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681"/>
  </p:normalViewPr>
  <p:slideViewPr>
    <p:cSldViewPr snapToGrid="0" snapToObjects="1">
      <p:cViewPr>
        <p:scale>
          <a:sx n="64" d="100"/>
          <a:sy n="64" d="100"/>
        </p:scale>
        <p:origin x="148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541AB-C910-A34F-9591-B7212E2C094C}" type="datetimeFigureOut">
              <a:rPr lang="en-US" smtClean="0"/>
              <a:t>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EC65-0EFB-0341-8DD1-4BB7F302A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/>
          <p:cNvGrpSpPr/>
          <p:nvPr/>
        </p:nvGrpSpPr>
        <p:grpSpPr>
          <a:xfrm>
            <a:off x="627995" y="725375"/>
            <a:ext cx="10936010" cy="5407250"/>
            <a:chOff x="266700" y="1047750"/>
            <a:chExt cx="8148263" cy="4028864"/>
          </a:xfrm>
          <a:solidFill>
            <a:schemeClr val="bg1">
              <a:lumMod val="75000"/>
            </a:schemeClr>
          </a:solidFill>
        </p:grpSpPr>
        <p:sp>
          <p:nvSpPr>
            <p:cNvPr id="175" name="Freeform 190"/>
            <p:cNvSpPr>
              <a:spLocks/>
            </p:cNvSpPr>
            <p:nvPr/>
          </p:nvSpPr>
          <p:spPr bwMode="auto">
            <a:xfrm>
              <a:off x="4370539" y="4042520"/>
              <a:ext cx="287170" cy="285755"/>
            </a:xfrm>
            <a:custGeom>
              <a:avLst/>
              <a:gdLst/>
              <a:ahLst/>
              <a:cxnLst>
                <a:cxn ang="0">
                  <a:pos x="75" y="195"/>
                </a:cxn>
                <a:cxn ang="0">
                  <a:pos x="78" y="189"/>
                </a:cxn>
                <a:cxn ang="0">
                  <a:pos x="82" y="189"/>
                </a:cxn>
                <a:cxn ang="0">
                  <a:pos x="84" y="190"/>
                </a:cxn>
                <a:cxn ang="0">
                  <a:pos x="86" y="198"/>
                </a:cxn>
                <a:cxn ang="0">
                  <a:pos x="92" y="202"/>
                </a:cxn>
                <a:cxn ang="0">
                  <a:pos x="105" y="202"/>
                </a:cxn>
                <a:cxn ang="0">
                  <a:pos x="113" y="200"/>
                </a:cxn>
                <a:cxn ang="0">
                  <a:pos x="115" y="199"/>
                </a:cxn>
                <a:cxn ang="0">
                  <a:pos x="122" y="193"/>
                </a:cxn>
                <a:cxn ang="0">
                  <a:pos x="123" y="190"/>
                </a:cxn>
                <a:cxn ang="0">
                  <a:pos x="123" y="85"/>
                </a:cxn>
                <a:cxn ang="0">
                  <a:pos x="126" y="82"/>
                </a:cxn>
                <a:cxn ang="0">
                  <a:pos x="136" y="81"/>
                </a:cxn>
                <a:cxn ang="0">
                  <a:pos x="139" y="78"/>
                </a:cxn>
                <a:cxn ang="0">
                  <a:pos x="139" y="24"/>
                </a:cxn>
                <a:cxn ang="0">
                  <a:pos x="155" y="21"/>
                </a:cxn>
                <a:cxn ang="0">
                  <a:pos x="163" y="18"/>
                </a:cxn>
                <a:cxn ang="0">
                  <a:pos x="173" y="17"/>
                </a:cxn>
                <a:cxn ang="0">
                  <a:pos x="177" y="21"/>
                </a:cxn>
                <a:cxn ang="0">
                  <a:pos x="182" y="23"/>
                </a:cxn>
                <a:cxn ang="0">
                  <a:pos x="186" y="18"/>
                </a:cxn>
                <a:cxn ang="0">
                  <a:pos x="193" y="15"/>
                </a:cxn>
                <a:cxn ang="0">
                  <a:pos x="203" y="13"/>
                </a:cxn>
                <a:cxn ang="0">
                  <a:pos x="202" y="10"/>
                </a:cxn>
                <a:cxn ang="0">
                  <a:pos x="200" y="8"/>
                </a:cxn>
                <a:cxn ang="0">
                  <a:pos x="187" y="8"/>
                </a:cxn>
                <a:cxn ang="0">
                  <a:pos x="169" y="13"/>
                </a:cxn>
                <a:cxn ang="0">
                  <a:pos x="149" y="14"/>
                </a:cxn>
                <a:cxn ang="0">
                  <a:pos x="143" y="14"/>
                </a:cxn>
                <a:cxn ang="0">
                  <a:pos x="123" y="13"/>
                </a:cxn>
                <a:cxn ang="0">
                  <a:pos x="102" y="8"/>
                </a:cxn>
                <a:cxn ang="0">
                  <a:pos x="47" y="8"/>
                </a:cxn>
                <a:cxn ang="0">
                  <a:pos x="39" y="7"/>
                </a:cxn>
                <a:cxn ang="0">
                  <a:pos x="32" y="4"/>
                </a:cxn>
                <a:cxn ang="0">
                  <a:pos x="25" y="1"/>
                </a:cxn>
                <a:cxn ang="0">
                  <a:pos x="18" y="3"/>
                </a:cxn>
                <a:cxn ang="0">
                  <a:pos x="14" y="4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5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8" y="27"/>
                </a:cxn>
                <a:cxn ang="0">
                  <a:pos x="17" y="41"/>
                </a:cxn>
                <a:cxn ang="0">
                  <a:pos x="24" y="60"/>
                </a:cxn>
                <a:cxn ang="0">
                  <a:pos x="32" y="77"/>
                </a:cxn>
                <a:cxn ang="0">
                  <a:pos x="41" y="92"/>
                </a:cxn>
                <a:cxn ang="0">
                  <a:pos x="41" y="99"/>
                </a:cxn>
                <a:cxn ang="0">
                  <a:pos x="41" y="114"/>
                </a:cxn>
                <a:cxn ang="0">
                  <a:pos x="41" y="119"/>
                </a:cxn>
                <a:cxn ang="0">
                  <a:pos x="47" y="145"/>
                </a:cxn>
                <a:cxn ang="0">
                  <a:pos x="49" y="165"/>
                </a:cxn>
                <a:cxn ang="0">
                  <a:pos x="55" y="179"/>
                </a:cxn>
                <a:cxn ang="0">
                  <a:pos x="58" y="183"/>
                </a:cxn>
                <a:cxn ang="0">
                  <a:pos x="68" y="196"/>
                </a:cxn>
                <a:cxn ang="0">
                  <a:pos x="72" y="196"/>
                </a:cxn>
                <a:cxn ang="0">
                  <a:pos x="75" y="195"/>
                </a:cxn>
              </a:cxnLst>
              <a:rect l="0" t="0" r="r" b="b"/>
              <a:pathLst>
                <a:path w="203" h="202">
                  <a:moveTo>
                    <a:pt x="75" y="195"/>
                  </a:moveTo>
                  <a:lnTo>
                    <a:pt x="75" y="195"/>
                  </a:lnTo>
                  <a:lnTo>
                    <a:pt x="76" y="192"/>
                  </a:lnTo>
                  <a:lnTo>
                    <a:pt x="78" y="189"/>
                  </a:lnTo>
                  <a:lnTo>
                    <a:pt x="81" y="188"/>
                  </a:lnTo>
                  <a:lnTo>
                    <a:pt x="82" y="189"/>
                  </a:lnTo>
                  <a:lnTo>
                    <a:pt x="84" y="190"/>
                  </a:lnTo>
                  <a:lnTo>
                    <a:pt x="84" y="190"/>
                  </a:lnTo>
                  <a:lnTo>
                    <a:pt x="85" y="193"/>
                  </a:lnTo>
                  <a:lnTo>
                    <a:pt x="86" y="198"/>
                  </a:lnTo>
                  <a:lnTo>
                    <a:pt x="89" y="200"/>
                  </a:lnTo>
                  <a:lnTo>
                    <a:pt x="92" y="202"/>
                  </a:lnTo>
                  <a:lnTo>
                    <a:pt x="92" y="202"/>
                  </a:lnTo>
                  <a:lnTo>
                    <a:pt x="105" y="202"/>
                  </a:lnTo>
                  <a:lnTo>
                    <a:pt x="109" y="202"/>
                  </a:lnTo>
                  <a:lnTo>
                    <a:pt x="113" y="200"/>
                  </a:lnTo>
                  <a:lnTo>
                    <a:pt x="113" y="200"/>
                  </a:lnTo>
                  <a:lnTo>
                    <a:pt x="115" y="199"/>
                  </a:lnTo>
                  <a:lnTo>
                    <a:pt x="119" y="196"/>
                  </a:lnTo>
                  <a:lnTo>
                    <a:pt x="122" y="193"/>
                  </a:lnTo>
                  <a:lnTo>
                    <a:pt x="123" y="190"/>
                  </a:lnTo>
                  <a:lnTo>
                    <a:pt x="123" y="190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23" y="84"/>
                  </a:lnTo>
                  <a:lnTo>
                    <a:pt x="126" y="82"/>
                  </a:lnTo>
                  <a:lnTo>
                    <a:pt x="132" y="82"/>
                  </a:lnTo>
                  <a:lnTo>
                    <a:pt x="136" y="81"/>
                  </a:lnTo>
                  <a:lnTo>
                    <a:pt x="139" y="81"/>
                  </a:lnTo>
                  <a:lnTo>
                    <a:pt x="139" y="78"/>
                  </a:lnTo>
                  <a:lnTo>
                    <a:pt x="139" y="78"/>
                  </a:lnTo>
                  <a:lnTo>
                    <a:pt x="139" y="24"/>
                  </a:lnTo>
                  <a:lnTo>
                    <a:pt x="139" y="24"/>
                  </a:lnTo>
                  <a:lnTo>
                    <a:pt x="155" y="21"/>
                  </a:lnTo>
                  <a:lnTo>
                    <a:pt x="155" y="21"/>
                  </a:lnTo>
                  <a:lnTo>
                    <a:pt x="163" y="18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7"/>
                  </a:lnTo>
                  <a:lnTo>
                    <a:pt x="177" y="21"/>
                  </a:lnTo>
                  <a:lnTo>
                    <a:pt x="179" y="23"/>
                  </a:lnTo>
                  <a:lnTo>
                    <a:pt x="182" y="23"/>
                  </a:lnTo>
                  <a:lnTo>
                    <a:pt x="182" y="23"/>
                  </a:lnTo>
                  <a:lnTo>
                    <a:pt x="186" y="18"/>
                  </a:lnTo>
                  <a:lnTo>
                    <a:pt x="189" y="15"/>
                  </a:lnTo>
                  <a:lnTo>
                    <a:pt x="193" y="15"/>
                  </a:lnTo>
                  <a:lnTo>
                    <a:pt x="193" y="15"/>
                  </a:lnTo>
                  <a:lnTo>
                    <a:pt x="203" y="13"/>
                  </a:lnTo>
                  <a:lnTo>
                    <a:pt x="203" y="13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197" y="8"/>
                  </a:lnTo>
                  <a:lnTo>
                    <a:pt x="187" y="8"/>
                  </a:lnTo>
                  <a:lnTo>
                    <a:pt x="169" y="13"/>
                  </a:lnTo>
                  <a:lnTo>
                    <a:pt x="169" y="13"/>
                  </a:lnTo>
                  <a:lnTo>
                    <a:pt x="156" y="14"/>
                  </a:lnTo>
                  <a:lnTo>
                    <a:pt x="149" y="14"/>
                  </a:lnTo>
                  <a:lnTo>
                    <a:pt x="143" y="14"/>
                  </a:lnTo>
                  <a:lnTo>
                    <a:pt x="143" y="14"/>
                  </a:lnTo>
                  <a:lnTo>
                    <a:pt x="136" y="13"/>
                  </a:lnTo>
                  <a:lnTo>
                    <a:pt x="123" y="13"/>
                  </a:lnTo>
                  <a:lnTo>
                    <a:pt x="108" y="14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39" y="7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4" y="4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5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7" y="41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8" y="68"/>
                  </a:lnTo>
                  <a:lnTo>
                    <a:pt x="32" y="77"/>
                  </a:lnTo>
                  <a:lnTo>
                    <a:pt x="38" y="85"/>
                  </a:lnTo>
                  <a:lnTo>
                    <a:pt x="41" y="92"/>
                  </a:lnTo>
                  <a:lnTo>
                    <a:pt x="41" y="92"/>
                  </a:lnTo>
                  <a:lnTo>
                    <a:pt x="41" y="99"/>
                  </a:lnTo>
                  <a:lnTo>
                    <a:pt x="41" y="106"/>
                  </a:lnTo>
                  <a:lnTo>
                    <a:pt x="41" y="114"/>
                  </a:lnTo>
                  <a:lnTo>
                    <a:pt x="41" y="119"/>
                  </a:lnTo>
                  <a:lnTo>
                    <a:pt x="41" y="119"/>
                  </a:lnTo>
                  <a:lnTo>
                    <a:pt x="45" y="131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9" y="165"/>
                  </a:lnTo>
                  <a:lnTo>
                    <a:pt x="52" y="175"/>
                  </a:lnTo>
                  <a:lnTo>
                    <a:pt x="55" y="179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64" y="189"/>
                  </a:lnTo>
                  <a:lnTo>
                    <a:pt x="68" y="196"/>
                  </a:lnTo>
                  <a:lnTo>
                    <a:pt x="68" y="196"/>
                  </a:lnTo>
                  <a:lnTo>
                    <a:pt x="72" y="196"/>
                  </a:lnTo>
                  <a:lnTo>
                    <a:pt x="74" y="196"/>
                  </a:lnTo>
                  <a:lnTo>
                    <a:pt x="75" y="195"/>
                  </a:lnTo>
                  <a:lnTo>
                    <a:pt x="75" y="19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76" name="Freeform 191"/>
            <p:cNvSpPr>
              <a:spLocks/>
            </p:cNvSpPr>
            <p:nvPr/>
          </p:nvSpPr>
          <p:spPr bwMode="auto">
            <a:xfrm>
              <a:off x="4657708" y="4009983"/>
              <a:ext cx="179658" cy="158438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70" y="1"/>
                </a:cxn>
                <a:cxn ang="0">
                  <a:pos x="61" y="4"/>
                </a:cxn>
                <a:cxn ang="0">
                  <a:pos x="60" y="9"/>
                </a:cxn>
                <a:cxn ang="0">
                  <a:pos x="58" y="11"/>
                </a:cxn>
                <a:cxn ang="0">
                  <a:pos x="50" y="19"/>
                </a:cxn>
                <a:cxn ang="0">
                  <a:pos x="46" y="20"/>
                </a:cxn>
                <a:cxn ang="0">
                  <a:pos x="36" y="30"/>
                </a:cxn>
                <a:cxn ang="0">
                  <a:pos x="29" y="38"/>
                </a:cxn>
                <a:cxn ang="0">
                  <a:pos x="24" y="38"/>
                </a:cxn>
                <a:cxn ang="0">
                  <a:pos x="9" y="36"/>
                </a:cxn>
                <a:cxn ang="0">
                  <a:pos x="0" y="36"/>
                </a:cxn>
                <a:cxn ang="0">
                  <a:pos x="4" y="43"/>
                </a:cxn>
                <a:cxn ang="0">
                  <a:pos x="10" y="46"/>
                </a:cxn>
                <a:cxn ang="0">
                  <a:pos x="13" y="54"/>
                </a:cxn>
                <a:cxn ang="0">
                  <a:pos x="16" y="63"/>
                </a:cxn>
                <a:cxn ang="0">
                  <a:pos x="19" y="64"/>
                </a:cxn>
                <a:cxn ang="0">
                  <a:pos x="33" y="73"/>
                </a:cxn>
                <a:cxn ang="0">
                  <a:pos x="34" y="75"/>
                </a:cxn>
                <a:cxn ang="0">
                  <a:pos x="37" y="81"/>
                </a:cxn>
                <a:cxn ang="0">
                  <a:pos x="41" y="88"/>
                </a:cxn>
                <a:cxn ang="0">
                  <a:pos x="41" y="91"/>
                </a:cxn>
                <a:cxn ang="0">
                  <a:pos x="48" y="98"/>
                </a:cxn>
                <a:cxn ang="0">
                  <a:pos x="51" y="100"/>
                </a:cxn>
                <a:cxn ang="0">
                  <a:pos x="61" y="101"/>
                </a:cxn>
                <a:cxn ang="0">
                  <a:pos x="63" y="105"/>
                </a:cxn>
                <a:cxn ang="0">
                  <a:pos x="64" y="107"/>
                </a:cxn>
                <a:cxn ang="0">
                  <a:pos x="70" y="107"/>
                </a:cxn>
                <a:cxn ang="0">
                  <a:pos x="78" y="108"/>
                </a:cxn>
                <a:cxn ang="0">
                  <a:pos x="81" y="110"/>
                </a:cxn>
                <a:cxn ang="0">
                  <a:pos x="93" y="111"/>
                </a:cxn>
                <a:cxn ang="0">
                  <a:pos x="97" y="112"/>
                </a:cxn>
                <a:cxn ang="0">
                  <a:pos x="112" y="95"/>
                </a:cxn>
                <a:cxn ang="0">
                  <a:pos x="115" y="91"/>
                </a:cxn>
                <a:cxn ang="0">
                  <a:pos x="115" y="83"/>
                </a:cxn>
                <a:cxn ang="0">
                  <a:pos x="117" y="80"/>
                </a:cxn>
                <a:cxn ang="0">
                  <a:pos x="127" y="70"/>
                </a:cxn>
                <a:cxn ang="0">
                  <a:pos x="125" y="68"/>
                </a:cxn>
                <a:cxn ang="0">
                  <a:pos x="124" y="67"/>
                </a:cxn>
                <a:cxn ang="0">
                  <a:pos x="122" y="60"/>
                </a:cxn>
                <a:cxn ang="0">
                  <a:pos x="121" y="56"/>
                </a:cxn>
                <a:cxn ang="0">
                  <a:pos x="120" y="53"/>
                </a:cxn>
                <a:cxn ang="0">
                  <a:pos x="124" y="47"/>
                </a:cxn>
                <a:cxn ang="0">
                  <a:pos x="125" y="41"/>
                </a:cxn>
                <a:cxn ang="0">
                  <a:pos x="125" y="20"/>
                </a:cxn>
                <a:cxn ang="0">
                  <a:pos x="124" y="17"/>
                </a:cxn>
                <a:cxn ang="0">
                  <a:pos x="111" y="13"/>
                </a:cxn>
                <a:cxn ang="0">
                  <a:pos x="105" y="10"/>
                </a:cxn>
                <a:cxn ang="0">
                  <a:pos x="93" y="7"/>
                </a:cxn>
                <a:cxn ang="0">
                  <a:pos x="85" y="6"/>
                </a:cxn>
              </a:cxnLst>
              <a:rect l="0" t="0" r="r" b="b"/>
              <a:pathLst>
                <a:path w="127" h="112">
                  <a:moveTo>
                    <a:pt x="85" y="6"/>
                  </a:moveTo>
                  <a:lnTo>
                    <a:pt x="83" y="0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64" y="3"/>
                  </a:lnTo>
                  <a:lnTo>
                    <a:pt x="61" y="4"/>
                  </a:lnTo>
                  <a:lnTo>
                    <a:pt x="60" y="7"/>
                  </a:lnTo>
                  <a:lnTo>
                    <a:pt x="60" y="9"/>
                  </a:lnTo>
                  <a:lnTo>
                    <a:pt x="60" y="9"/>
                  </a:lnTo>
                  <a:lnTo>
                    <a:pt x="58" y="11"/>
                  </a:lnTo>
                  <a:lnTo>
                    <a:pt x="56" y="14"/>
                  </a:lnTo>
                  <a:lnTo>
                    <a:pt x="50" y="19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1" y="24"/>
                  </a:lnTo>
                  <a:lnTo>
                    <a:pt x="36" y="30"/>
                  </a:lnTo>
                  <a:lnTo>
                    <a:pt x="33" y="36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4" y="38"/>
                  </a:lnTo>
                  <a:lnTo>
                    <a:pt x="19" y="37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43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11" y="48"/>
                  </a:lnTo>
                  <a:lnTo>
                    <a:pt x="13" y="54"/>
                  </a:lnTo>
                  <a:lnTo>
                    <a:pt x="14" y="61"/>
                  </a:lnTo>
                  <a:lnTo>
                    <a:pt x="16" y="63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9" y="70"/>
                  </a:lnTo>
                  <a:lnTo>
                    <a:pt x="33" y="73"/>
                  </a:lnTo>
                  <a:lnTo>
                    <a:pt x="34" y="75"/>
                  </a:lnTo>
                  <a:lnTo>
                    <a:pt x="34" y="75"/>
                  </a:lnTo>
                  <a:lnTo>
                    <a:pt x="36" y="78"/>
                  </a:lnTo>
                  <a:lnTo>
                    <a:pt x="37" y="81"/>
                  </a:lnTo>
                  <a:lnTo>
                    <a:pt x="40" y="84"/>
                  </a:lnTo>
                  <a:lnTo>
                    <a:pt x="41" y="88"/>
                  </a:lnTo>
                  <a:lnTo>
                    <a:pt x="41" y="88"/>
                  </a:lnTo>
                  <a:lnTo>
                    <a:pt x="41" y="91"/>
                  </a:lnTo>
                  <a:lnTo>
                    <a:pt x="44" y="95"/>
                  </a:lnTo>
                  <a:lnTo>
                    <a:pt x="48" y="98"/>
                  </a:lnTo>
                  <a:lnTo>
                    <a:pt x="51" y="100"/>
                  </a:lnTo>
                  <a:lnTo>
                    <a:pt x="51" y="100"/>
                  </a:lnTo>
                  <a:lnTo>
                    <a:pt x="58" y="100"/>
                  </a:lnTo>
                  <a:lnTo>
                    <a:pt x="61" y="101"/>
                  </a:lnTo>
                  <a:lnTo>
                    <a:pt x="63" y="104"/>
                  </a:lnTo>
                  <a:lnTo>
                    <a:pt x="63" y="105"/>
                  </a:lnTo>
                  <a:lnTo>
                    <a:pt x="63" y="105"/>
                  </a:lnTo>
                  <a:lnTo>
                    <a:pt x="64" y="107"/>
                  </a:lnTo>
                  <a:lnTo>
                    <a:pt x="65" y="107"/>
                  </a:lnTo>
                  <a:lnTo>
                    <a:pt x="70" y="107"/>
                  </a:lnTo>
                  <a:lnTo>
                    <a:pt x="75" y="108"/>
                  </a:lnTo>
                  <a:lnTo>
                    <a:pt x="78" y="108"/>
                  </a:lnTo>
                  <a:lnTo>
                    <a:pt x="78" y="108"/>
                  </a:lnTo>
                  <a:lnTo>
                    <a:pt x="81" y="110"/>
                  </a:lnTo>
                  <a:lnTo>
                    <a:pt x="87" y="111"/>
                  </a:lnTo>
                  <a:lnTo>
                    <a:pt x="93" y="111"/>
                  </a:lnTo>
                  <a:lnTo>
                    <a:pt x="97" y="112"/>
                  </a:lnTo>
                  <a:lnTo>
                    <a:pt x="97" y="112"/>
                  </a:lnTo>
                  <a:lnTo>
                    <a:pt x="105" y="104"/>
                  </a:lnTo>
                  <a:lnTo>
                    <a:pt x="112" y="95"/>
                  </a:lnTo>
                  <a:lnTo>
                    <a:pt x="112" y="95"/>
                  </a:lnTo>
                  <a:lnTo>
                    <a:pt x="115" y="91"/>
                  </a:lnTo>
                  <a:lnTo>
                    <a:pt x="115" y="87"/>
                  </a:lnTo>
                  <a:lnTo>
                    <a:pt x="115" y="83"/>
                  </a:lnTo>
                  <a:lnTo>
                    <a:pt x="117" y="80"/>
                  </a:lnTo>
                  <a:lnTo>
                    <a:pt x="117" y="80"/>
                  </a:lnTo>
                  <a:lnTo>
                    <a:pt x="124" y="74"/>
                  </a:lnTo>
                  <a:lnTo>
                    <a:pt x="127" y="70"/>
                  </a:lnTo>
                  <a:lnTo>
                    <a:pt x="127" y="68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4" y="67"/>
                  </a:lnTo>
                  <a:lnTo>
                    <a:pt x="124" y="64"/>
                  </a:lnTo>
                  <a:lnTo>
                    <a:pt x="122" y="60"/>
                  </a:lnTo>
                  <a:lnTo>
                    <a:pt x="121" y="56"/>
                  </a:lnTo>
                  <a:lnTo>
                    <a:pt x="121" y="56"/>
                  </a:lnTo>
                  <a:lnTo>
                    <a:pt x="120" y="54"/>
                  </a:lnTo>
                  <a:lnTo>
                    <a:pt x="120" y="53"/>
                  </a:lnTo>
                  <a:lnTo>
                    <a:pt x="121" y="50"/>
                  </a:lnTo>
                  <a:lnTo>
                    <a:pt x="124" y="47"/>
                  </a:lnTo>
                  <a:lnTo>
                    <a:pt x="125" y="41"/>
                  </a:lnTo>
                  <a:lnTo>
                    <a:pt x="125" y="41"/>
                  </a:lnTo>
                  <a:lnTo>
                    <a:pt x="125" y="27"/>
                  </a:lnTo>
                  <a:lnTo>
                    <a:pt x="125" y="20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17" y="14"/>
                  </a:lnTo>
                  <a:lnTo>
                    <a:pt x="111" y="13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0" y="9"/>
                  </a:lnTo>
                  <a:lnTo>
                    <a:pt x="93" y="7"/>
                  </a:lnTo>
                  <a:lnTo>
                    <a:pt x="85" y="6"/>
                  </a:lnTo>
                  <a:lnTo>
                    <a:pt x="85" y="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77" name="Freeform 192"/>
            <p:cNvSpPr>
              <a:spLocks/>
            </p:cNvSpPr>
            <p:nvPr/>
          </p:nvSpPr>
          <p:spPr bwMode="auto">
            <a:xfrm>
              <a:off x="4544538" y="4060910"/>
              <a:ext cx="202292" cy="216439"/>
            </a:xfrm>
            <a:custGeom>
              <a:avLst/>
              <a:gdLst/>
              <a:ahLst/>
              <a:cxnLst>
                <a:cxn ang="0">
                  <a:pos x="131" y="64"/>
                </a:cxn>
                <a:cxn ang="0">
                  <a:pos x="124" y="59"/>
                </a:cxn>
                <a:cxn ang="0">
                  <a:pos x="121" y="52"/>
                </a:cxn>
                <a:cxn ang="0">
                  <a:pos x="120" y="48"/>
                </a:cxn>
                <a:cxn ang="0">
                  <a:pos x="116" y="42"/>
                </a:cxn>
                <a:cxn ang="0">
                  <a:pos x="114" y="39"/>
                </a:cxn>
                <a:cxn ang="0">
                  <a:pos x="109" y="34"/>
                </a:cxn>
                <a:cxn ang="0">
                  <a:pos x="99" y="28"/>
                </a:cxn>
                <a:cxn ang="0">
                  <a:pos x="94" y="25"/>
                </a:cxn>
                <a:cxn ang="0">
                  <a:pos x="91" y="12"/>
                </a:cxn>
                <a:cxn ang="0">
                  <a:pos x="90" y="10"/>
                </a:cxn>
                <a:cxn ang="0">
                  <a:pos x="80" y="0"/>
                </a:cxn>
                <a:cxn ang="0">
                  <a:pos x="70" y="2"/>
                </a:cxn>
                <a:cxn ang="0">
                  <a:pos x="66" y="2"/>
                </a:cxn>
                <a:cxn ang="0">
                  <a:pos x="59" y="10"/>
                </a:cxn>
                <a:cxn ang="0">
                  <a:pos x="56" y="10"/>
                </a:cxn>
                <a:cxn ang="0">
                  <a:pos x="50" y="4"/>
                </a:cxn>
                <a:cxn ang="0">
                  <a:pos x="46" y="4"/>
                </a:cxn>
                <a:cxn ang="0">
                  <a:pos x="32" y="8"/>
                </a:cxn>
                <a:cxn ang="0">
                  <a:pos x="16" y="11"/>
                </a:cxn>
                <a:cxn ang="0">
                  <a:pos x="16" y="65"/>
                </a:cxn>
                <a:cxn ang="0">
                  <a:pos x="16" y="68"/>
                </a:cxn>
                <a:cxn ang="0">
                  <a:pos x="9" y="69"/>
                </a:cxn>
                <a:cxn ang="0">
                  <a:pos x="0" y="71"/>
                </a:cxn>
                <a:cxn ang="0">
                  <a:pos x="0" y="72"/>
                </a:cxn>
                <a:cxn ang="0">
                  <a:pos x="0" y="119"/>
                </a:cxn>
                <a:cxn ang="0">
                  <a:pos x="8" y="123"/>
                </a:cxn>
                <a:cxn ang="0">
                  <a:pos x="12" y="133"/>
                </a:cxn>
                <a:cxn ang="0">
                  <a:pos x="13" y="142"/>
                </a:cxn>
                <a:cxn ang="0">
                  <a:pos x="12" y="143"/>
                </a:cxn>
                <a:cxn ang="0">
                  <a:pos x="10" y="145"/>
                </a:cxn>
                <a:cxn ang="0">
                  <a:pos x="10" y="146"/>
                </a:cxn>
                <a:cxn ang="0">
                  <a:pos x="10" y="152"/>
                </a:cxn>
                <a:cxn ang="0">
                  <a:pos x="13" y="153"/>
                </a:cxn>
                <a:cxn ang="0">
                  <a:pos x="26" y="153"/>
                </a:cxn>
                <a:cxn ang="0">
                  <a:pos x="29" y="152"/>
                </a:cxn>
                <a:cxn ang="0">
                  <a:pos x="42" y="139"/>
                </a:cxn>
                <a:cxn ang="0">
                  <a:pos x="43" y="135"/>
                </a:cxn>
                <a:cxn ang="0">
                  <a:pos x="46" y="128"/>
                </a:cxn>
                <a:cxn ang="0">
                  <a:pos x="49" y="125"/>
                </a:cxn>
                <a:cxn ang="0">
                  <a:pos x="54" y="126"/>
                </a:cxn>
                <a:cxn ang="0">
                  <a:pos x="63" y="132"/>
                </a:cxn>
                <a:cxn ang="0">
                  <a:pos x="73" y="133"/>
                </a:cxn>
                <a:cxn ang="0">
                  <a:pos x="80" y="132"/>
                </a:cxn>
                <a:cxn ang="0">
                  <a:pos x="87" y="129"/>
                </a:cxn>
                <a:cxn ang="0">
                  <a:pos x="89" y="126"/>
                </a:cxn>
                <a:cxn ang="0">
                  <a:pos x="91" y="115"/>
                </a:cxn>
                <a:cxn ang="0">
                  <a:pos x="94" y="113"/>
                </a:cxn>
                <a:cxn ang="0">
                  <a:pos x="104" y="111"/>
                </a:cxn>
                <a:cxn ang="0">
                  <a:pos x="109" y="103"/>
                </a:cxn>
                <a:cxn ang="0">
                  <a:pos x="109" y="101"/>
                </a:cxn>
                <a:cxn ang="0">
                  <a:pos x="113" y="93"/>
                </a:cxn>
                <a:cxn ang="0">
                  <a:pos x="116" y="93"/>
                </a:cxn>
                <a:cxn ang="0">
                  <a:pos x="123" y="91"/>
                </a:cxn>
                <a:cxn ang="0">
                  <a:pos x="128" y="84"/>
                </a:cxn>
                <a:cxn ang="0">
                  <a:pos x="130" y="81"/>
                </a:cxn>
                <a:cxn ang="0">
                  <a:pos x="136" y="79"/>
                </a:cxn>
                <a:cxn ang="0">
                  <a:pos x="138" y="78"/>
                </a:cxn>
                <a:cxn ang="0">
                  <a:pos x="143" y="69"/>
                </a:cxn>
                <a:cxn ang="0">
                  <a:pos x="143" y="69"/>
                </a:cxn>
                <a:cxn ang="0">
                  <a:pos x="141" y="65"/>
                </a:cxn>
                <a:cxn ang="0">
                  <a:pos x="131" y="64"/>
                </a:cxn>
              </a:cxnLst>
              <a:rect l="0" t="0" r="r" b="b"/>
              <a:pathLst>
                <a:path w="143" h="153">
                  <a:moveTo>
                    <a:pt x="131" y="64"/>
                  </a:moveTo>
                  <a:lnTo>
                    <a:pt x="131" y="64"/>
                  </a:lnTo>
                  <a:lnTo>
                    <a:pt x="128" y="62"/>
                  </a:lnTo>
                  <a:lnTo>
                    <a:pt x="124" y="59"/>
                  </a:lnTo>
                  <a:lnTo>
                    <a:pt x="121" y="55"/>
                  </a:lnTo>
                  <a:lnTo>
                    <a:pt x="121" y="52"/>
                  </a:lnTo>
                  <a:lnTo>
                    <a:pt x="121" y="52"/>
                  </a:lnTo>
                  <a:lnTo>
                    <a:pt x="120" y="48"/>
                  </a:lnTo>
                  <a:lnTo>
                    <a:pt x="117" y="45"/>
                  </a:lnTo>
                  <a:lnTo>
                    <a:pt x="116" y="42"/>
                  </a:lnTo>
                  <a:lnTo>
                    <a:pt x="114" y="39"/>
                  </a:lnTo>
                  <a:lnTo>
                    <a:pt x="114" y="39"/>
                  </a:lnTo>
                  <a:lnTo>
                    <a:pt x="113" y="37"/>
                  </a:lnTo>
                  <a:lnTo>
                    <a:pt x="109" y="34"/>
                  </a:lnTo>
                  <a:lnTo>
                    <a:pt x="99" y="28"/>
                  </a:lnTo>
                  <a:lnTo>
                    <a:pt x="99" y="28"/>
                  </a:lnTo>
                  <a:lnTo>
                    <a:pt x="96" y="27"/>
                  </a:lnTo>
                  <a:lnTo>
                    <a:pt x="94" y="25"/>
                  </a:lnTo>
                  <a:lnTo>
                    <a:pt x="93" y="18"/>
                  </a:lnTo>
                  <a:lnTo>
                    <a:pt x="91" y="12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4" y="7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66" y="2"/>
                  </a:lnTo>
                  <a:lnTo>
                    <a:pt x="63" y="5"/>
                  </a:lnTo>
                  <a:lnTo>
                    <a:pt x="59" y="10"/>
                  </a:lnTo>
                  <a:lnTo>
                    <a:pt x="59" y="10"/>
                  </a:lnTo>
                  <a:lnTo>
                    <a:pt x="56" y="10"/>
                  </a:lnTo>
                  <a:lnTo>
                    <a:pt x="54" y="8"/>
                  </a:lnTo>
                  <a:lnTo>
                    <a:pt x="5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5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6" y="68"/>
                  </a:lnTo>
                  <a:lnTo>
                    <a:pt x="13" y="68"/>
                  </a:lnTo>
                  <a:lnTo>
                    <a:pt x="9" y="69"/>
                  </a:lnTo>
                  <a:lnTo>
                    <a:pt x="3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5" y="121"/>
                  </a:lnTo>
                  <a:lnTo>
                    <a:pt x="8" y="123"/>
                  </a:lnTo>
                  <a:lnTo>
                    <a:pt x="8" y="123"/>
                  </a:lnTo>
                  <a:lnTo>
                    <a:pt x="12" y="133"/>
                  </a:lnTo>
                  <a:lnTo>
                    <a:pt x="13" y="139"/>
                  </a:lnTo>
                  <a:lnTo>
                    <a:pt x="13" y="142"/>
                  </a:lnTo>
                  <a:lnTo>
                    <a:pt x="13" y="142"/>
                  </a:lnTo>
                  <a:lnTo>
                    <a:pt x="12" y="143"/>
                  </a:lnTo>
                  <a:lnTo>
                    <a:pt x="10" y="143"/>
                  </a:lnTo>
                  <a:lnTo>
                    <a:pt x="10" y="145"/>
                  </a:lnTo>
                  <a:lnTo>
                    <a:pt x="10" y="146"/>
                  </a:lnTo>
                  <a:lnTo>
                    <a:pt x="10" y="146"/>
                  </a:lnTo>
                  <a:lnTo>
                    <a:pt x="9" y="150"/>
                  </a:lnTo>
                  <a:lnTo>
                    <a:pt x="10" y="152"/>
                  </a:lnTo>
                  <a:lnTo>
                    <a:pt x="13" y="153"/>
                  </a:lnTo>
                  <a:lnTo>
                    <a:pt x="13" y="153"/>
                  </a:lnTo>
                  <a:lnTo>
                    <a:pt x="22" y="153"/>
                  </a:lnTo>
                  <a:lnTo>
                    <a:pt x="26" y="153"/>
                  </a:lnTo>
                  <a:lnTo>
                    <a:pt x="29" y="152"/>
                  </a:lnTo>
                  <a:lnTo>
                    <a:pt x="29" y="152"/>
                  </a:lnTo>
                  <a:lnTo>
                    <a:pt x="37" y="143"/>
                  </a:lnTo>
                  <a:lnTo>
                    <a:pt x="42" y="139"/>
                  </a:lnTo>
                  <a:lnTo>
                    <a:pt x="43" y="135"/>
                  </a:lnTo>
                  <a:lnTo>
                    <a:pt x="43" y="135"/>
                  </a:lnTo>
                  <a:lnTo>
                    <a:pt x="44" y="132"/>
                  </a:lnTo>
                  <a:lnTo>
                    <a:pt x="46" y="128"/>
                  </a:lnTo>
                  <a:lnTo>
                    <a:pt x="47" y="126"/>
                  </a:lnTo>
                  <a:lnTo>
                    <a:pt x="49" y="125"/>
                  </a:lnTo>
                  <a:lnTo>
                    <a:pt x="52" y="125"/>
                  </a:lnTo>
                  <a:lnTo>
                    <a:pt x="54" y="126"/>
                  </a:lnTo>
                  <a:lnTo>
                    <a:pt x="54" y="126"/>
                  </a:lnTo>
                  <a:lnTo>
                    <a:pt x="63" y="132"/>
                  </a:lnTo>
                  <a:lnTo>
                    <a:pt x="67" y="132"/>
                  </a:lnTo>
                  <a:lnTo>
                    <a:pt x="73" y="133"/>
                  </a:lnTo>
                  <a:lnTo>
                    <a:pt x="73" y="133"/>
                  </a:lnTo>
                  <a:lnTo>
                    <a:pt x="80" y="132"/>
                  </a:lnTo>
                  <a:lnTo>
                    <a:pt x="84" y="132"/>
                  </a:lnTo>
                  <a:lnTo>
                    <a:pt x="87" y="129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90" y="118"/>
                  </a:lnTo>
                  <a:lnTo>
                    <a:pt x="91" y="115"/>
                  </a:lnTo>
                  <a:lnTo>
                    <a:pt x="94" y="113"/>
                  </a:lnTo>
                  <a:lnTo>
                    <a:pt x="94" y="113"/>
                  </a:lnTo>
                  <a:lnTo>
                    <a:pt x="100" y="113"/>
                  </a:lnTo>
                  <a:lnTo>
                    <a:pt x="104" y="111"/>
                  </a:lnTo>
                  <a:lnTo>
                    <a:pt x="107" y="108"/>
                  </a:lnTo>
                  <a:lnTo>
                    <a:pt x="109" y="103"/>
                  </a:lnTo>
                  <a:lnTo>
                    <a:pt x="109" y="103"/>
                  </a:lnTo>
                  <a:lnTo>
                    <a:pt x="109" y="101"/>
                  </a:lnTo>
                  <a:lnTo>
                    <a:pt x="110" y="96"/>
                  </a:lnTo>
                  <a:lnTo>
                    <a:pt x="113" y="93"/>
                  </a:lnTo>
                  <a:lnTo>
                    <a:pt x="116" y="93"/>
                  </a:lnTo>
                  <a:lnTo>
                    <a:pt x="116" y="93"/>
                  </a:lnTo>
                  <a:lnTo>
                    <a:pt x="118" y="92"/>
                  </a:lnTo>
                  <a:lnTo>
                    <a:pt x="123" y="91"/>
                  </a:lnTo>
                  <a:lnTo>
                    <a:pt x="126" y="86"/>
                  </a:lnTo>
                  <a:lnTo>
                    <a:pt x="128" y="84"/>
                  </a:lnTo>
                  <a:lnTo>
                    <a:pt x="128" y="84"/>
                  </a:lnTo>
                  <a:lnTo>
                    <a:pt x="130" y="81"/>
                  </a:lnTo>
                  <a:lnTo>
                    <a:pt x="133" y="79"/>
                  </a:lnTo>
                  <a:lnTo>
                    <a:pt x="136" y="79"/>
                  </a:lnTo>
                  <a:lnTo>
                    <a:pt x="138" y="78"/>
                  </a:lnTo>
                  <a:lnTo>
                    <a:pt x="138" y="78"/>
                  </a:lnTo>
                  <a:lnTo>
                    <a:pt x="143" y="69"/>
                  </a:lnTo>
                  <a:lnTo>
                    <a:pt x="143" y="69"/>
                  </a:lnTo>
                  <a:lnTo>
                    <a:pt x="143" y="69"/>
                  </a:lnTo>
                  <a:lnTo>
                    <a:pt x="143" y="69"/>
                  </a:lnTo>
                  <a:lnTo>
                    <a:pt x="143" y="68"/>
                  </a:lnTo>
                  <a:lnTo>
                    <a:pt x="141" y="65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131" y="6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78" name="Freeform 193"/>
            <p:cNvSpPr>
              <a:spLocks/>
            </p:cNvSpPr>
            <p:nvPr/>
          </p:nvSpPr>
          <p:spPr bwMode="auto">
            <a:xfrm>
              <a:off x="4782195" y="4249056"/>
              <a:ext cx="31122" cy="3819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9" y="3"/>
                </a:cxn>
                <a:cxn ang="0">
                  <a:pos x="5" y="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3" y="20"/>
                </a:cxn>
                <a:cxn ang="0">
                  <a:pos x="7" y="26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17" y="27"/>
                </a:cxn>
                <a:cxn ang="0">
                  <a:pos x="19" y="26"/>
                </a:cxn>
                <a:cxn ang="0">
                  <a:pos x="20" y="23"/>
                </a:cxn>
                <a:cxn ang="0">
                  <a:pos x="20" y="23"/>
                </a:cxn>
                <a:cxn ang="0">
                  <a:pos x="20" y="22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20" y="6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27">
                  <a:moveTo>
                    <a:pt x="12" y="0"/>
                  </a:moveTo>
                  <a:lnTo>
                    <a:pt x="12" y="0"/>
                  </a:lnTo>
                  <a:lnTo>
                    <a:pt x="9" y="3"/>
                  </a:lnTo>
                  <a:lnTo>
                    <a:pt x="5" y="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3" y="20"/>
                  </a:lnTo>
                  <a:lnTo>
                    <a:pt x="7" y="26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7" y="27"/>
                  </a:lnTo>
                  <a:lnTo>
                    <a:pt x="19" y="26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6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79" name="Freeform 194"/>
            <p:cNvSpPr>
              <a:spLocks/>
            </p:cNvSpPr>
            <p:nvPr/>
          </p:nvSpPr>
          <p:spPr bwMode="auto">
            <a:xfrm>
              <a:off x="4701562" y="4318372"/>
              <a:ext cx="50927" cy="52342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2" y="0"/>
                </a:cxn>
                <a:cxn ang="0">
                  <a:pos x="17" y="3"/>
                </a:cxn>
                <a:cxn ang="0">
                  <a:pos x="12" y="5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0" y="22"/>
                </a:cxn>
                <a:cxn ang="0">
                  <a:pos x="9" y="35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20" y="28"/>
                </a:cxn>
                <a:cxn ang="0">
                  <a:pos x="20" y="28"/>
                </a:cxn>
                <a:cxn ang="0">
                  <a:pos x="22" y="27"/>
                </a:cxn>
                <a:cxn ang="0">
                  <a:pos x="26" y="27"/>
                </a:cxn>
                <a:cxn ang="0">
                  <a:pos x="29" y="27"/>
                </a:cxn>
                <a:cxn ang="0">
                  <a:pos x="30" y="27"/>
                </a:cxn>
                <a:cxn ang="0">
                  <a:pos x="30" y="25"/>
                </a:cxn>
                <a:cxn ang="0">
                  <a:pos x="30" y="25"/>
                </a:cxn>
                <a:cxn ang="0">
                  <a:pos x="30" y="22"/>
                </a:cxn>
                <a:cxn ang="0">
                  <a:pos x="33" y="20"/>
                </a:cxn>
                <a:cxn ang="0">
                  <a:pos x="34" y="17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34" y="11"/>
                </a:cxn>
                <a:cxn ang="0">
                  <a:pos x="32" y="8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6" y="1"/>
                </a:cxn>
              </a:cxnLst>
              <a:rect l="0" t="0" r="r" b="b"/>
              <a:pathLst>
                <a:path w="36" h="37">
                  <a:moveTo>
                    <a:pt x="26" y="1"/>
                  </a:moveTo>
                  <a:lnTo>
                    <a:pt x="26" y="1"/>
                  </a:lnTo>
                  <a:lnTo>
                    <a:pt x="25" y="1"/>
                  </a:lnTo>
                  <a:lnTo>
                    <a:pt x="22" y="0"/>
                  </a:lnTo>
                  <a:lnTo>
                    <a:pt x="17" y="3"/>
                  </a:lnTo>
                  <a:lnTo>
                    <a:pt x="12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0" y="22"/>
                  </a:lnTo>
                  <a:lnTo>
                    <a:pt x="9" y="35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22" y="27"/>
                  </a:lnTo>
                  <a:lnTo>
                    <a:pt x="26" y="27"/>
                  </a:lnTo>
                  <a:lnTo>
                    <a:pt x="29" y="27"/>
                  </a:lnTo>
                  <a:lnTo>
                    <a:pt x="30" y="27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30" y="22"/>
                  </a:lnTo>
                  <a:lnTo>
                    <a:pt x="33" y="20"/>
                  </a:lnTo>
                  <a:lnTo>
                    <a:pt x="34" y="17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34" y="11"/>
                  </a:lnTo>
                  <a:lnTo>
                    <a:pt x="32" y="8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0" name="Freeform 195"/>
            <p:cNvSpPr>
              <a:spLocks noEditPoints="1"/>
            </p:cNvSpPr>
            <p:nvPr/>
          </p:nvSpPr>
          <p:spPr bwMode="auto">
            <a:xfrm>
              <a:off x="4466733" y="4158519"/>
              <a:ext cx="363560" cy="319706"/>
            </a:xfrm>
            <a:custGeom>
              <a:avLst/>
              <a:gdLst/>
              <a:ahLst/>
              <a:cxnLst>
                <a:cxn ang="0">
                  <a:pos x="245" y="83"/>
                </a:cxn>
                <a:cxn ang="0">
                  <a:pos x="242" y="90"/>
                </a:cxn>
                <a:cxn ang="0">
                  <a:pos x="230" y="90"/>
                </a:cxn>
                <a:cxn ang="0">
                  <a:pos x="228" y="70"/>
                </a:cxn>
                <a:cxn ang="0">
                  <a:pos x="239" y="67"/>
                </a:cxn>
                <a:cxn ang="0">
                  <a:pos x="243" y="67"/>
                </a:cxn>
                <a:cxn ang="0">
                  <a:pos x="242" y="37"/>
                </a:cxn>
                <a:cxn ang="0">
                  <a:pos x="236" y="23"/>
                </a:cxn>
                <a:cxn ang="0">
                  <a:pos x="223" y="6"/>
                </a:cxn>
                <a:cxn ang="0">
                  <a:pos x="210" y="3"/>
                </a:cxn>
                <a:cxn ang="0">
                  <a:pos x="198" y="0"/>
                </a:cxn>
                <a:cxn ang="0">
                  <a:pos x="188" y="10"/>
                </a:cxn>
                <a:cxn ang="0">
                  <a:pos x="181" y="17"/>
                </a:cxn>
                <a:cxn ang="0">
                  <a:pos x="171" y="24"/>
                </a:cxn>
                <a:cxn ang="0">
                  <a:pos x="164" y="34"/>
                </a:cxn>
                <a:cxn ang="0">
                  <a:pos x="155" y="44"/>
                </a:cxn>
                <a:cxn ang="0">
                  <a:pos x="145" y="49"/>
                </a:cxn>
                <a:cxn ang="0">
                  <a:pos x="139" y="63"/>
                </a:cxn>
                <a:cxn ang="0">
                  <a:pos x="122" y="63"/>
                </a:cxn>
                <a:cxn ang="0">
                  <a:pos x="107" y="56"/>
                </a:cxn>
                <a:cxn ang="0">
                  <a:pos x="99" y="63"/>
                </a:cxn>
                <a:cxn ang="0">
                  <a:pos x="92" y="74"/>
                </a:cxn>
                <a:cxn ang="0">
                  <a:pos x="77" y="84"/>
                </a:cxn>
                <a:cxn ang="0">
                  <a:pos x="64" y="81"/>
                </a:cxn>
                <a:cxn ang="0">
                  <a:pos x="65" y="74"/>
                </a:cxn>
                <a:cxn ang="0">
                  <a:pos x="68" y="70"/>
                </a:cxn>
                <a:cxn ang="0">
                  <a:pos x="60" y="52"/>
                </a:cxn>
                <a:cxn ang="0">
                  <a:pos x="55" y="108"/>
                </a:cxn>
                <a:cxn ang="0">
                  <a:pos x="45" y="118"/>
                </a:cxn>
                <a:cxn ang="0">
                  <a:pos x="24" y="120"/>
                </a:cxn>
                <a:cxn ang="0">
                  <a:pos x="17" y="111"/>
                </a:cxn>
                <a:cxn ang="0">
                  <a:pos x="13" y="106"/>
                </a:cxn>
                <a:cxn ang="0">
                  <a:pos x="7" y="113"/>
                </a:cxn>
                <a:cxn ang="0">
                  <a:pos x="0" y="114"/>
                </a:cxn>
                <a:cxn ang="0">
                  <a:pos x="16" y="150"/>
                </a:cxn>
                <a:cxn ang="0">
                  <a:pos x="27" y="171"/>
                </a:cxn>
                <a:cxn ang="0">
                  <a:pos x="27" y="187"/>
                </a:cxn>
                <a:cxn ang="0">
                  <a:pos x="28" y="199"/>
                </a:cxn>
                <a:cxn ang="0">
                  <a:pos x="31" y="212"/>
                </a:cxn>
                <a:cxn ang="0">
                  <a:pos x="37" y="215"/>
                </a:cxn>
                <a:cxn ang="0">
                  <a:pos x="43" y="218"/>
                </a:cxn>
                <a:cxn ang="0">
                  <a:pos x="50" y="226"/>
                </a:cxn>
                <a:cxn ang="0">
                  <a:pos x="58" y="224"/>
                </a:cxn>
                <a:cxn ang="0">
                  <a:pos x="78" y="218"/>
                </a:cxn>
                <a:cxn ang="0">
                  <a:pos x="92" y="212"/>
                </a:cxn>
                <a:cxn ang="0">
                  <a:pos x="111" y="211"/>
                </a:cxn>
                <a:cxn ang="0">
                  <a:pos x="127" y="214"/>
                </a:cxn>
                <a:cxn ang="0">
                  <a:pos x="138" y="211"/>
                </a:cxn>
                <a:cxn ang="0">
                  <a:pos x="142" y="208"/>
                </a:cxn>
                <a:cxn ang="0">
                  <a:pos x="156" y="204"/>
                </a:cxn>
                <a:cxn ang="0">
                  <a:pos x="189" y="182"/>
                </a:cxn>
                <a:cxn ang="0">
                  <a:pos x="220" y="147"/>
                </a:cxn>
                <a:cxn ang="0">
                  <a:pos x="239" y="121"/>
                </a:cxn>
                <a:cxn ang="0">
                  <a:pos x="255" y="100"/>
                </a:cxn>
                <a:cxn ang="0">
                  <a:pos x="246" y="86"/>
                </a:cxn>
                <a:cxn ang="0">
                  <a:pos x="195" y="140"/>
                </a:cxn>
                <a:cxn ang="0">
                  <a:pos x="186" y="141"/>
                </a:cxn>
                <a:cxn ang="0">
                  <a:pos x="166" y="135"/>
                </a:cxn>
                <a:cxn ang="0">
                  <a:pos x="183" y="116"/>
                </a:cxn>
                <a:cxn ang="0">
                  <a:pos x="192" y="114"/>
                </a:cxn>
                <a:cxn ang="0">
                  <a:pos x="202" y="127"/>
                </a:cxn>
                <a:cxn ang="0">
                  <a:pos x="196" y="135"/>
                </a:cxn>
              </a:cxnLst>
              <a:rect l="0" t="0" r="r" b="b"/>
              <a:pathLst>
                <a:path w="257" h="226">
                  <a:moveTo>
                    <a:pt x="246" y="86"/>
                  </a:moveTo>
                  <a:lnTo>
                    <a:pt x="246" y="86"/>
                  </a:lnTo>
                  <a:lnTo>
                    <a:pt x="245" y="83"/>
                  </a:lnTo>
                  <a:lnTo>
                    <a:pt x="245" y="83"/>
                  </a:lnTo>
                  <a:lnTo>
                    <a:pt x="243" y="86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2" y="90"/>
                  </a:lnTo>
                  <a:lnTo>
                    <a:pt x="240" y="91"/>
                  </a:lnTo>
                  <a:lnTo>
                    <a:pt x="233" y="91"/>
                  </a:lnTo>
                  <a:lnTo>
                    <a:pt x="233" y="91"/>
                  </a:lnTo>
                  <a:lnTo>
                    <a:pt x="230" y="90"/>
                  </a:lnTo>
                  <a:lnTo>
                    <a:pt x="226" y="84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8" y="70"/>
                  </a:lnTo>
                  <a:lnTo>
                    <a:pt x="232" y="67"/>
                  </a:lnTo>
                  <a:lnTo>
                    <a:pt x="235" y="64"/>
                  </a:lnTo>
                  <a:lnTo>
                    <a:pt x="235" y="64"/>
                  </a:lnTo>
                  <a:lnTo>
                    <a:pt x="239" y="67"/>
                  </a:lnTo>
                  <a:lnTo>
                    <a:pt x="243" y="70"/>
                  </a:lnTo>
                  <a:lnTo>
                    <a:pt x="243" y="70"/>
                  </a:lnTo>
                  <a:lnTo>
                    <a:pt x="243" y="67"/>
                  </a:lnTo>
                  <a:lnTo>
                    <a:pt x="243" y="67"/>
                  </a:lnTo>
                  <a:lnTo>
                    <a:pt x="245" y="53"/>
                  </a:lnTo>
                  <a:lnTo>
                    <a:pt x="245" y="43"/>
                  </a:lnTo>
                  <a:lnTo>
                    <a:pt x="243" y="39"/>
                  </a:lnTo>
                  <a:lnTo>
                    <a:pt x="242" y="37"/>
                  </a:lnTo>
                  <a:lnTo>
                    <a:pt x="242" y="37"/>
                  </a:lnTo>
                  <a:lnTo>
                    <a:pt x="240" y="36"/>
                  </a:lnTo>
                  <a:lnTo>
                    <a:pt x="239" y="32"/>
                  </a:lnTo>
                  <a:lnTo>
                    <a:pt x="236" y="23"/>
                  </a:lnTo>
                  <a:lnTo>
                    <a:pt x="232" y="7"/>
                  </a:lnTo>
                  <a:lnTo>
                    <a:pt x="232" y="7"/>
                  </a:lnTo>
                  <a:lnTo>
                    <a:pt x="229" y="6"/>
                  </a:lnTo>
                  <a:lnTo>
                    <a:pt x="223" y="6"/>
                  </a:lnTo>
                  <a:lnTo>
                    <a:pt x="218" y="5"/>
                  </a:lnTo>
                  <a:lnTo>
                    <a:pt x="213" y="3"/>
                  </a:lnTo>
                  <a:lnTo>
                    <a:pt x="213" y="3"/>
                  </a:lnTo>
                  <a:lnTo>
                    <a:pt x="210" y="3"/>
                  </a:lnTo>
                  <a:lnTo>
                    <a:pt x="205" y="2"/>
                  </a:lnTo>
                  <a:lnTo>
                    <a:pt x="200" y="2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193" y="9"/>
                  </a:lnTo>
                  <a:lnTo>
                    <a:pt x="193" y="9"/>
                  </a:lnTo>
                  <a:lnTo>
                    <a:pt x="191" y="10"/>
                  </a:lnTo>
                  <a:lnTo>
                    <a:pt x="188" y="10"/>
                  </a:lnTo>
                  <a:lnTo>
                    <a:pt x="185" y="12"/>
                  </a:lnTo>
                  <a:lnTo>
                    <a:pt x="183" y="15"/>
                  </a:lnTo>
                  <a:lnTo>
                    <a:pt x="183" y="15"/>
                  </a:lnTo>
                  <a:lnTo>
                    <a:pt x="181" y="17"/>
                  </a:lnTo>
                  <a:lnTo>
                    <a:pt x="178" y="22"/>
                  </a:lnTo>
                  <a:lnTo>
                    <a:pt x="173" y="23"/>
                  </a:lnTo>
                  <a:lnTo>
                    <a:pt x="171" y="24"/>
                  </a:lnTo>
                  <a:lnTo>
                    <a:pt x="171" y="24"/>
                  </a:lnTo>
                  <a:lnTo>
                    <a:pt x="168" y="24"/>
                  </a:lnTo>
                  <a:lnTo>
                    <a:pt x="165" y="27"/>
                  </a:lnTo>
                  <a:lnTo>
                    <a:pt x="164" y="32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2" y="39"/>
                  </a:lnTo>
                  <a:lnTo>
                    <a:pt x="159" y="42"/>
                  </a:lnTo>
                  <a:lnTo>
                    <a:pt x="155" y="44"/>
                  </a:lnTo>
                  <a:lnTo>
                    <a:pt x="149" y="44"/>
                  </a:lnTo>
                  <a:lnTo>
                    <a:pt x="149" y="44"/>
                  </a:lnTo>
                  <a:lnTo>
                    <a:pt x="146" y="46"/>
                  </a:lnTo>
                  <a:lnTo>
                    <a:pt x="145" y="49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2" y="60"/>
                  </a:lnTo>
                  <a:lnTo>
                    <a:pt x="139" y="63"/>
                  </a:lnTo>
                  <a:lnTo>
                    <a:pt x="135" y="63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2" y="63"/>
                  </a:lnTo>
                  <a:lnTo>
                    <a:pt x="118" y="63"/>
                  </a:lnTo>
                  <a:lnTo>
                    <a:pt x="109" y="57"/>
                  </a:lnTo>
                  <a:lnTo>
                    <a:pt x="109" y="57"/>
                  </a:lnTo>
                  <a:lnTo>
                    <a:pt x="107" y="56"/>
                  </a:lnTo>
                  <a:lnTo>
                    <a:pt x="104" y="56"/>
                  </a:lnTo>
                  <a:lnTo>
                    <a:pt x="102" y="57"/>
                  </a:lnTo>
                  <a:lnTo>
                    <a:pt x="101" y="59"/>
                  </a:lnTo>
                  <a:lnTo>
                    <a:pt x="99" y="63"/>
                  </a:lnTo>
                  <a:lnTo>
                    <a:pt x="98" y="66"/>
                  </a:lnTo>
                  <a:lnTo>
                    <a:pt x="98" y="66"/>
                  </a:lnTo>
                  <a:lnTo>
                    <a:pt x="97" y="70"/>
                  </a:lnTo>
                  <a:lnTo>
                    <a:pt x="92" y="74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81" y="84"/>
                  </a:lnTo>
                  <a:lnTo>
                    <a:pt x="77" y="84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5" y="83"/>
                  </a:lnTo>
                  <a:lnTo>
                    <a:pt x="64" y="81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5" y="76"/>
                  </a:lnTo>
                  <a:lnTo>
                    <a:pt x="65" y="74"/>
                  </a:lnTo>
                  <a:lnTo>
                    <a:pt x="67" y="74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68" y="70"/>
                  </a:lnTo>
                  <a:lnTo>
                    <a:pt x="67" y="64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60" y="52"/>
                  </a:lnTo>
                  <a:lnTo>
                    <a:pt x="55" y="50"/>
                  </a:lnTo>
                  <a:lnTo>
                    <a:pt x="55" y="50"/>
                  </a:lnTo>
                  <a:lnTo>
                    <a:pt x="55" y="108"/>
                  </a:lnTo>
                  <a:lnTo>
                    <a:pt x="55" y="108"/>
                  </a:lnTo>
                  <a:lnTo>
                    <a:pt x="54" y="111"/>
                  </a:lnTo>
                  <a:lnTo>
                    <a:pt x="51" y="114"/>
                  </a:lnTo>
                  <a:lnTo>
                    <a:pt x="47" y="117"/>
                  </a:lnTo>
                  <a:lnTo>
                    <a:pt x="45" y="118"/>
                  </a:lnTo>
                  <a:lnTo>
                    <a:pt x="45" y="118"/>
                  </a:lnTo>
                  <a:lnTo>
                    <a:pt x="41" y="120"/>
                  </a:lnTo>
                  <a:lnTo>
                    <a:pt x="37" y="120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21" y="118"/>
                  </a:lnTo>
                  <a:lnTo>
                    <a:pt x="18" y="116"/>
                  </a:lnTo>
                  <a:lnTo>
                    <a:pt x="17" y="111"/>
                  </a:lnTo>
                  <a:lnTo>
                    <a:pt x="16" y="108"/>
                  </a:lnTo>
                  <a:lnTo>
                    <a:pt x="16" y="108"/>
                  </a:lnTo>
                  <a:lnTo>
                    <a:pt x="14" y="107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0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6" y="114"/>
                  </a:lnTo>
                  <a:lnTo>
                    <a:pt x="4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7" y="127"/>
                  </a:lnTo>
                  <a:lnTo>
                    <a:pt x="13" y="140"/>
                  </a:lnTo>
                  <a:lnTo>
                    <a:pt x="13" y="140"/>
                  </a:lnTo>
                  <a:lnTo>
                    <a:pt x="16" y="150"/>
                  </a:lnTo>
                  <a:lnTo>
                    <a:pt x="20" y="158"/>
                  </a:lnTo>
                  <a:lnTo>
                    <a:pt x="24" y="165"/>
                  </a:lnTo>
                  <a:lnTo>
                    <a:pt x="27" y="171"/>
                  </a:lnTo>
                  <a:lnTo>
                    <a:pt x="27" y="171"/>
                  </a:lnTo>
                  <a:lnTo>
                    <a:pt x="30" y="181"/>
                  </a:lnTo>
                  <a:lnTo>
                    <a:pt x="30" y="185"/>
                  </a:lnTo>
                  <a:lnTo>
                    <a:pt x="27" y="187"/>
                  </a:lnTo>
                  <a:lnTo>
                    <a:pt x="27" y="187"/>
                  </a:lnTo>
                  <a:lnTo>
                    <a:pt x="24" y="188"/>
                  </a:lnTo>
                  <a:lnTo>
                    <a:pt x="24" y="191"/>
                  </a:lnTo>
                  <a:lnTo>
                    <a:pt x="24" y="194"/>
                  </a:lnTo>
                  <a:lnTo>
                    <a:pt x="28" y="199"/>
                  </a:lnTo>
                  <a:lnTo>
                    <a:pt x="28" y="199"/>
                  </a:lnTo>
                  <a:lnTo>
                    <a:pt x="30" y="205"/>
                  </a:lnTo>
                  <a:lnTo>
                    <a:pt x="31" y="209"/>
                  </a:lnTo>
                  <a:lnTo>
                    <a:pt x="31" y="212"/>
                  </a:lnTo>
                  <a:lnTo>
                    <a:pt x="33" y="214"/>
                  </a:lnTo>
                  <a:lnTo>
                    <a:pt x="33" y="214"/>
                  </a:lnTo>
                  <a:lnTo>
                    <a:pt x="35" y="214"/>
                  </a:lnTo>
                  <a:lnTo>
                    <a:pt x="37" y="215"/>
                  </a:lnTo>
                  <a:lnTo>
                    <a:pt x="38" y="217"/>
                  </a:lnTo>
                  <a:lnTo>
                    <a:pt x="40" y="218"/>
                  </a:lnTo>
                  <a:lnTo>
                    <a:pt x="40" y="218"/>
                  </a:lnTo>
                  <a:lnTo>
                    <a:pt x="43" y="218"/>
                  </a:lnTo>
                  <a:lnTo>
                    <a:pt x="44" y="219"/>
                  </a:lnTo>
                  <a:lnTo>
                    <a:pt x="48" y="224"/>
                  </a:lnTo>
                  <a:lnTo>
                    <a:pt x="48" y="224"/>
                  </a:lnTo>
                  <a:lnTo>
                    <a:pt x="50" y="226"/>
                  </a:lnTo>
                  <a:lnTo>
                    <a:pt x="53" y="226"/>
                  </a:lnTo>
                  <a:lnTo>
                    <a:pt x="55" y="225"/>
                  </a:lnTo>
                  <a:lnTo>
                    <a:pt x="58" y="224"/>
                  </a:lnTo>
                  <a:lnTo>
                    <a:pt x="58" y="224"/>
                  </a:lnTo>
                  <a:lnTo>
                    <a:pt x="61" y="221"/>
                  </a:lnTo>
                  <a:lnTo>
                    <a:pt x="65" y="219"/>
                  </a:lnTo>
                  <a:lnTo>
                    <a:pt x="78" y="218"/>
                  </a:lnTo>
                  <a:lnTo>
                    <a:pt x="78" y="218"/>
                  </a:lnTo>
                  <a:lnTo>
                    <a:pt x="82" y="218"/>
                  </a:lnTo>
                  <a:lnTo>
                    <a:pt x="85" y="217"/>
                  </a:lnTo>
                  <a:lnTo>
                    <a:pt x="88" y="215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98" y="211"/>
                  </a:lnTo>
                  <a:lnTo>
                    <a:pt x="105" y="211"/>
                  </a:lnTo>
                  <a:lnTo>
                    <a:pt x="111" y="211"/>
                  </a:lnTo>
                  <a:lnTo>
                    <a:pt x="117" y="212"/>
                  </a:lnTo>
                  <a:lnTo>
                    <a:pt x="117" y="212"/>
                  </a:lnTo>
                  <a:lnTo>
                    <a:pt x="122" y="214"/>
                  </a:lnTo>
                  <a:lnTo>
                    <a:pt x="127" y="214"/>
                  </a:lnTo>
                  <a:lnTo>
                    <a:pt x="132" y="211"/>
                  </a:lnTo>
                  <a:lnTo>
                    <a:pt x="132" y="211"/>
                  </a:lnTo>
                  <a:lnTo>
                    <a:pt x="135" y="209"/>
                  </a:lnTo>
                  <a:lnTo>
                    <a:pt x="138" y="211"/>
                  </a:lnTo>
                  <a:lnTo>
                    <a:pt x="141" y="211"/>
                  </a:lnTo>
                  <a:lnTo>
                    <a:pt x="142" y="209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44" y="205"/>
                  </a:lnTo>
                  <a:lnTo>
                    <a:pt x="146" y="204"/>
                  </a:lnTo>
                  <a:lnTo>
                    <a:pt x="156" y="204"/>
                  </a:lnTo>
                  <a:lnTo>
                    <a:pt x="156" y="204"/>
                  </a:lnTo>
                  <a:lnTo>
                    <a:pt x="162" y="202"/>
                  </a:lnTo>
                  <a:lnTo>
                    <a:pt x="171" y="198"/>
                  </a:lnTo>
                  <a:lnTo>
                    <a:pt x="179" y="191"/>
                  </a:lnTo>
                  <a:lnTo>
                    <a:pt x="189" y="182"/>
                  </a:lnTo>
                  <a:lnTo>
                    <a:pt x="189" y="182"/>
                  </a:lnTo>
                  <a:lnTo>
                    <a:pt x="199" y="172"/>
                  </a:lnTo>
                  <a:lnTo>
                    <a:pt x="209" y="160"/>
                  </a:lnTo>
                  <a:lnTo>
                    <a:pt x="220" y="147"/>
                  </a:lnTo>
                  <a:lnTo>
                    <a:pt x="228" y="137"/>
                  </a:lnTo>
                  <a:lnTo>
                    <a:pt x="228" y="137"/>
                  </a:lnTo>
                  <a:lnTo>
                    <a:pt x="232" y="128"/>
                  </a:lnTo>
                  <a:lnTo>
                    <a:pt x="239" y="121"/>
                  </a:lnTo>
                  <a:lnTo>
                    <a:pt x="250" y="111"/>
                  </a:lnTo>
                  <a:lnTo>
                    <a:pt x="250" y="111"/>
                  </a:lnTo>
                  <a:lnTo>
                    <a:pt x="253" y="107"/>
                  </a:lnTo>
                  <a:lnTo>
                    <a:pt x="255" y="100"/>
                  </a:lnTo>
                  <a:lnTo>
                    <a:pt x="257" y="84"/>
                  </a:lnTo>
                  <a:lnTo>
                    <a:pt x="257" y="84"/>
                  </a:lnTo>
                  <a:lnTo>
                    <a:pt x="246" y="86"/>
                  </a:lnTo>
                  <a:lnTo>
                    <a:pt x="246" y="86"/>
                  </a:lnTo>
                  <a:close/>
                  <a:moveTo>
                    <a:pt x="196" y="138"/>
                  </a:moveTo>
                  <a:lnTo>
                    <a:pt x="196" y="138"/>
                  </a:lnTo>
                  <a:lnTo>
                    <a:pt x="196" y="140"/>
                  </a:lnTo>
                  <a:lnTo>
                    <a:pt x="195" y="140"/>
                  </a:lnTo>
                  <a:lnTo>
                    <a:pt x="192" y="140"/>
                  </a:lnTo>
                  <a:lnTo>
                    <a:pt x="188" y="140"/>
                  </a:lnTo>
                  <a:lnTo>
                    <a:pt x="186" y="141"/>
                  </a:lnTo>
                  <a:lnTo>
                    <a:pt x="186" y="141"/>
                  </a:lnTo>
                  <a:lnTo>
                    <a:pt x="182" y="150"/>
                  </a:lnTo>
                  <a:lnTo>
                    <a:pt x="175" y="148"/>
                  </a:lnTo>
                  <a:lnTo>
                    <a:pt x="166" y="135"/>
                  </a:lnTo>
                  <a:lnTo>
                    <a:pt x="166" y="135"/>
                  </a:lnTo>
                  <a:lnTo>
                    <a:pt x="175" y="121"/>
                  </a:lnTo>
                  <a:lnTo>
                    <a:pt x="175" y="121"/>
                  </a:lnTo>
                  <a:lnTo>
                    <a:pt x="178" y="118"/>
                  </a:lnTo>
                  <a:lnTo>
                    <a:pt x="183" y="116"/>
                  </a:lnTo>
                  <a:lnTo>
                    <a:pt x="188" y="113"/>
                  </a:lnTo>
                  <a:lnTo>
                    <a:pt x="191" y="114"/>
                  </a:lnTo>
                  <a:lnTo>
                    <a:pt x="192" y="114"/>
                  </a:lnTo>
                  <a:lnTo>
                    <a:pt x="192" y="114"/>
                  </a:lnTo>
                  <a:lnTo>
                    <a:pt x="193" y="117"/>
                  </a:lnTo>
                  <a:lnTo>
                    <a:pt x="198" y="121"/>
                  </a:lnTo>
                  <a:lnTo>
                    <a:pt x="200" y="124"/>
                  </a:lnTo>
                  <a:lnTo>
                    <a:pt x="202" y="127"/>
                  </a:lnTo>
                  <a:lnTo>
                    <a:pt x="202" y="127"/>
                  </a:lnTo>
                  <a:lnTo>
                    <a:pt x="200" y="130"/>
                  </a:lnTo>
                  <a:lnTo>
                    <a:pt x="199" y="133"/>
                  </a:lnTo>
                  <a:lnTo>
                    <a:pt x="196" y="135"/>
                  </a:lnTo>
                  <a:lnTo>
                    <a:pt x="196" y="138"/>
                  </a:lnTo>
                  <a:lnTo>
                    <a:pt x="196" y="13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1" name="Freeform 196"/>
            <p:cNvSpPr>
              <a:spLocks/>
            </p:cNvSpPr>
            <p:nvPr/>
          </p:nvSpPr>
          <p:spPr bwMode="auto">
            <a:xfrm>
              <a:off x="4370539" y="3785057"/>
              <a:ext cx="264536" cy="277267"/>
            </a:xfrm>
            <a:custGeom>
              <a:avLst/>
              <a:gdLst/>
              <a:ahLst/>
              <a:cxnLst>
                <a:cxn ang="0">
                  <a:pos x="12" y="183"/>
                </a:cxn>
                <a:cxn ang="0">
                  <a:pos x="18" y="185"/>
                </a:cxn>
                <a:cxn ang="0">
                  <a:pos x="25" y="183"/>
                </a:cxn>
                <a:cxn ang="0">
                  <a:pos x="32" y="186"/>
                </a:cxn>
                <a:cxn ang="0">
                  <a:pos x="47" y="190"/>
                </a:cxn>
                <a:cxn ang="0">
                  <a:pos x="108" y="196"/>
                </a:cxn>
                <a:cxn ang="0">
                  <a:pos x="143" y="196"/>
                </a:cxn>
                <a:cxn ang="0">
                  <a:pos x="156" y="196"/>
                </a:cxn>
                <a:cxn ang="0">
                  <a:pos x="173" y="193"/>
                </a:cxn>
                <a:cxn ang="0">
                  <a:pos x="180" y="115"/>
                </a:cxn>
                <a:cxn ang="0">
                  <a:pos x="187" y="79"/>
                </a:cxn>
                <a:cxn ang="0">
                  <a:pos x="183" y="79"/>
                </a:cxn>
                <a:cxn ang="0">
                  <a:pos x="169" y="81"/>
                </a:cxn>
                <a:cxn ang="0">
                  <a:pos x="162" y="85"/>
                </a:cxn>
                <a:cxn ang="0">
                  <a:pos x="159" y="84"/>
                </a:cxn>
                <a:cxn ang="0">
                  <a:pos x="160" y="72"/>
                </a:cxn>
                <a:cxn ang="0">
                  <a:pos x="152" y="59"/>
                </a:cxn>
                <a:cxn ang="0">
                  <a:pos x="152" y="55"/>
                </a:cxn>
                <a:cxn ang="0">
                  <a:pos x="155" y="37"/>
                </a:cxn>
                <a:cxn ang="0">
                  <a:pos x="152" y="31"/>
                </a:cxn>
                <a:cxn ang="0">
                  <a:pos x="150" y="21"/>
                </a:cxn>
                <a:cxn ang="0">
                  <a:pos x="140" y="21"/>
                </a:cxn>
                <a:cxn ang="0">
                  <a:pos x="133" y="18"/>
                </a:cxn>
                <a:cxn ang="0">
                  <a:pos x="125" y="17"/>
                </a:cxn>
                <a:cxn ang="0">
                  <a:pos x="118" y="21"/>
                </a:cxn>
                <a:cxn ang="0">
                  <a:pos x="115" y="32"/>
                </a:cxn>
                <a:cxn ang="0">
                  <a:pos x="106" y="32"/>
                </a:cxn>
                <a:cxn ang="0">
                  <a:pos x="91" y="35"/>
                </a:cxn>
                <a:cxn ang="0">
                  <a:pos x="82" y="25"/>
                </a:cxn>
                <a:cxn ang="0">
                  <a:pos x="76" y="18"/>
                </a:cxn>
                <a:cxn ang="0">
                  <a:pos x="75" y="13"/>
                </a:cxn>
                <a:cxn ang="0">
                  <a:pos x="72" y="0"/>
                </a:cxn>
                <a:cxn ang="0">
                  <a:pos x="21" y="0"/>
                </a:cxn>
                <a:cxn ang="0">
                  <a:pos x="11" y="4"/>
                </a:cxn>
                <a:cxn ang="0">
                  <a:pos x="20" y="24"/>
                </a:cxn>
                <a:cxn ang="0">
                  <a:pos x="27" y="41"/>
                </a:cxn>
                <a:cxn ang="0">
                  <a:pos x="24" y="55"/>
                </a:cxn>
                <a:cxn ang="0">
                  <a:pos x="28" y="71"/>
                </a:cxn>
                <a:cxn ang="0">
                  <a:pos x="34" y="88"/>
                </a:cxn>
                <a:cxn ang="0">
                  <a:pos x="22" y="112"/>
                </a:cxn>
                <a:cxn ang="0">
                  <a:pos x="14" y="126"/>
                </a:cxn>
                <a:cxn ang="0">
                  <a:pos x="10" y="142"/>
                </a:cxn>
                <a:cxn ang="0">
                  <a:pos x="2" y="160"/>
                </a:cxn>
                <a:cxn ang="0">
                  <a:pos x="1" y="176"/>
                </a:cxn>
                <a:cxn ang="0">
                  <a:pos x="0" y="187"/>
                </a:cxn>
                <a:cxn ang="0">
                  <a:pos x="5" y="185"/>
                </a:cxn>
                <a:cxn ang="0">
                  <a:pos x="10" y="182"/>
                </a:cxn>
              </a:cxnLst>
              <a:rect l="0" t="0" r="r" b="b"/>
              <a:pathLst>
                <a:path w="187" h="196">
                  <a:moveTo>
                    <a:pt x="10" y="182"/>
                  </a:moveTo>
                  <a:lnTo>
                    <a:pt x="10" y="182"/>
                  </a:lnTo>
                  <a:lnTo>
                    <a:pt x="12" y="183"/>
                  </a:lnTo>
                  <a:lnTo>
                    <a:pt x="14" y="185"/>
                  </a:lnTo>
                  <a:lnTo>
                    <a:pt x="14" y="186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21" y="183"/>
                  </a:lnTo>
                  <a:lnTo>
                    <a:pt x="25" y="183"/>
                  </a:lnTo>
                  <a:lnTo>
                    <a:pt x="30" y="185"/>
                  </a:lnTo>
                  <a:lnTo>
                    <a:pt x="32" y="186"/>
                  </a:lnTo>
                  <a:lnTo>
                    <a:pt x="32" y="186"/>
                  </a:lnTo>
                  <a:lnTo>
                    <a:pt x="39" y="189"/>
                  </a:lnTo>
                  <a:lnTo>
                    <a:pt x="47" y="190"/>
                  </a:lnTo>
                  <a:lnTo>
                    <a:pt x="47" y="190"/>
                  </a:lnTo>
                  <a:lnTo>
                    <a:pt x="102" y="190"/>
                  </a:lnTo>
                  <a:lnTo>
                    <a:pt x="108" y="196"/>
                  </a:lnTo>
                  <a:lnTo>
                    <a:pt x="108" y="196"/>
                  </a:lnTo>
                  <a:lnTo>
                    <a:pt x="123" y="195"/>
                  </a:lnTo>
                  <a:lnTo>
                    <a:pt x="136" y="195"/>
                  </a:lnTo>
                  <a:lnTo>
                    <a:pt x="143" y="196"/>
                  </a:lnTo>
                  <a:lnTo>
                    <a:pt x="143" y="196"/>
                  </a:lnTo>
                  <a:lnTo>
                    <a:pt x="149" y="196"/>
                  </a:lnTo>
                  <a:lnTo>
                    <a:pt x="156" y="196"/>
                  </a:lnTo>
                  <a:lnTo>
                    <a:pt x="169" y="195"/>
                  </a:lnTo>
                  <a:lnTo>
                    <a:pt x="169" y="195"/>
                  </a:lnTo>
                  <a:lnTo>
                    <a:pt x="173" y="193"/>
                  </a:lnTo>
                  <a:lnTo>
                    <a:pt x="155" y="168"/>
                  </a:lnTo>
                  <a:lnTo>
                    <a:pt x="156" y="115"/>
                  </a:lnTo>
                  <a:lnTo>
                    <a:pt x="180" y="115"/>
                  </a:lnTo>
                  <a:lnTo>
                    <a:pt x="185" y="111"/>
                  </a:lnTo>
                  <a:lnTo>
                    <a:pt x="187" y="79"/>
                  </a:lnTo>
                  <a:lnTo>
                    <a:pt x="187" y="79"/>
                  </a:lnTo>
                  <a:lnTo>
                    <a:pt x="185" y="79"/>
                  </a:lnTo>
                  <a:lnTo>
                    <a:pt x="183" y="79"/>
                  </a:lnTo>
                  <a:lnTo>
                    <a:pt x="183" y="79"/>
                  </a:lnTo>
                  <a:lnTo>
                    <a:pt x="176" y="81"/>
                  </a:lnTo>
                  <a:lnTo>
                    <a:pt x="169" y="81"/>
                  </a:lnTo>
                  <a:lnTo>
                    <a:pt x="169" y="81"/>
                  </a:lnTo>
                  <a:lnTo>
                    <a:pt x="166" y="81"/>
                  </a:lnTo>
                  <a:lnTo>
                    <a:pt x="163" y="84"/>
                  </a:lnTo>
                  <a:lnTo>
                    <a:pt x="162" y="85"/>
                  </a:lnTo>
                  <a:lnTo>
                    <a:pt x="160" y="85"/>
                  </a:lnTo>
                  <a:lnTo>
                    <a:pt x="160" y="85"/>
                  </a:lnTo>
                  <a:lnTo>
                    <a:pt x="159" y="84"/>
                  </a:lnTo>
                  <a:lnTo>
                    <a:pt x="159" y="79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60" y="69"/>
                  </a:lnTo>
                  <a:lnTo>
                    <a:pt x="158" y="65"/>
                  </a:lnTo>
                  <a:lnTo>
                    <a:pt x="152" y="59"/>
                  </a:lnTo>
                  <a:lnTo>
                    <a:pt x="152" y="59"/>
                  </a:lnTo>
                  <a:lnTo>
                    <a:pt x="152" y="58"/>
                  </a:lnTo>
                  <a:lnTo>
                    <a:pt x="152" y="55"/>
                  </a:lnTo>
                  <a:lnTo>
                    <a:pt x="153" y="48"/>
                  </a:lnTo>
                  <a:lnTo>
                    <a:pt x="155" y="41"/>
                  </a:lnTo>
                  <a:lnTo>
                    <a:pt x="155" y="37"/>
                  </a:lnTo>
                  <a:lnTo>
                    <a:pt x="155" y="37"/>
                  </a:lnTo>
                  <a:lnTo>
                    <a:pt x="153" y="34"/>
                  </a:lnTo>
                  <a:lnTo>
                    <a:pt x="152" y="31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0" y="21"/>
                  </a:lnTo>
                  <a:lnTo>
                    <a:pt x="149" y="21"/>
                  </a:lnTo>
                  <a:lnTo>
                    <a:pt x="140" y="21"/>
                  </a:lnTo>
                  <a:lnTo>
                    <a:pt x="140" y="21"/>
                  </a:lnTo>
                  <a:lnTo>
                    <a:pt x="136" y="21"/>
                  </a:lnTo>
                  <a:lnTo>
                    <a:pt x="135" y="20"/>
                  </a:lnTo>
                  <a:lnTo>
                    <a:pt x="133" y="18"/>
                  </a:lnTo>
                  <a:lnTo>
                    <a:pt x="133" y="18"/>
                  </a:lnTo>
                  <a:lnTo>
                    <a:pt x="128" y="17"/>
                  </a:lnTo>
                  <a:lnTo>
                    <a:pt x="125" y="17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18" y="21"/>
                  </a:lnTo>
                  <a:lnTo>
                    <a:pt x="116" y="27"/>
                  </a:lnTo>
                  <a:lnTo>
                    <a:pt x="115" y="31"/>
                  </a:lnTo>
                  <a:lnTo>
                    <a:pt x="115" y="32"/>
                  </a:lnTo>
                  <a:lnTo>
                    <a:pt x="113" y="32"/>
                  </a:lnTo>
                  <a:lnTo>
                    <a:pt x="113" y="32"/>
                  </a:lnTo>
                  <a:lnTo>
                    <a:pt x="106" y="32"/>
                  </a:lnTo>
                  <a:lnTo>
                    <a:pt x="95" y="35"/>
                  </a:lnTo>
                  <a:lnTo>
                    <a:pt x="95" y="35"/>
                  </a:lnTo>
                  <a:lnTo>
                    <a:pt x="91" y="35"/>
                  </a:lnTo>
                  <a:lnTo>
                    <a:pt x="88" y="34"/>
                  </a:lnTo>
                  <a:lnTo>
                    <a:pt x="85" y="31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79" y="21"/>
                  </a:lnTo>
                  <a:lnTo>
                    <a:pt x="76" y="18"/>
                  </a:lnTo>
                  <a:lnTo>
                    <a:pt x="75" y="17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8"/>
                  </a:lnTo>
                  <a:lnTo>
                    <a:pt x="75" y="4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4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7" y="1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5" y="14"/>
                  </a:lnTo>
                  <a:lnTo>
                    <a:pt x="20" y="24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7" y="41"/>
                  </a:lnTo>
                  <a:lnTo>
                    <a:pt x="25" y="45"/>
                  </a:lnTo>
                  <a:lnTo>
                    <a:pt x="24" y="49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5" y="62"/>
                  </a:lnTo>
                  <a:lnTo>
                    <a:pt x="28" y="71"/>
                  </a:lnTo>
                  <a:lnTo>
                    <a:pt x="31" y="81"/>
                  </a:lnTo>
                  <a:lnTo>
                    <a:pt x="34" y="88"/>
                  </a:lnTo>
                  <a:lnTo>
                    <a:pt x="34" y="88"/>
                  </a:lnTo>
                  <a:lnTo>
                    <a:pt x="32" y="95"/>
                  </a:lnTo>
                  <a:lnTo>
                    <a:pt x="30" y="102"/>
                  </a:lnTo>
                  <a:lnTo>
                    <a:pt x="22" y="112"/>
                  </a:lnTo>
                  <a:lnTo>
                    <a:pt x="22" y="112"/>
                  </a:lnTo>
                  <a:lnTo>
                    <a:pt x="18" y="118"/>
                  </a:lnTo>
                  <a:lnTo>
                    <a:pt x="14" y="126"/>
                  </a:lnTo>
                  <a:lnTo>
                    <a:pt x="11" y="135"/>
                  </a:lnTo>
                  <a:lnTo>
                    <a:pt x="10" y="142"/>
                  </a:lnTo>
                  <a:lnTo>
                    <a:pt x="10" y="142"/>
                  </a:lnTo>
                  <a:lnTo>
                    <a:pt x="8" y="149"/>
                  </a:lnTo>
                  <a:lnTo>
                    <a:pt x="5" y="156"/>
                  </a:lnTo>
                  <a:lnTo>
                    <a:pt x="2" y="160"/>
                  </a:lnTo>
                  <a:lnTo>
                    <a:pt x="2" y="165"/>
                  </a:lnTo>
                  <a:lnTo>
                    <a:pt x="2" y="165"/>
                  </a:lnTo>
                  <a:lnTo>
                    <a:pt x="1" y="176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87"/>
                  </a:lnTo>
                  <a:lnTo>
                    <a:pt x="5" y="186"/>
                  </a:lnTo>
                  <a:lnTo>
                    <a:pt x="5" y="186"/>
                  </a:lnTo>
                  <a:lnTo>
                    <a:pt x="5" y="185"/>
                  </a:lnTo>
                  <a:lnTo>
                    <a:pt x="8" y="183"/>
                  </a:lnTo>
                  <a:lnTo>
                    <a:pt x="10" y="182"/>
                  </a:lnTo>
                  <a:lnTo>
                    <a:pt x="10" y="1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2" name="Freeform 197"/>
            <p:cNvSpPr>
              <a:spLocks/>
            </p:cNvSpPr>
            <p:nvPr/>
          </p:nvSpPr>
          <p:spPr bwMode="auto">
            <a:xfrm>
              <a:off x="4589806" y="3837398"/>
              <a:ext cx="261707" cy="226341"/>
            </a:xfrm>
            <a:custGeom>
              <a:avLst/>
              <a:gdLst/>
              <a:ahLst/>
              <a:cxnLst>
                <a:cxn ang="0">
                  <a:pos x="136" y="4"/>
                </a:cxn>
                <a:cxn ang="0">
                  <a:pos x="126" y="1"/>
                </a:cxn>
                <a:cxn ang="0">
                  <a:pos x="111" y="3"/>
                </a:cxn>
                <a:cxn ang="0">
                  <a:pos x="108" y="7"/>
                </a:cxn>
                <a:cxn ang="0">
                  <a:pos x="106" y="12"/>
                </a:cxn>
                <a:cxn ang="0">
                  <a:pos x="102" y="20"/>
                </a:cxn>
                <a:cxn ang="0">
                  <a:pos x="105" y="24"/>
                </a:cxn>
                <a:cxn ang="0">
                  <a:pos x="104" y="40"/>
                </a:cxn>
                <a:cxn ang="0">
                  <a:pos x="99" y="52"/>
                </a:cxn>
                <a:cxn ang="0">
                  <a:pos x="104" y="61"/>
                </a:cxn>
                <a:cxn ang="0">
                  <a:pos x="111" y="67"/>
                </a:cxn>
                <a:cxn ang="0">
                  <a:pos x="121" y="64"/>
                </a:cxn>
                <a:cxn ang="0">
                  <a:pos x="123" y="68"/>
                </a:cxn>
                <a:cxn ang="0">
                  <a:pos x="123" y="78"/>
                </a:cxn>
                <a:cxn ang="0">
                  <a:pos x="121" y="82"/>
                </a:cxn>
                <a:cxn ang="0">
                  <a:pos x="109" y="82"/>
                </a:cxn>
                <a:cxn ang="0">
                  <a:pos x="105" y="75"/>
                </a:cxn>
                <a:cxn ang="0">
                  <a:pos x="101" y="67"/>
                </a:cxn>
                <a:cxn ang="0">
                  <a:pos x="91" y="65"/>
                </a:cxn>
                <a:cxn ang="0">
                  <a:pos x="82" y="57"/>
                </a:cxn>
                <a:cxn ang="0">
                  <a:pos x="78" y="57"/>
                </a:cxn>
                <a:cxn ang="0">
                  <a:pos x="77" y="59"/>
                </a:cxn>
                <a:cxn ang="0">
                  <a:pos x="69" y="61"/>
                </a:cxn>
                <a:cxn ang="0">
                  <a:pos x="62" y="59"/>
                </a:cxn>
                <a:cxn ang="0">
                  <a:pos x="55" y="57"/>
                </a:cxn>
                <a:cxn ang="0">
                  <a:pos x="51" y="52"/>
                </a:cxn>
                <a:cxn ang="0">
                  <a:pos x="49" y="48"/>
                </a:cxn>
                <a:cxn ang="0">
                  <a:pos x="41" y="49"/>
                </a:cxn>
                <a:cxn ang="0">
                  <a:pos x="37" y="47"/>
                </a:cxn>
                <a:cxn ang="0">
                  <a:pos x="32" y="42"/>
                </a:cxn>
                <a:cxn ang="0">
                  <a:pos x="1" y="78"/>
                </a:cxn>
                <a:cxn ang="0">
                  <a:pos x="18" y="156"/>
                </a:cxn>
                <a:cxn ang="0">
                  <a:pos x="47" y="153"/>
                </a:cxn>
                <a:cxn ang="0">
                  <a:pos x="48" y="158"/>
                </a:cxn>
                <a:cxn ang="0">
                  <a:pos x="57" y="158"/>
                </a:cxn>
                <a:cxn ang="0">
                  <a:pos x="77" y="160"/>
                </a:cxn>
                <a:cxn ang="0">
                  <a:pos x="84" y="152"/>
                </a:cxn>
                <a:cxn ang="0">
                  <a:pos x="94" y="142"/>
                </a:cxn>
                <a:cxn ang="0">
                  <a:pos x="106" y="133"/>
                </a:cxn>
                <a:cxn ang="0">
                  <a:pos x="108" y="129"/>
                </a:cxn>
                <a:cxn ang="0">
                  <a:pos x="118" y="123"/>
                </a:cxn>
                <a:cxn ang="0">
                  <a:pos x="129" y="111"/>
                </a:cxn>
                <a:cxn ang="0">
                  <a:pos x="173" y="95"/>
                </a:cxn>
                <a:cxn ang="0">
                  <a:pos x="170" y="88"/>
                </a:cxn>
                <a:cxn ang="0">
                  <a:pos x="172" y="72"/>
                </a:cxn>
                <a:cxn ang="0">
                  <a:pos x="178" y="69"/>
                </a:cxn>
                <a:cxn ang="0">
                  <a:pos x="179" y="68"/>
                </a:cxn>
                <a:cxn ang="0">
                  <a:pos x="178" y="55"/>
                </a:cxn>
                <a:cxn ang="0">
                  <a:pos x="179" y="41"/>
                </a:cxn>
                <a:cxn ang="0">
                  <a:pos x="183" y="40"/>
                </a:cxn>
                <a:cxn ang="0">
                  <a:pos x="182" y="30"/>
                </a:cxn>
                <a:cxn ang="0">
                  <a:pos x="173" y="18"/>
                </a:cxn>
                <a:cxn ang="0">
                  <a:pos x="156" y="12"/>
                </a:cxn>
                <a:cxn ang="0">
                  <a:pos x="142" y="7"/>
                </a:cxn>
              </a:cxnLst>
              <a:rect l="0" t="0" r="r" b="b"/>
              <a:pathLst>
                <a:path w="185" h="160">
                  <a:moveTo>
                    <a:pt x="142" y="7"/>
                  </a:moveTo>
                  <a:lnTo>
                    <a:pt x="142" y="7"/>
                  </a:lnTo>
                  <a:lnTo>
                    <a:pt x="136" y="4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"/>
                  </a:lnTo>
                  <a:lnTo>
                    <a:pt x="121" y="3"/>
                  </a:lnTo>
                  <a:lnTo>
                    <a:pt x="111" y="3"/>
                  </a:lnTo>
                  <a:lnTo>
                    <a:pt x="111" y="3"/>
                  </a:lnTo>
                  <a:lnTo>
                    <a:pt x="109" y="3"/>
                  </a:lnTo>
                  <a:lnTo>
                    <a:pt x="108" y="4"/>
                  </a:lnTo>
                  <a:lnTo>
                    <a:pt x="108" y="7"/>
                  </a:lnTo>
                  <a:lnTo>
                    <a:pt x="108" y="10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04" y="15"/>
                  </a:lnTo>
                  <a:lnTo>
                    <a:pt x="102" y="18"/>
                  </a:lnTo>
                  <a:lnTo>
                    <a:pt x="102" y="20"/>
                  </a:lnTo>
                  <a:lnTo>
                    <a:pt x="104" y="21"/>
                  </a:lnTo>
                  <a:lnTo>
                    <a:pt x="104" y="21"/>
                  </a:lnTo>
                  <a:lnTo>
                    <a:pt x="105" y="24"/>
                  </a:lnTo>
                  <a:lnTo>
                    <a:pt x="105" y="30"/>
                  </a:lnTo>
                  <a:lnTo>
                    <a:pt x="104" y="40"/>
                  </a:lnTo>
                  <a:lnTo>
                    <a:pt x="104" y="40"/>
                  </a:lnTo>
                  <a:lnTo>
                    <a:pt x="102" y="44"/>
                  </a:lnTo>
                  <a:lnTo>
                    <a:pt x="101" y="48"/>
                  </a:lnTo>
                  <a:lnTo>
                    <a:pt x="99" y="52"/>
                  </a:lnTo>
                  <a:lnTo>
                    <a:pt x="99" y="54"/>
                  </a:lnTo>
                  <a:lnTo>
                    <a:pt x="99" y="54"/>
                  </a:lnTo>
                  <a:lnTo>
                    <a:pt x="104" y="61"/>
                  </a:lnTo>
                  <a:lnTo>
                    <a:pt x="106" y="65"/>
                  </a:lnTo>
                  <a:lnTo>
                    <a:pt x="111" y="67"/>
                  </a:lnTo>
                  <a:lnTo>
                    <a:pt x="111" y="67"/>
                  </a:lnTo>
                  <a:lnTo>
                    <a:pt x="113" y="67"/>
                  </a:lnTo>
                  <a:lnTo>
                    <a:pt x="116" y="67"/>
                  </a:lnTo>
                  <a:lnTo>
                    <a:pt x="121" y="64"/>
                  </a:lnTo>
                  <a:lnTo>
                    <a:pt x="121" y="64"/>
                  </a:lnTo>
                  <a:lnTo>
                    <a:pt x="122" y="65"/>
                  </a:lnTo>
                  <a:lnTo>
                    <a:pt x="123" y="68"/>
                  </a:lnTo>
                  <a:lnTo>
                    <a:pt x="123" y="75"/>
                  </a:lnTo>
                  <a:lnTo>
                    <a:pt x="123" y="75"/>
                  </a:lnTo>
                  <a:lnTo>
                    <a:pt x="123" y="78"/>
                  </a:lnTo>
                  <a:lnTo>
                    <a:pt x="122" y="81"/>
                  </a:lnTo>
                  <a:lnTo>
                    <a:pt x="121" y="82"/>
                  </a:lnTo>
                  <a:lnTo>
                    <a:pt x="121" y="82"/>
                  </a:lnTo>
                  <a:lnTo>
                    <a:pt x="116" y="84"/>
                  </a:lnTo>
                  <a:lnTo>
                    <a:pt x="112" y="84"/>
                  </a:lnTo>
                  <a:lnTo>
                    <a:pt x="109" y="82"/>
                  </a:lnTo>
                  <a:lnTo>
                    <a:pt x="109" y="82"/>
                  </a:lnTo>
                  <a:lnTo>
                    <a:pt x="106" y="79"/>
                  </a:lnTo>
                  <a:lnTo>
                    <a:pt x="105" y="75"/>
                  </a:lnTo>
                  <a:lnTo>
                    <a:pt x="102" y="68"/>
                  </a:lnTo>
                  <a:lnTo>
                    <a:pt x="102" y="68"/>
                  </a:lnTo>
                  <a:lnTo>
                    <a:pt x="101" y="67"/>
                  </a:lnTo>
                  <a:lnTo>
                    <a:pt x="98" y="67"/>
                  </a:lnTo>
                  <a:lnTo>
                    <a:pt x="91" y="65"/>
                  </a:lnTo>
                  <a:lnTo>
                    <a:pt x="91" y="65"/>
                  </a:lnTo>
                  <a:lnTo>
                    <a:pt x="88" y="65"/>
                  </a:lnTo>
                  <a:lnTo>
                    <a:pt x="85" y="62"/>
                  </a:lnTo>
                  <a:lnTo>
                    <a:pt x="82" y="57"/>
                  </a:lnTo>
                  <a:lnTo>
                    <a:pt x="82" y="57"/>
                  </a:lnTo>
                  <a:lnTo>
                    <a:pt x="81" y="55"/>
                  </a:lnTo>
                  <a:lnTo>
                    <a:pt x="78" y="57"/>
                  </a:lnTo>
                  <a:lnTo>
                    <a:pt x="77" y="58"/>
                  </a:lnTo>
                  <a:lnTo>
                    <a:pt x="77" y="59"/>
                  </a:lnTo>
                  <a:lnTo>
                    <a:pt x="77" y="59"/>
                  </a:lnTo>
                  <a:lnTo>
                    <a:pt x="75" y="61"/>
                  </a:lnTo>
                  <a:lnTo>
                    <a:pt x="74" y="61"/>
                  </a:lnTo>
                  <a:lnTo>
                    <a:pt x="69" y="61"/>
                  </a:lnTo>
                  <a:lnTo>
                    <a:pt x="69" y="61"/>
                  </a:lnTo>
                  <a:lnTo>
                    <a:pt x="67" y="61"/>
                  </a:lnTo>
                  <a:lnTo>
                    <a:pt x="62" y="59"/>
                  </a:lnTo>
                  <a:lnTo>
                    <a:pt x="58" y="57"/>
                  </a:lnTo>
                  <a:lnTo>
                    <a:pt x="55" y="57"/>
                  </a:lnTo>
                  <a:lnTo>
                    <a:pt x="55" y="57"/>
                  </a:lnTo>
                  <a:lnTo>
                    <a:pt x="54" y="57"/>
                  </a:lnTo>
                  <a:lnTo>
                    <a:pt x="52" y="55"/>
                  </a:lnTo>
                  <a:lnTo>
                    <a:pt x="51" y="52"/>
                  </a:lnTo>
                  <a:lnTo>
                    <a:pt x="51" y="49"/>
                  </a:lnTo>
                  <a:lnTo>
                    <a:pt x="51" y="49"/>
                  </a:lnTo>
                  <a:lnTo>
                    <a:pt x="49" y="48"/>
                  </a:lnTo>
                  <a:lnTo>
                    <a:pt x="47" y="48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0" y="49"/>
                  </a:lnTo>
                  <a:lnTo>
                    <a:pt x="38" y="49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35" y="45"/>
                  </a:lnTo>
                  <a:lnTo>
                    <a:pt x="32" y="42"/>
                  </a:lnTo>
                  <a:lnTo>
                    <a:pt x="30" y="74"/>
                  </a:lnTo>
                  <a:lnTo>
                    <a:pt x="25" y="78"/>
                  </a:lnTo>
                  <a:lnTo>
                    <a:pt x="1" y="78"/>
                  </a:lnTo>
                  <a:lnTo>
                    <a:pt x="0" y="131"/>
                  </a:lnTo>
                  <a:lnTo>
                    <a:pt x="18" y="156"/>
                  </a:lnTo>
                  <a:lnTo>
                    <a:pt x="18" y="156"/>
                  </a:lnTo>
                  <a:lnTo>
                    <a:pt x="35" y="153"/>
                  </a:lnTo>
                  <a:lnTo>
                    <a:pt x="44" y="153"/>
                  </a:lnTo>
                  <a:lnTo>
                    <a:pt x="47" y="153"/>
                  </a:lnTo>
                  <a:lnTo>
                    <a:pt x="47" y="155"/>
                  </a:lnTo>
                  <a:lnTo>
                    <a:pt x="47" y="155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57" y="158"/>
                  </a:lnTo>
                  <a:lnTo>
                    <a:pt x="57" y="158"/>
                  </a:lnTo>
                  <a:lnTo>
                    <a:pt x="67" y="159"/>
                  </a:lnTo>
                  <a:lnTo>
                    <a:pt x="72" y="160"/>
                  </a:lnTo>
                  <a:lnTo>
                    <a:pt x="77" y="160"/>
                  </a:lnTo>
                  <a:lnTo>
                    <a:pt x="77" y="160"/>
                  </a:lnTo>
                  <a:lnTo>
                    <a:pt x="81" y="158"/>
                  </a:lnTo>
                  <a:lnTo>
                    <a:pt x="84" y="152"/>
                  </a:lnTo>
                  <a:lnTo>
                    <a:pt x="89" y="146"/>
                  </a:lnTo>
                  <a:lnTo>
                    <a:pt x="94" y="142"/>
                  </a:lnTo>
                  <a:lnTo>
                    <a:pt x="94" y="142"/>
                  </a:lnTo>
                  <a:lnTo>
                    <a:pt x="98" y="141"/>
                  </a:lnTo>
                  <a:lnTo>
                    <a:pt x="104" y="136"/>
                  </a:lnTo>
                  <a:lnTo>
                    <a:pt x="106" y="133"/>
                  </a:lnTo>
                  <a:lnTo>
                    <a:pt x="108" y="131"/>
                  </a:lnTo>
                  <a:lnTo>
                    <a:pt x="108" y="131"/>
                  </a:lnTo>
                  <a:lnTo>
                    <a:pt x="108" y="129"/>
                  </a:lnTo>
                  <a:lnTo>
                    <a:pt x="109" y="126"/>
                  </a:lnTo>
                  <a:lnTo>
                    <a:pt x="112" y="125"/>
                  </a:lnTo>
                  <a:lnTo>
                    <a:pt x="118" y="123"/>
                  </a:lnTo>
                  <a:lnTo>
                    <a:pt x="131" y="122"/>
                  </a:lnTo>
                  <a:lnTo>
                    <a:pt x="132" y="122"/>
                  </a:lnTo>
                  <a:lnTo>
                    <a:pt x="129" y="111"/>
                  </a:lnTo>
                  <a:lnTo>
                    <a:pt x="129" y="111"/>
                  </a:lnTo>
                  <a:lnTo>
                    <a:pt x="173" y="95"/>
                  </a:lnTo>
                  <a:lnTo>
                    <a:pt x="173" y="95"/>
                  </a:lnTo>
                  <a:lnTo>
                    <a:pt x="170" y="89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72" y="85"/>
                  </a:lnTo>
                  <a:lnTo>
                    <a:pt x="172" y="81"/>
                  </a:lnTo>
                  <a:lnTo>
                    <a:pt x="172" y="72"/>
                  </a:lnTo>
                  <a:lnTo>
                    <a:pt x="172" y="72"/>
                  </a:lnTo>
                  <a:lnTo>
                    <a:pt x="175" y="71"/>
                  </a:lnTo>
                  <a:lnTo>
                    <a:pt x="178" y="69"/>
                  </a:lnTo>
                  <a:lnTo>
                    <a:pt x="179" y="69"/>
                  </a:lnTo>
                  <a:lnTo>
                    <a:pt x="180" y="68"/>
                  </a:lnTo>
                  <a:lnTo>
                    <a:pt x="179" y="68"/>
                  </a:lnTo>
                  <a:lnTo>
                    <a:pt x="179" y="68"/>
                  </a:lnTo>
                  <a:lnTo>
                    <a:pt x="178" y="62"/>
                  </a:lnTo>
                  <a:lnTo>
                    <a:pt x="178" y="55"/>
                  </a:lnTo>
                  <a:lnTo>
                    <a:pt x="178" y="47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80" y="40"/>
                  </a:lnTo>
                  <a:lnTo>
                    <a:pt x="182" y="40"/>
                  </a:lnTo>
                  <a:lnTo>
                    <a:pt x="183" y="40"/>
                  </a:lnTo>
                  <a:lnTo>
                    <a:pt x="185" y="38"/>
                  </a:lnTo>
                  <a:lnTo>
                    <a:pt x="185" y="38"/>
                  </a:lnTo>
                  <a:lnTo>
                    <a:pt x="182" y="30"/>
                  </a:lnTo>
                  <a:lnTo>
                    <a:pt x="176" y="21"/>
                  </a:lnTo>
                  <a:lnTo>
                    <a:pt x="176" y="21"/>
                  </a:lnTo>
                  <a:lnTo>
                    <a:pt x="173" y="18"/>
                  </a:lnTo>
                  <a:lnTo>
                    <a:pt x="168" y="15"/>
                  </a:lnTo>
                  <a:lnTo>
                    <a:pt x="156" y="12"/>
                  </a:lnTo>
                  <a:lnTo>
                    <a:pt x="156" y="12"/>
                  </a:lnTo>
                  <a:lnTo>
                    <a:pt x="149" y="8"/>
                  </a:lnTo>
                  <a:lnTo>
                    <a:pt x="145" y="7"/>
                  </a:lnTo>
                  <a:lnTo>
                    <a:pt x="142" y="7"/>
                  </a:lnTo>
                  <a:lnTo>
                    <a:pt x="142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3" name="Freeform 198"/>
            <p:cNvSpPr>
              <a:spLocks/>
            </p:cNvSpPr>
            <p:nvPr/>
          </p:nvSpPr>
          <p:spPr bwMode="auto">
            <a:xfrm>
              <a:off x="4744001" y="3673301"/>
              <a:ext cx="42439" cy="3678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6" y="0"/>
                </a:cxn>
                <a:cxn ang="0">
                  <a:pos x="17" y="3"/>
                </a:cxn>
                <a:cxn ang="0">
                  <a:pos x="17" y="3"/>
                </a:cxn>
                <a:cxn ang="0">
                  <a:pos x="13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4" y="8"/>
                </a:cxn>
                <a:cxn ang="0">
                  <a:pos x="3" y="12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2" y="18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9" y="26"/>
                </a:cxn>
                <a:cxn ang="0">
                  <a:pos x="9" y="26"/>
                </a:cxn>
                <a:cxn ang="0">
                  <a:pos x="13" y="26"/>
                </a:cxn>
                <a:cxn ang="0">
                  <a:pos x="16" y="25"/>
                </a:cxn>
                <a:cxn ang="0">
                  <a:pos x="17" y="22"/>
                </a:cxn>
                <a:cxn ang="0">
                  <a:pos x="17" y="22"/>
                </a:cxn>
                <a:cxn ang="0">
                  <a:pos x="17" y="22"/>
                </a:cxn>
                <a:cxn ang="0">
                  <a:pos x="23" y="20"/>
                </a:cxn>
                <a:cxn ang="0">
                  <a:pos x="29" y="20"/>
                </a:cxn>
                <a:cxn ang="0">
                  <a:pos x="30" y="19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15"/>
                </a:cxn>
                <a:cxn ang="0">
                  <a:pos x="30" y="10"/>
                </a:cxn>
                <a:cxn ang="0">
                  <a:pos x="29" y="8"/>
                </a:cxn>
                <a:cxn ang="0">
                  <a:pos x="26" y="0"/>
                </a:cxn>
              </a:cxnLst>
              <a:rect l="0" t="0" r="r" b="b"/>
              <a:pathLst>
                <a:path w="30" h="26">
                  <a:moveTo>
                    <a:pt x="26" y="0"/>
                  </a:moveTo>
                  <a:lnTo>
                    <a:pt x="26" y="0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3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7" y="6"/>
                  </a:lnTo>
                  <a:lnTo>
                    <a:pt x="7" y="6"/>
                  </a:lnTo>
                  <a:lnTo>
                    <a:pt x="4" y="8"/>
                  </a:lnTo>
                  <a:lnTo>
                    <a:pt x="3" y="12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2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13" y="26"/>
                  </a:lnTo>
                  <a:lnTo>
                    <a:pt x="16" y="25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23" y="20"/>
                  </a:lnTo>
                  <a:lnTo>
                    <a:pt x="29" y="20"/>
                  </a:lnTo>
                  <a:lnTo>
                    <a:pt x="30" y="19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15"/>
                  </a:lnTo>
                  <a:lnTo>
                    <a:pt x="30" y="10"/>
                  </a:lnTo>
                  <a:lnTo>
                    <a:pt x="29" y="8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4" name="Freeform 199"/>
            <p:cNvSpPr>
              <a:spLocks/>
            </p:cNvSpPr>
            <p:nvPr/>
          </p:nvSpPr>
          <p:spPr bwMode="auto">
            <a:xfrm>
              <a:off x="5018439" y="3371986"/>
              <a:ext cx="233414" cy="314048"/>
            </a:xfrm>
            <a:custGeom>
              <a:avLst/>
              <a:gdLst/>
              <a:ahLst/>
              <a:cxnLst>
                <a:cxn ang="0">
                  <a:pos x="38" y="40"/>
                </a:cxn>
                <a:cxn ang="0">
                  <a:pos x="47" y="48"/>
                </a:cxn>
                <a:cxn ang="0">
                  <a:pos x="48" y="50"/>
                </a:cxn>
                <a:cxn ang="0">
                  <a:pos x="81" y="61"/>
                </a:cxn>
                <a:cxn ang="0">
                  <a:pos x="95" y="66"/>
                </a:cxn>
                <a:cxn ang="0">
                  <a:pos x="104" y="66"/>
                </a:cxn>
                <a:cxn ang="0">
                  <a:pos x="109" y="68"/>
                </a:cxn>
                <a:cxn ang="0">
                  <a:pos x="109" y="70"/>
                </a:cxn>
                <a:cxn ang="0">
                  <a:pos x="67" y="112"/>
                </a:cxn>
                <a:cxn ang="0">
                  <a:pos x="59" y="115"/>
                </a:cxn>
                <a:cxn ang="0">
                  <a:pos x="48" y="115"/>
                </a:cxn>
                <a:cxn ang="0">
                  <a:pos x="41" y="117"/>
                </a:cxn>
                <a:cxn ang="0">
                  <a:pos x="30" y="125"/>
                </a:cxn>
                <a:cxn ang="0">
                  <a:pos x="27" y="127"/>
                </a:cxn>
                <a:cxn ang="0">
                  <a:pos x="7" y="139"/>
                </a:cxn>
                <a:cxn ang="0">
                  <a:pos x="0" y="209"/>
                </a:cxn>
                <a:cxn ang="0">
                  <a:pos x="8" y="222"/>
                </a:cxn>
                <a:cxn ang="0">
                  <a:pos x="44" y="184"/>
                </a:cxn>
                <a:cxn ang="0">
                  <a:pos x="52" y="175"/>
                </a:cxn>
                <a:cxn ang="0">
                  <a:pos x="72" y="162"/>
                </a:cxn>
                <a:cxn ang="0">
                  <a:pos x="79" y="157"/>
                </a:cxn>
                <a:cxn ang="0">
                  <a:pos x="101" y="135"/>
                </a:cxn>
                <a:cxn ang="0">
                  <a:pos x="112" y="124"/>
                </a:cxn>
                <a:cxn ang="0">
                  <a:pos x="128" y="100"/>
                </a:cxn>
                <a:cxn ang="0">
                  <a:pos x="131" y="94"/>
                </a:cxn>
                <a:cxn ang="0">
                  <a:pos x="135" y="81"/>
                </a:cxn>
                <a:cxn ang="0">
                  <a:pos x="145" y="68"/>
                </a:cxn>
                <a:cxn ang="0">
                  <a:pos x="153" y="53"/>
                </a:cxn>
                <a:cxn ang="0">
                  <a:pos x="159" y="37"/>
                </a:cxn>
                <a:cxn ang="0">
                  <a:pos x="160" y="31"/>
                </a:cxn>
                <a:cxn ang="0">
                  <a:pos x="163" y="17"/>
                </a:cxn>
                <a:cxn ang="0">
                  <a:pos x="165" y="9"/>
                </a:cxn>
                <a:cxn ang="0">
                  <a:pos x="163" y="3"/>
                </a:cxn>
                <a:cxn ang="0">
                  <a:pos x="158" y="0"/>
                </a:cxn>
                <a:cxn ang="0">
                  <a:pos x="155" y="3"/>
                </a:cxn>
                <a:cxn ang="0">
                  <a:pos x="149" y="7"/>
                </a:cxn>
                <a:cxn ang="0">
                  <a:pos x="129" y="13"/>
                </a:cxn>
                <a:cxn ang="0">
                  <a:pos x="118" y="13"/>
                </a:cxn>
                <a:cxn ang="0">
                  <a:pos x="96" y="16"/>
                </a:cxn>
                <a:cxn ang="0">
                  <a:pos x="92" y="19"/>
                </a:cxn>
                <a:cxn ang="0">
                  <a:pos x="88" y="21"/>
                </a:cxn>
                <a:cxn ang="0">
                  <a:pos x="77" y="21"/>
                </a:cxn>
                <a:cxn ang="0">
                  <a:pos x="72" y="23"/>
                </a:cxn>
                <a:cxn ang="0">
                  <a:pos x="67" y="26"/>
                </a:cxn>
                <a:cxn ang="0">
                  <a:pos x="55" y="27"/>
                </a:cxn>
                <a:cxn ang="0">
                  <a:pos x="48" y="24"/>
                </a:cxn>
                <a:cxn ang="0">
                  <a:pos x="45" y="21"/>
                </a:cxn>
                <a:cxn ang="0">
                  <a:pos x="37" y="11"/>
                </a:cxn>
                <a:cxn ang="0">
                  <a:pos x="31" y="20"/>
                </a:cxn>
                <a:cxn ang="0">
                  <a:pos x="28" y="26"/>
                </a:cxn>
                <a:cxn ang="0">
                  <a:pos x="32" y="34"/>
                </a:cxn>
                <a:cxn ang="0">
                  <a:pos x="38" y="40"/>
                </a:cxn>
              </a:cxnLst>
              <a:rect l="0" t="0" r="r" b="b"/>
              <a:pathLst>
                <a:path w="165" h="222">
                  <a:moveTo>
                    <a:pt x="38" y="40"/>
                  </a:moveTo>
                  <a:lnTo>
                    <a:pt x="38" y="40"/>
                  </a:lnTo>
                  <a:lnTo>
                    <a:pt x="44" y="46"/>
                  </a:lnTo>
                  <a:lnTo>
                    <a:pt x="47" y="48"/>
                  </a:lnTo>
                  <a:lnTo>
                    <a:pt x="48" y="50"/>
                  </a:lnTo>
                  <a:lnTo>
                    <a:pt x="48" y="50"/>
                  </a:lnTo>
                  <a:lnTo>
                    <a:pt x="62" y="54"/>
                  </a:lnTo>
                  <a:lnTo>
                    <a:pt x="81" y="61"/>
                  </a:lnTo>
                  <a:lnTo>
                    <a:pt x="81" y="61"/>
                  </a:lnTo>
                  <a:lnTo>
                    <a:pt x="95" y="66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8" y="67"/>
                  </a:lnTo>
                  <a:lnTo>
                    <a:pt x="109" y="68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67" y="112"/>
                  </a:lnTo>
                  <a:lnTo>
                    <a:pt x="67" y="112"/>
                  </a:lnTo>
                  <a:lnTo>
                    <a:pt x="62" y="115"/>
                  </a:lnTo>
                  <a:lnTo>
                    <a:pt x="59" y="115"/>
                  </a:lnTo>
                  <a:lnTo>
                    <a:pt x="48" y="115"/>
                  </a:lnTo>
                  <a:lnTo>
                    <a:pt x="48" y="115"/>
                  </a:lnTo>
                  <a:lnTo>
                    <a:pt x="44" y="117"/>
                  </a:lnTo>
                  <a:lnTo>
                    <a:pt x="41" y="117"/>
                  </a:lnTo>
                  <a:lnTo>
                    <a:pt x="35" y="121"/>
                  </a:lnTo>
                  <a:lnTo>
                    <a:pt x="30" y="125"/>
                  </a:lnTo>
                  <a:lnTo>
                    <a:pt x="27" y="127"/>
                  </a:lnTo>
                  <a:lnTo>
                    <a:pt x="27" y="127"/>
                  </a:lnTo>
                  <a:lnTo>
                    <a:pt x="14" y="128"/>
                  </a:lnTo>
                  <a:lnTo>
                    <a:pt x="7" y="139"/>
                  </a:lnTo>
                  <a:lnTo>
                    <a:pt x="0" y="151"/>
                  </a:lnTo>
                  <a:lnTo>
                    <a:pt x="0" y="209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24" y="205"/>
                  </a:lnTo>
                  <a:lnTo>
                    <a:pt x="44" y="184"/>
                  </a:lnTo>
                  <a:lnTo>
                    <a:pt x="44" y="184"/>
                  </a:lnTo>
                  <a:lnTo>
                    <a:pt x="52" y="175"/>
                  </a:lnTo>
                  <a:lnTo>
                    <a:pt x="59" y="169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9" y="157"/>
                  </a:lnTo>
                  <a:lnTo>
                    <a:pt x="89" y="148"/>
                  </a:lnTo>
                  <a:lnTo>
                    <a:pt x="101" y="135"/>
                  </a:lnTo>
                  <a:lnTo>
                    <a:pt x="112" y="124"/>
                  </a:lnTo>
                  <a:lnTo>
                    <a:pt x="112" y="124"/>
                  </a:lnTo>
                  <a:lnTo>
                    <a:pt x="123" y="107"/>
                  </a:lnTo>
                  <a:lnTo>
                    <a:pt x="128" y="100"/>
                  </a:lnTo>
                  <a:lnTo>
                    <a:pt x="131" y="94"/>
                  </a:lnTo>
                  <a:lnTo>
                    <a:pt x="131" y="94"/>
                  </a:lnTo>
                  <a:lnTo>
                    <a:pt x="132" y="87"/>
                  </a:lnTo>
                  <a:lnTo>
                    <a:pt x="135" y="81"/>
                  </a:lnTo>
                  <a:lnTo>
                    <a:pt x="145" y="68"/>
                  </a:lnTo>
                  <a:lnTo>
                    <a:pt x="145" y="68"/>
                  </a:lnTo>
                  <a:lnTo>
                    <a:pt x="149" y="61"/>
                  </a:lnTo>
                  <a:lnTo>
                    <a:pt x="153" y="53"/>
                  </a:lnTo>
                  <a:lnTo>
                    <a:pt x="158" y="43"/>
                  </a:lnTo>
                  <a:lnTo>
                    <a:pt x="159" y="37"/>
                  </a:lnTo>
                  <a:lnTo>
                    <a:pt x="159" y="37"/>
                  </a:lnTo>
                  <a:lnTo>
                    <a:pt x="160" y="31"/>
                  </a:lnTo>
                  <a:lnTo>
                    <a:pt x="162" y="24"/>
                  </a:lnTo>
                  <a:lnTo>
                    <a:pt x="163" y="17"/>
                  </a:lnTo>
                  <a:lnTo>
                    <a:pt x="165" y="9"/>
                  </a:lnTo>
                  <a:lnTo>
                    <a:pt x="165" y="9"/>
                  </a:lnTo>
                  <a:lnTo>
                    <a:pt x="165" y="6"/>
                  </a:lnTo>
                  <a:lnTo>
                    <a:pt x="163" y="3"/>
                  </a:lnTo>
                  <a:lnTo>
                    <a:pt x="160" y="0"/>
                  </a:lnTo>
                  <a:lnTo>
                    <a:pt x="158" y="0"/>
                  </a:lnTo>
                  <a:lnTo>
                    <a:pt x="155" y="3"/>
                  </a:lnTo>
                  <a:lnTo>
                    <a:pt x="155" y="3"/>
                  </a:lnTo>
                  <a:lnTo>
                    <a:pt x="152" y="6"/>
                  </a:lnTo>
                  <a:lnTo>
                    <a:pt x="149" y="7"/>
                  </a:lnTo>
                  <a:lnTo>
                    <a:pt x="141" y="10"/>
                  </a:lnTo>
                  <a:lnTo>
                    <a:pt x="129" y="13"/>
                  </a:lnTo>
                  <a:lnTo>
                    <a:pt x="118" y="13"/>
                  </a:lnTo>
                  <a:lnTo>
                    <a:pt x="118" y="13"/>
                  </a:lnTo>
                  <a:lnTo>
                    <a:pt x="102" y="14"/>
                  </a:lnTo>
                  <a:lnTo>
                    <a:pt x="96" y="16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1" y="20"/>
                  </a:lnTo>
                  <a:lnTo>
                    <a:pt x="88" y="21"/>
                  </a:lnTo>
                  <a:lnTo>
                    <a:pt x="82" y="21"/>
                  </a:lnTo>
                  <a:lnTo>
                    <a:pt x="77" y="21"/>
                  </a:lnTo>
                  <a:lnTo>
                    <a:pt x="74" y="21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67" y="26"/>
                  </a:lnTo>
                  <a:lnTo>
                    <a:pt x="59" y="29"/>
                  </a:lnTo>
                  <a:lnTo>
                    <a:pt x="55" y="27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1" y="20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2" y="34"/>
                  </a:lnTo>
                  <a:lnTo>
                    <a:pt x="35" y="37"/>
                  </a:lnTo>
                  <a:lnTo>
                    <a:pt x="38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5" name="Freeform 200"/>
            <p:cNvSpPr>
              <a:spLocks/>
            </p:cNvSpPr>
            <p:nvPr/>
          </p:nvSpPr>
          <p:spPr bwMode="auto">
            <a:xfrm>
              <a:off x="3804687" y="2791988"/>
              <a:ext cx="273024" cy="217853"/>
            </a:xfrm>
            <a:custGeom>
              <a:avLst/>
              <a:gdLst/>
              <a:ahLst/>
              <a:cxnLst>
                <a:cxn ang="0">
                  <a:pos x="71" y="131"/>
                </a:cxn>
                <a:cxn ang="0">
                  <a:pos x="82" y="123"/>
                </a:cxn>
                <a:cxn ang="0">
                  <a:pos x="99" y="114"/>
                </a:cxn>
                <a:cxn ang="0">
                  <a:pos x="107" y="111"/>
                </a:cxn>
                <a:cxn ang="0">
                  <a:pos x="108" y="110"/>
                </a:cxn>
                <a:cxn ang="0">
                  <a:pos x="121" y="108"/>
                </a:cxn>
                <a:cxn ang="0">
                  <a:pos x="129" y="103"/>
                </a:cxn>
                <a:cxn ang="0">
                  <a:pos x="131" y="97"/>
                </a:cxn>
                <a:cxn ang="0">
                  <a:pos x="142" y="94"/>
                </a:cxn>
                <a:cxn ang="0">
                  <a:pos x="148" y="91"/>
                </a:cxn>
                <a:cxn ang="0">
                  <a:pos x="151" y="90"/>
                </a:cxn>
                <a:cxn ang="0">
                  <a:pos x="151" y="80"/>
                </a:cxn>
                <a:cxn ang="0">
                  <a:pos x="156" y="76"/>
                </a:cxn>
                <a:cxn ang="0">
                  <a:pos x="165" y="73"/>
                </a:cxn>
                <a:cxn ang="0">
                  <a:pos x="166" y="70"/>
                </a:cxn>
                <a:cxn ang="0">
                  <a:pos x="189" y="69"/>
                </a:cxn>
                <a:cxn ang="0">
                  <a:pos x="192" y="67"/>
                </a:cxn>
                <a:cxn ang="0">
                  <a:pos x="191" y="57"/>
                </a:cxn>
                <a:cxn ang="0">
                  <a:pos x="186" y="52"/>
                </a:cxn>
                <a:cxn ang="0">
                  <a:pos x="186" y="37"/>
                </a:cxn>
                <a:cxn ang="0">
                  <a:pos x="183" y="25"/>
                </a:cxn>
                <a:cxn ang="0">
                  <a:pos x="178" y="16"/>
                </a:cxn>
                <a:cxn ang="0">
                  <a:pos x="169" y="13"/>
                </a:cxn>
                <a:cxn ang="0">
                  <a:pos x="159" y="12"/>
                </a:cxn>
                <a:cxn ang="0">
                  <a:pos x="135" y="10"/>
                </a:cxn>
                <a:cxn ang="0">
                  <a:pos x="128" y="5"/>
                </a:cxn>
                <a:cxn ang="0">
                  <a:pos x="118" y="2"/>
                </a:cxn>
                <a:cxn ang="0">
                  <a:pos x="109" y="16"/>
                </a:cxn>
                <a:cxn ang="0">
                  <a:pos x="99" y="35"/>
                </a:cxn>
                <a:cxn ang="0">
                  <a:pos x="81" y="44"/>
                </a:cxn>
                <a:cxn ang="0">
                  <a:pos x="74" y="46"/>
                </a:cxn>
                <a:cxn ang="0">
                  <a:pos x="67" y="56"/>
                </a:cxn>
                <a:cxn ang="0">
                  <a:pos x="61" y="63"/>
                </a:cxn>
                <a:cxn ang="0">
                  <a:pos x="54" y="74"/>
                </a:cxn>
                <a:cxn ang="0">
                  <a:pos x="51" y="80"/>
                </a:cxn>
                <a:cxn ang="0">
                  <a:pos x="54" y="100"/>
                </a:cxn>
                <a:cxn ang="0">
                  <a:pos x="54" y="106"/>
                </a:cxn>
                <a:cxn ang="0">
                  <a:pos x="35" y="126"/>
                </a:cxn>
                <a:cxn ang="0">
                  <a:pos x="25" y="134"/>
                </a:cxn>
                <a:cxn ang="0">
                  <a:pos x="13" y="141"/>
                </a:cxn>
                <a:cxn ang="0">
                  <a:pos x="0" y="147"/>
                </a:cxn>
                <a:cxn ang="0">
                  <a:pos x="67" y="148"/>
                </a:cxn>
                <a:cxn ang="0">
                  <a:pos x="71" y="154"/>
                </a:cxn>
              </a:cxnLst>
              <a:rect l="0" t="0" r="r" b="b"/>
              <a:pathLst>
                <a:path w="193" h="154">
                  <a:moveTo>
                    <a:pt x="71" y="154"/>
                  </a:moveTo>
                  <a:lnTo>
                    <a:pt x="71" y="154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75" y="128"/>
                  </a:lnTo>
                  <a:lnTo>
                    <a:pt x="82" y="123"/>
                  </a:lnTo>
                  <a:lnTo>
                    <a:pt x="97" y="114"/>
                  </a:lnTo>
                  <a:lnTo>
                    <a:pt x="97" y="114"/>
                  </a:lnTo>
                  <a:lnTo>
                    <a:pt x="99" y="114"/>
                  </a:lnTo>
                  <a:lnTo>
                    <a:pt x="104" y="114"/>
                  </a:lnTo>
                  <a:lnTo>
                    <a:pt x="107" y="114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8" y="110"/>
                  </a:lnTo>
                  <a:lnTo>
                    <a:pt x="108" y="110"/>
                  </a:lnTo>
                  <a:lnTo>
                    <a:pt x="112" y="108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25" y="107"/>
                  </a:lnTo>
                  <a:lnTo>
                    <a:pt x="128" y="106"/>
                  </a:lnTo>
                  <a:lnTo>
                    <a:pt x="129" y="103"/>
                  </a:lnTo>
                  <a:lnTo>
                    <a:pt x="129" y="99"/>
                  </a:lnTo>
                  <a:lnTo>
                    <a:pt x="129" y="99"/>
                  </a:lnTo>
                  <a:lnTo>
                    <a:pt x="131" y="97"/>
                  </a:lnTo>
                  <a:lnTo>
                    <a:pt x="134" y="96"/>
                  </a:lnTo>
                  <a:lnTo>
                    <a:pt x="142" y="94"/>
                  </a:lnTo>
                  <a:lnTo>
                    <a:pt x="142" y="94"/>
                  </a:lnTo>
                  <a:lnTo>
                    <a:pt x="145" y="94"/>
                  </a:lnTo>
                  <a:lnTo>
                    <a:pt x="146" y="93"/>
                  </a:lnTo>
                  <a:lnTo>
                    <a:pt x="148" y="91"/>
                  </a:lnTo>
                  <a:lnTo>
                    <a:pt x="149" y="90"/>
                  </a:lnTo>
                  <a:lnTo>
                    <a:pt x="149" y="90"/>
                  </a:lnTo>
                  <a:lnTo>
                    <a:pt x="151" y="90"/>
                  </a:lnTo>
                  <a:lnTo>
                    <a:pt x="151" y="87"/>
                  </a:lnTo>
                  <a:lnTo>
                    <a:pt x="151" y="80"/>
                  </a:lnTo>
                  <a:lnTo>
                    <a:pt x="151" y="80"/>
                  </a:lnTo>
                  <a:lnTo>
                    <a:pt x="152" y="76"/>
                  </a:lnTo>
                  <a:lnTo>
                    <a:pt x="156" y="76"/>
                  </a:lnTo>
                  <a:lnTo>
                    <a:pt x="156" y="76"/>
                  </a:lnTo>
                  <a:lnTo>
                    <a:pt x="159" y="76"/>
                  </a:lnTo>
                  <a:lnTo>
                    <a:pt x="163" y="74"/>
                  </a:lnTo>
                  <a:lnTo>
                    <a:pt x="165" y="73"/>
                  </a:lnTo>
                  <a:lnTo>
                    <a:pt x="166" y="70"/>
                  </a:lnTo>
                  <a:lnTo>
                    <a:pt x="166" y="70"/>
                  </a:lnTo>
                  <a:lnTo>
                    <a:pt x="166" y="70"/>
                  </a:lnTo>
                  <a:lnTo>
                    <a:pt x="169" y="69"/>
                  </a:lnTo>
                  <a:lnTo>
                    <a:pt x="176" y="69"/>
                  </a:lnTo>
                  <a:lnTo>
                    <a:pt x="189" y="69"/>
                  </a:lnTo>
                  <a:lnTo>
                    <a:pt x="189" y="69"/>
                  </a:lnTo>
                  <a:lnTo>
                    <a:pt x="192" y="69"/>
                  </a:lnTo>
                  <a:lnTo>
                    <a:pt x="192" y="67"/>
                  </a:lnTo>
                  <a:lnTo>
                    <a:pt x="193" y="63"/>
                  </a:lnTo>
                  <a:lnTo>
                    <a:pt x="193" y="63"/>
                  </a:lnTo>
                  <a:lnTo>
                    <a:pt x="191" y="57"/>
                  </a:lnTo>
                  <a:lnTo>
                    <a:pt x="189" y="53"/>
                  </a:lnTo>
                  <a:lnTo>
                    <a:pt x="186" y="52"/>
                  </a:lnTo>
                  <a:lnTo>
                    <a:pt x="186" y="52"/>
                  </a:lnTo>
                  <a:lnTo>
                    <a:pt x="185" y="50"/>
                  </a:lnTo>
                  <a:lnTo>
                    <a:pt x="185" y="47"/>
                  </a:lnTo>
                  <a:lnTo>
                    <a:pt x="186" y="37"/>
                  </a:lnTo>
                  <a:lnTo>
                    <a:pt x="186" y="37"/>
                  </a:lnTo>
                  <a:lnTo>
                    <a:pt x="185" y="29"/>
                  </a:lnTo>
                  <a:lnTo>
                    <a:pt x="183" y="25"/>
                  </a:lnTo>
                  <a:lnTo>
                    <a:pt x="181" y="20"/>
                  </a:lnTo>
                  <a:lnTo>
                    <a:pt x="181" y="20"/>
                  </a:lnTo>
                  <a:lnTo>
                    <a:pt x="178" y="16"/>
                  </a:lnTo>
                  <a:lnTo>
                    <a:pt x="178" y="16"/>
                  </a:lnTo>
                  <a:lnTo>
                    <a:pt x="173" y="15"/>
                  </a:lnTo>
                  <a:lnTo>
                    <a:pt x="169" y="13"/>
                  </a:lnTo>
                  <a:lnTo>
                    <a:pt x="165" y="12"/>
                  </a:lnTo>
                  <a:lnTo>
                    <a:pt x="159" y="12"/>
                  </a:lnTo>
                  <a:lnTo>
                    <a:pt x="159" y="12"/>
                  </a:lnTo>
                  <a:lnTo>
                    <a:pt x="145" y="13"/>
                  </a:lnTo>
                  <a:lnTo>
                    <a:pt x="138" y="12"/>
                  </a:lnTo>
                  <a:lnTo>
                    <a:pt x="135" y="10"/>
                  </a:lnTo>
                  <a:lnTo>
                    <a:pt x="132" y="9"/>
                  </a:lnTo>
                  <a:lnTo>
                    <a:pt x="132" y="9"/>
                  </a:lnTo>
                  <a:lnTo>
                    <a:pt x="128" y="5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14" y="6"/>
                  </a:lnTo>
                  <a:lnTo>
                    <a:pt x="109" y="16"/>
                  </a:lnTo>
                  <a:lnTo>
                    <a:pt x="104" y="26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5" y="39"/>
                  </a:lnTo>
                  <a:lnTo>
                    <a:pt x="88" y="43"/>
                  </a:lnTo>
                  <a:lnTo>
                    <a:pt x="81" y="44"/>
                  </a:lnTo>
                  <a:lnTo>
                    <a:pt x="75" y="46"/>
                  </a:lnTo>
                  <a:lnTo>
                    <a:pt x="75" y="46"/>
                  </a:lnTo>
                  <a:lnTo>
                    <a:pt x="74" y="46"/>
                  </a:lnTo>
                  <a:lnTo>
                    <a:pt x="71" y="47"/>
                  </a:lnTo>
                  <a:lnTo>
                    <a:pt x="70" y="52"/>
                  </a:lnTo>
                  <a:lnTo>
                    <a:pt x="67" y="56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1" y="63"/>
                  </a:lnTo>
                  <a:lnTo>
                    <a:pt x="60" y="67"/>
                  </a:lnTo>
                  <a:lnTo>
                    <a:pt x="58" y="72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3" y="77"/>
                  </a:lnTo>
                  <a:lnTo>
                    <a:pt x="51" y="80"/>
                  </a:lnTo>
                  <a:lnTo>
                    <a:pt x="51" y="87"/>
                  </a:lnTo>
                  <a:lnTo>
                    <a:pt x="53" y="94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5" y="101"/>
                  </a:lnTo>
                  <a:lnTo>
                    <a:pt x="54" y="106"/>
                  </a:lnTo>
                  <a:lnTo>
                    <a:pt x="50" y="113"/>
                  </a:lnTo>
                  <a:lnTo>
                    <a:pt x="43" y="120"/>
                  </a:lnTo>
                  <a:lnTo>
                    <a:pt x="35" y="126"/>
                  </a:lnTo>
                  <a:lnTo>
                    <a:pt x="35" y="126"/>
                  </a:lnTo>
                  <a:lnTo>
                    <a:pt x="30" y="130"/>
                  </a:lnTo>
                  <a:lnTo>
                    <a:pt x="25" y="134"/>
                  </a:lnTo>
                  <a:lnTo>
                    <a:pt x="20" y="138"/>
                  </a:lnTo>
                  <a:lnTo>
                    <a:pt x="13" y="141"/>
                  </a:lnTo>
                  <a:lnTo>
                    <a:pt x="13" y="141"/>
                  </a:lnTo>
                  <a:lnTo>
                    <a:pt x="6" y="144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60" y="147"/>
                  </a:lnTo>
                  <a:lnTo>
                    <a:pt x="60" y="147"/>
                  </a:lnTo>
                  <a:lnTo>
                    <a:pt x="67" y="148"/>
                  </a:lnTo>
                  <a:lnTo>
                    <a:pt x="70" y="150"/>
                  </a:lnTo>
                  <a:lnTo>
                    <a:pt x="71" y="154"/>
                  </a:lnTo>
                  <a:lnTo>
                    <a:pt x="71" y="15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6" name="Freeform 201"/>
            <p:cNvSpPr>
              <a:spLocks/>
            </p:cNvSpPr>
            <p:nvPr/>
          </p:nvSpPr>
          <p:spPr bwMode="auto">
            <a:xfrm>
              <a:off x="4272929" y="2753792"/>
              <a:ext cx="94781" cy="183902"/>
            </a:xfrm>
            <a:custGeom>
              <a:avLst/>
              <a:gdLst/>
              <a:ahLst/>
              <a:cxnLst>
                <a:cxn ang="0">
                  <a:pos x="17" y="32"/>
                </a:cxn>
                <a:cxn ang="0">
                  <a:pos x="17" y="42"/>
                </a:cxn>
                <a:cxn ang="0">
                  <a:pos x="13" y="49"/>
                </a:cxn>
                <a:cxn ang="0">
                  <a:pos x="10" y="52"/>
                </a:cxn>
                <a:cxn ang="0">
                  <a:pos x="5" y="59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5" y="73"/>
                </a:cxn>
                <a:cxn ang="0">
                  <a:pos x="9" y="77"/>
                </a:cxn>
                <a:cxn ang="0">
                  <a:pos x="15" y="81"/>
                </a:cxn>
                <a:cxn ang="0">
                  <a:pos x="16" y="87"/>
                </a:cxn>
                <a:cxn ang="0">
                  <a:pos x="20" y="91"/>
                </a:cxn>
                <a:cxn ang="0">
                  <a:pos x="27" y="97"/>
                </a:cxn>
                <a:cxn ang="0">
                  <a:pos x="30" y="101"/>
                </a:cxn>
                <a:cxn ang="0">
                  <a:pos x="34" y="118"/>
                </a:cxn>
                <a:cxn ang="0">
                  <a:pos x="36" y="126"/>
                </a:cxn>
                <a:cxn ang="0">
                  <a:pos x="37" y="130"/>
                </a:cxn>
                <a:cxn ang="0">
                  <a:pos x="43" y="123"/>
                </a:cxn>
                <a:cxn ang="0">
                  <a:pos x="46" y="116"/>
                </a:cxn>
                <a:cxn ang="0">
                  <a:pos x="46" y="110"/>
                </a:cxn>
                <a:cxn ang="0">
                  <a:pos x="47" y="103"/>
                </a:cxn>
                <a:cxn ang="0">
                  <a:pos x="54" y="97"/>
                </a:cxn>
                <a:cxn ang="0">
                  <a:pos x="60" y="91"/>
                </a:cxn>
                <a:cxn ang="0">
                  <a:pos x="66" y="90"/>
                </a:cxn>
                <a:cxn ang="0">
                  <a:pos x="67" y="87"/>
                </a:cxn>
                <a:cxn ang="0">
                  <a:pos x="67" y="79"/>
                </a:cxn>
                <a:cxn ang="0">
                  <a:pos x="62" y="71"/>
                </a:cxn>
                <a:cxn ang="0">
                  <a:pos x="60" y="69"/>
                </a:cxn>
                <a:cxn ang="0">
                  <a:pos x="56" y="66"/>
                </a:cxn>
                <a:cxn ang="0">
                  <a:pos x="54" y="66"/>
                </a:cxn>
                <a:cxn ang="0">
                  <a:pos x="47" y="67"/>
                </a:cxn>
                <a:cxn ang="0">
                  <a:pos x="42" y="60"/>
                </a:cxn>
                <a:cxn ang="0">
                  <a:pos x="43" y="57"/>
                </a:cxn>
                <a:cxn ang="0">
                  <a:pos x="50" y="53"/>
                </a:cxn>
                <a:cxn ang="0">
                  <a:pos x="54" y="50"/>
                </a:cxn>
                <a:cxn ang="0">
                  <a:pos x="60" y="39"/>
                </a:cxn>
                <a:cxn ang="0">
                  <a:pos x="54" y="27"/>
                </a:cxn>
                <a:cxn ang="0">
                  <a:pos x="52" y="25"/>
                </a:cxn>
                <a:cxn ang="0">
                  <a:pos x="54" y="17"/>
                </a:cxn>
                <a:cxn ang="0">
                  <a:pos x="57" y="15"/>
                </a:cxn>
                <a:cxn ang="0">
                  <a:pos x="60" y="9"/>
                </a:cxn>
                <a:cxn ang="0">
                  <a:pos x="56" y="9"/>
                </a:cxn>
                <a:cxn ang="0">
                  <a:pos x="53" y="10"/>
                </a:cxn>
                <a:cxn ang="0">
                  <a:pos x="49" y="9"/>
                </a:cxn>
                <a:cxn ang="0">
                  <a:pos x="49" y="6"/>
                </a:cxn>
                <a:cxn ang="0">
                  <a:pos x="44" y="2"/>
                </a:cxn>
                <a:cxn ang="0">
                  <a:pos x="32" y="2"/>
                </a:cxn>
                <a:cxn ang="0">
                  <a:pos x="26" y="5"/>
                </a:cxn>
                <a:cxn ang="0">
                  <a:pos x="17" y="7"/>
                </a:cxn>
                <a:cxn ang="0">
                  <a:pos x="16" y="22"/>
                </a:cxn>
                <a:cxn ang="0">
                  <a:pos x="17" y="32"/>
                </a:cxn>
              </a:cxnLst>
              <a:rect l="0" t="0" r="r" b="b"/>
              <a:pathLst>
                <a:path w="67" h="130">
                  <a:moveTo>
                    <a:pt x="17" y="32"/>
                  </a:moveTo>
                  <a:lnTo>
                    <a:pt x="17" y="32"/>
                  </a:lnTo>
                  <a:lnTo>
                    <a:pt x="19" y="37"/>
                  </a:lnTo>
                  <a:lnTo>
                    <a:pt x="17" y="42"/>
                  </a:lnTo>
                  <a:lnTo>
                    <a:pt x="16" y="46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0" y="52"/>
                  </a:lnTo>
                  <a:lnTo>
                    <a:pt x="7" y="54"/>
                  </a:lnTo>
                  <a:lnTo>
                    <a:pt x="5" y="59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2" y="67"/>
                  </a:lnTo>
                  <a:lnTo>
                    <a:pt x="5" y="73"/>
                  </a:lnTo>
                  <a:lnTo>
                    <a:pt x="9" y="77"/>
                  </a:lnTo>
                  <a:lnTo>
                    <a:pt x="9" y="77"/>
                  </a:lnTo>
                  <a:lnTo>
                    <a:pt x="13" y="79"/>
                  </a:lnTo>
                  <a:lnTo>
                    <a:pt x="15" y="81"/>
                  </a:lnTo>
                  <a:lnTo>
                    <a:pt x="16" y="87"/>
                  </a:lnTo>
                  <a:lnTo>
                    <a:pt x="16" y="87"/>
                  </a:lnTo>
                  <a:lnTo>
                    <a:pt x="17" y="89"/>
                  </a:lnTo>
                  <a:lnTo>
                    <a:pt x="20" y="91"/>
                  </a:lnTo>
                  <a:lnTo>
                    <a:pt x="25" y="94"/>
                  </a:lnTo>
                  <a:lnTo>
                    <a:pt x="27" y="97"/>
                  </a:lnTo>
                  <a:lnTo>
                    <a:pt x="27" y="97"/>
                  </a:lnTo>
                  <a:lnTo>
                    <a:pt x="30" y="101"/>
                  </a:lnTo>
                  <a:lnTo>
                    <a:pt x="33" y="110"/>
                  </a:lnTo>
                  <a:lnTo>
                    <a:pt x="34" y="118"/>
                  </a:lnTo>
                  <a:lnTo>
                    <a:pt x="36" y="126"/>
                  </a:lnTo>
                  <a:lnTo>
                    <a:pt x="36" y="126"/>
                  </a:lnTo>
                  <a:lnTo>
                    <a:pt x="37" y="130"/>
                  </a:lnTo>
                  <a:lnTo>
                    <a:pt x="37" y="130"/>
                  </a:lnTo>
                  <a:lnTo>
                    <a:pt x="40" y="127"/>
                  </a:lnTo>
                  <a:lnTo>
                    <a:pt x="43" y="123"/>
                  </a:lnTo>
                  <a:lnTo>
                    <a:pt x="43" y="123"/>
                  </a:lnTo>
                  <a:lnTo>
                    <a:pt x="46" y="116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46" y="107"/>
                  </a:lnTo>
                  <a:lnTo>
                    <a:pt x="47" y="103"/>
                  </a:lnTo>
                  <a:lnTo>
                    <a:pt x="47" y="103"/>
                  </a:lnTo>
                  <a:lnTo>
                    <a:pt x="54" y="97"/>
                  </a:lnTo>
                  <a:lnTo>
                    <a:pt x="60" y="91"/>
                  </a:lnTo>
                  <a:lnTo>
                    <a:pt x="60" y="91"/>
                  </a:lnTo>
                  <a:lnTo>
                    <a:pt x="64" y="91"/>
                  </a:lnTo>
                  <a:lnTo>
                    <a:pt x="66" y="90"/>
                  </a:lnTo>
                  <a:lnTo>
                    <a:pt x="67" y="87"/>
                  </a:lnTo>
                  <a:lnTo>
                    <a:pt x="67" y="87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63" y="74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0" y="69"/>
                  </a:lnTo>
                  <a:lnTo>
                    <a:pt x="59" y="67"/>
                  </a:lnTo>
                  <a:lnTo>
                    <a:pt x="56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2" y="67"/>
                  </a:lnTo>
                  <a:lnTo>
                    <a:pt x="47" y="67"/>
                  </a:lnTo>
                  <a:lnTo>
                    <a:pt x="44" y="64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3" y="57"/>
                  </a:lnTo>
                  <a:lnTo>
                    <a:pt x="46" y="54"/>
                  </a:lnTo>
                  <a:lnTo>
                    <a:pt x="50" y="53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9" y="44"/>
                  </a:lnTo>
                  <a:lnTo>
                    <a:pt x="60" y="39"/>
                  </a:lnTo>
                  <a:lnTo>
                    <a:pt x="59" y="33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2" y="25"/>
                  </a:lnTo>
                  <a:lnTo>
                    <a:pt x="52" y="20"/>
                  </a:lnTo>
                  <a:lnTo>
                    <a:pt x="54" y="17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60" y="10"/>
                  </a:lnTo>
                  <a:lnTo>
                    <a:pt x="60" y="9"/>
                  </a:lnTo>
                  <a:lnTo>
                    <a:pt x="57" y="7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3" y="10"/>
                  </a:lnTo>
                  <a:lnTo>
                    <a:pt x="52" y="10"/>
                  </a:lnTo>
                  <a:lnTo>
                    <a:pt x="49" y="9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7" y="3"/>
                  </a:lnTo>
                  <a:lnTo>
                    <a:pt x="44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2" y="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22"/>
                  </a:lnTo>
                  <a:lnTo>
                    <a:pt x="16" y="27"/>
                  </a:lnTo>
                  <a:lnTo>
                    <a:pt x="17" y="32"/>
                  </a:lnTo>
                  <a:lnTo>
                    <a:pt x="17" y="3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7" name="Freeform 202"/>
            <p:cNvSpPr>
              <a:spLocks/>
            </p:cNvSpPr>
            <p:nvPr/>
          </p:nvSpPr>
          <p:spPr bwMode="auto">
            <a:xfrm>
              <a:off x="3905125" y="2760866"/>
              <a:ext cx="472486" cy="452681"/>
            </a:xfrm>
            <a:custGeom>
              <a:avLst/>
              <a:gdLst/>
              <a:ahLst/>
              <a:cxnLst>
                <a:cxn ang="0">
                  <a:pos x="114" y="72"/>
                </a:cxn>
                <a:cxn ang="0">
                  <a:pos x="120" y="79"/>
                </a:cxn>
                <a:cxn ang="0">
                  <a:pos x="121" y="91"/>
                </a:cxn>
                <a:cxn ang="0">
                  <a:pos x="98" y="91"/>
                </a:cxn>
                <a:cxn ang="0">
                  <a:pos x="94" y="95"/>
                </a:cxn>
                <a:cxn ang="0">
                  <a:pos x="85" y="98"/>
                </a:cxn>
                <a:cxn ang="0">
                  <a:pos x="80" y="109"/>
                </a:cxn>
                <a:cxn ang="0">
                  <a:pos x="77" y="113"/>
                </a:cxn>
                <a:cxn ang="0">
                  <a:pos x="71" y="116"/>
                </a:cxn>
                <a:cxn ang="0">
                  <a:pos x="58" y="121"/>
                </a:cxn>
                <a:cxn ang="0">
                  <a:pos x="50" y="130"/>
                </a:cxn>
                <a:cxn ang="0">
                  <a:pos x="37" y="132"/>
                </a:cxn>
                <a:cxn ang="0">
                  <a:pos x="33" y="136"/>
                </a:cxn>
                <a:cxn ang="0">
                  <a:pos x="11" y="145"/>
                </a:cxn>
                <a:cxn ang="0">
                  <a:pos x="0" y="176"/>
                </a:cxn>
                <a:cxn ang="0">
                  <a:pos x="83" y="230"/>
                </a:cxn>
                <a:cxn ang="0">
                  <a:pos x="166" y="291"/>
                </a:cxn>
                <a:cxn ang="0">
                  <a:pos x="181" y="300"/>
                </a:cxn>
                <a:cxn ang="0">
                  <a:pos x="192" y="307"/>
                </a:cxn>
                <a:cxn ang="0">
                  <a:pos x="211" y="315"/>
                </a:cxn>
                <a:cxn ang="0">
                  <a:pos x="265" y="284"/>
                </a:cxn>
                <a:cxn ang="0">
                  <a:pos x="334" y="241"/>
                </a:cxn>
                <a:cxn ang="0">
                  <a:pos x="326" y="227"/>
                </a:cxn>
                <a:cxn ang="0">
                  <a:pos x="314" y="224"/>
                </a:cxn>
                <a:cxn ang="0">
                  <a:pos x="304" y="220"/>
                </a:cxn>
                <a:cxn ang="0">
                  <a:pos x="303" y="209"/>
                </a:cxn>
                <a:cxn ang="0">
                  <a:pos x="294" y="197"/>
                </a:cxn>
                <a:cxn ang="0">
                  <a:pos x="297" y="190"/>
                </a:cxn>
                <a:cxn ang="0">
                  <a:pos x="300" y="185"/>
                </a:cxn>
                <a:cxn ang="0">
                  <a:pos x="297" y="172"/>
                </a:cxn>
                <a:cxn ang="0">
                  <a:pos x="302" y="163"/>
                </a:cxn>
                <a:cxn ang="0">
                  <a:pos x="300" y="152"/>
                </a:cxn>
                <a:cxn ang="0">
                  <a:pos x="296" y="133"/>
                </a:cxn>
                <a:cxn ang="0">
                  <a:pos x="294" y="126"/>
                </a:cxn>
                <a:cxn ang="0">
                  <a:pos x="296" y="121"/>
                </a:cxn>
                <a:cxn ang="0">
                  <a:pos x="287" y="92"/>
                </a:cxn>
                <a:cxn ang="0">
                  <a:pos x="277" y="84"/>
                </a:cxn>
                <a:cxn ang="0">
                  <a:pos x="273" y="74"/>
                </a:cxn>
                <a:cxn ang="0">
                  <a:pos x="262" y="62"/>
                </a:cxn>
                <a:cxn ang="0">
                  <a:pos x="262" y="55"/>
                </a:cxn>
                <a:cxn ang="0">
                  <a:pos x="273" y="44"/>
                </a:cxn>
                <a:cxn ang="0">
                  <a:pos x="279" y="32"/>
                </a:cxn>
                <a:cxn ang="0">
                  <a:pos x="276" y="17"/>
                </a:cxn>
                <a:cxn ang="0">
                  <a:pos x="262" y="0"/>
                </a:cxn>
                <a:cxn ang="0">
                  <a:pos x="246" y="1"/>
                </a:cxn>
                <a:cxn ang="0">
                  <a:pos x="226" y="7"/>
                </a:cxn>
                <a:cxn ang="0">
                  <a:pos x="215" y="4"/>
                </a:cxn>
                <a:cxn ang="0">
                  <a:pos x="159" y="10"/>
                </a:cxn>
                <a:cxn ang="0">
                  <a:pos x="141" y="21"/>
                </a:cxn>
                <a:cxn ang="0">
                  <a:pos x="125" y="27"/>
                </a:cxn>
                <a:cxn ang="0">
                  <a:pos x="111" y="37"/>
                </a:cxn>
                <a:cxn ang="0">
                  <a:pos x="110" y="42"/>
                </a:cxn>
                <a:cxn ang="0">
                  <a:pos x="115" y="59"/>
                </a:cxn>
              </a:cxnLst>
              <a:rect l="0" t="0" r="r" b="b"/>
              <a:pathLst>
                <a:path w="334" h="320">
                  <a:moveTo>
                    <a:pt x="115" y="59"/>
                  </a:moveTo>
                  <a:lnTo>
                    <a:pt x="115" y="59"/>
                  </a:lnTo>
                  <a:lnTo>
                    <a:pt x="114" y="69"/>
                  </a:lnTo>
                  <a:lnTo>
                    <a:pt x="114" y="72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8" y="75"/>
                  </a:lnTo>
                  <a:lnTo>
                    <a:pt x="120" y="79"/>
                  </a:lnTo>
                  <a:lnTo>
                    <a:pt x="122" y="85"/>
                  </a:lnTo>
                  <a:lnTo>
                    <a:pt x="122" y="85"/>
                  </a:lnTo>
                  <a:lnTo>
                    <a:pt x="121" y="89"/>
                  </a:lnTo>
                  <a:lnTo>
                    <a:pt x="121" y="91"/>
                  </a:lnTo>
                  <a:lnTo>
                    <a:pt x="118" y="91"/>
                  </a:lnTo>
                  <a:lnTo>
                    <a:pt x="118" y="91"/>
                  </a:lnTo>
                  <a:lnTo>
                    <a:pt x="105" y="91"/>
                  </a:lnTo>
                  <a:lnTo>
                    <a:pt x="98" y="91"/>
                  </a:lnTo>
                  <a:lnTo>
                    <a:pt x="95" y="92"/>
                  </a:lnTo>
                  <a:lnTo>
                    <a:pt x="95" y="92"/>
                  </a:lnTo>
                  <a:lnTo>
                    <a:pt x="95" y="92"/>
                  </a:lnTo>
                  <a:lnTo>
                    <a:pt x="94" y="95"/>
                  </a:lnTo>
                  <a:lnTo>
                    <a:pt x="92" y="96"/>
                  </a:lnTo>
                  <a:lnTo>
                    <a:pt x="88" y="98"/>
                  </a:lnTo>
                  <a:lnTo>
                    <a:pt x="85" y="98"/>
                  </a:lnTo>
                  <a:lnTo>
                    <a:pt x="85" y="98"/>
                  </a:lnTo>
                  <a:lnTo>
                    <a:pt x="81" y="98"/>
                  </a:lnTo>
                  <a:lnTo>
                    <a:pt x="80" y="102"/>
                  </a:lnTo>
                  <a:lnTo>
                    <a:pt x="80" y="102"/>
                  </a:lnTo>
                  <a:lnTo>
                    <a:pt x="80" y="109"/>
                  </a:lnTo>
                  <a:lnTo>
                    <a:pt x="80" y="112"/>
                  </a:lnTo>
                  <a:lnTo>
                    <a:pt x="78" y="112"/>
                  </a:lnTo>
                  <a:lnTo>
                    <a:pt x="78" y="112"/>
                  </a:lnTo>
                  <a:lnTo>
                    <a:pt x="77" y="113"/>
                  </a:lnTo>
                  <a:lnTo>
                    <a:pt x="75" y="115"/>
                  </a:lnTo>
                  <a:lnTo>
                    <a:pt x="74" y="116"/>
                  </a:lnTo>
                  <a:lnTo>
                    <a:pt x="71" y="116"/>
                  </a:lnTo>
                  <a:lnTo>
                    <a:pt x="71" y="116"/>
                  </a:lnTo>
                  <a:lnTo>
                    <a:pt x="63" y="118"/>
                  </a:lnTo>
                  <a:lnTo>
                    <a:pt x="60" y="119"/>
                  </a:lnTo>
                  <a:lnTo>
                    <a:pt x="58" y="121"/>
                  </a:lnTo>
                  <a:lnTo>
                    <a:pt x="58" y="121"/>
                  </a:lnTo>
                  <a:lnTo>
                    <a:pt x="58" y="125"/>
                  </a:lnTo>
                  <a:lnTo>
                    <a:pt x="57" y="128"/>
                  </a:lnTo>
                  <a:lnTo>
                    <a:pt x="54" y="129"/>
                  </a:lnTo>
                  <a:lnTo>
                    <a:pt x="50" y="130"/>
                  </a:lnTo>
                  <a:lnTo>
                    <a:pt x="50" y="130"/>
                  </a:lnTo>
                  <a:lnTo>
                    <a:pt x="41" y="130"/>
                  </a:lnTo>
                  <a:lnTo>
                    <a:pt x="37" y="132"/>
                  </a:lnTo>
                  <a:lnTo>
                    <a:pt x="37" y="132"/>
                  </a:lnTo>
                  <a:lnTo>
                    <a:pt x="36" y="133"/>
                  </a:lnTo>
                  <a:lnTo>
                    <a:pt x="36" y="133"/>
                  </a:lnTo>
                  <a:lnTo>
                    <a:pt x="36" y="136"/>
                  </a:lnTo>
                  <a:lnTo>
                    <a:pt x="33" y="136"/>
                  </a:lnTo>
                  <a:lnTo>
                    <a:pt x="28" y="136"/>
                  </a:lnTo>
                  <a:lnTo>
                    <a:pt x="26" y="136"/>
                  </a:lnTo>
                  <a:lnTo>
                    <a:pt x="26" y="136"/>
                  </a:lnTo>
                  <a:lnTo>
                    <a:pt x="11" y="145"/>
                  </a:lnTo>
                  <a:lnTo>
                    <a:pt x="4" y="150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4" y="179"/>
                  </a:lnTo>
                  <a:lnTo>
                    <a:pt x="4" y="179"/>
                  </a:lnTo>
                  <a:lnTo>
                    <a:pt x="83" y="230"/>
                  </a:lnTo>
                  <a:lnTo>
                    <a:pt x="134" y="264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66" y="291"/>
                  </a:lnTo>
                  <a:lnTo>
                    <a:pt x="169" y="297"/>
                  </a:lnTo>
                  <a:lnTo>
                    <a:pt x="169" y="297"/>
                  </a:lnTo>
                  <a:lnTo>
                    <a:pt x="175" y="298"/>
                  </a:lnTo>
                  <a:lnTo>
                    <a:pt x="181" y="300"/>
                  </a:lnTo>
                  <a:lnTo>
                    <a:pt x="188" y="303"/>
                  </a:lnTo>
                  <a:lnTo>
                    <a:pt x="188" y="303"/>
                  </a:lnTo>
                  <a:lnTo>
                    <a:pt x="191" y="304"/>
                  </a:lnTo>
                  <a:lnTo>
                    <a:pt x="192" y="307"/>
                  </a:lnTo>
                  <a:lnTo>
                    <a:pt x="195" y="313"/>
                  </a:lnTo>
                  <a:lnTo>
                    <a:pt x="195" y="320"/>
                  </a:lnTo>
                  <a:lnTo>
                    <a:pt x="195" y="320"/>
                  </a:lnTo>
                  <a:lnTo>
                    <a:pt x="211" y="315"/>
                  </a:lnTo>
                  <a:lnTo>
                    <a:pt x="211" y="315"/>
                  </a:lnTo>
                  <a:lnTo>
                    <a:pt x="226" y="311"/>
                  </a:lnTo>
                  <a:lnTo>
                    <a:pt x="236" y="308"/>
                  </a:lnTo>
                  <a:lnTo>
                    <a:pt x="265" y="284"/>
                  </a:lnTo>
                  <a:lnTo>
                    <a:pt x="334" y="241"/>
                  </a:lnTo>
                  <a:lnTo>
                    <a:pt x="334" y="241"/>
                  </a:lnTo>
                  <a:lnTo>
                    <a:pt x="334" y="241"/>
                  </a:lnTo>
                  <a:lnTo>
                    <a:pt x="334" y="241"/>
                  </a:lnTo>
                  <a:lnTo>
                    <a:pt x="330" y="231"/>
                  </a:lnTo>
                  <a:lnTo>
                    <a:pt x="329" y="229"/>
                  </a:lnTo>
                  <a:lnTo>
                    <a:pt x="326" y="227"/>
                  </a:lnTo>
                  <a:lnTo>
                    <a:pt x="326" y="227"/>
                  </a:lnTo>
                  <a:lnTo>
                    <a:pt x="323" y="227"/>
                  </a:lnTo>
                  <a:lnTo>
                    <a:pt x="320" y="226"/>
                  </a:lnTo>
                  <a:lnTo>
                    <a:pt x="317" y="224"/>
                  </a:lnTo>
                  <a:lnTo>
                    <a:pt x="314" y="224"/>
                  </a:lnTo>
                  <a:lnTo>
                    <a:pt x="314" y="224"/>
                  </a:lnTo>
                  <a:lnTo>
                    <a:pt x="310" y="224"/>
                  </a:lnTo>
                  <a:lnTo>
                    <a:pt x="307" y="223"/>
                  </a:lnTo>
                  <a:lnTo>
                    <a:pt x="304" y="220"/>
                  </a:lnTo>
                  <a:lnTo>
                    <a:pt x="303" y="217"/>
                  </a:lnTo>
                  <a:lnTo>
                    <a:pt x="303" y="217"/>
                  </a:lnTo>
                  <a:lnTo>
                    <a:pt x="303" y="212"/>
                  </a:lnTo>
                  <a:lnTo>
                    <a:pt x="303" y="209"/>
                  </a:lnTo>
                  <a:lnTo>
                    <a:pt x="302" y="206"/>
                  </a:lnTo>
                  <a:lnTo>
                    <a:pt x="302" y="206"/>
                  </a:lnTo>
                  <a:lnTo>
                    <a:pt x="296" y="199"/>
                  </a:lnTo>
                  <a:lnTo>
                    <a:pt x="294" y="197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94" y="193"/>
                  </a:lnTo>
                  <a:lnTo>
                    <a:pt x="297" y="190"/>
                  </a:lnTo>
                  <a:lnTo>
                    <a:pt x="302" y="187"/>
                  </a:lnTo>
                  <a:lnTo>
                    <a:pt x="302" y="187"/>
                  </a:lnTo>
                  <a:lnTo>
                    <a:pt x="302" y="186"/>
                  </a:lnTo>
                  <a:lnTo>
                    <a:pt x="300" y="185"/>
                  </a:lnTo>
                  <a:lnTo>
                    <a:pt x="299" y="180"/>
                  </a:lnTo>
                  <a:lnTo>
                    <a:pt x="299" y="180"/>
                  </a:lnTo>
                  <a:lnTo>
                    <a:pt x="297" y="175"/>
                  </a:lnTo>
                  <a:lnTo>
                    <a:pt x="297" y="172"/>
                  </a:lnTo>
                  <a:lnTo>
                    <a:pt x="299" y="170"/>
                  </a:lnTo>
                  <a:lnTo>
                    <a:pt x="299" y="170"/>
                  </a:lnTo>
                  <a:lnTo>
                    <a:pt x="302" y="166"/>
                  </a:lnTo>
                  <a:lnTo>
                    <a:pt x="302" y="163"/>
                  </a:lnTo>
                  <a:lnTo>
                    <a:pt x="300" y="159"/>
                  </a:lnTo>
                  <a:lnTo>
                    <a:pt x="300" y="159"/>
                  </a:lnTo>
                  <a:lnTo>
                    <a:pt x="299" y="155"/>
                  </a:lnTo>
                  <a:lnTo>
                    <a:pt x="300" y="152"/>
                  </a:lnTo>
                  <a:lnTo>
                    <a:pt x="302" y="148"/>
                  </a:lnTo>
                  <a:lnTo>
                    <a:pt x="300" y="142"/>
                  </a:lnTo>
                  <a:lnTo>
                    <a:pt x="300" y="142"/>
                  </a:lnTo>
                  <a:lnTo>
                    <a:pt x="296" y="133"/>
                  </a:lnTo>
                  <a:lnTo>
                    <a:pt x="293" y="130"/>
                  </a:lnTo>
                  <a:lnTo>
                    <a:pt x="293" y="128"/>
                  </a:lnTo>
                  <a:lnTo>
                    <a:pt x="293" y="128"/>
                  </a:lnTo>
                  <a:lnTo>
                    <a:pt x="294" y="126"/>
                  </a:lnTo>
                  <a:lnTo>
                    <a:pt x="297" y="125"/>
                  </a:lnTo>
                  <a:lnTo>
                    <a:pt x="297" y="125"/>
                  </a:lnTo>
                  <a:lnTo>
                    <a:pt x="296" y="121"/>
                  </a:lnTo>
                  <a:lnTo>
                    <a:pt x="296" y="121"/>
                  </a:lnTo>
                  <a:lnTo>
                    <a:pt x="294" y="113"/>
                  </a:lnTo>
                  <a:lnTo>
                    <a:pt x="293" y="105"/>
                  </a:lnTo>
                  <a:lnTo>
                    <a:pt x="290" y="96"/>
                  </a:lnTo>
                  <a:lnTo>
                    <a:pt x="287" y="92"/>
                  </a:lnTo>
                  <a:lnTo>
                    <a:pt x="287" y="92"/>
                  </a:lnTo>
                  <a:lnTo>
                    <a:pt x="285" y="89"/>
                  </a:lnTo>
                  <a:lnTo>
                    <a:pt x="280" y="86"/>
                  </a:lnTo>
                  <a:lnTo>
                    <a:pt x="277" y="84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5" y="76"/>
                  </a:lnTo>
                  <a:lnTo>
                    <a:pt x="273" y="74"/>
                  </a:lnTo>
                  <a:lnTo>
                    <a:pt x="269" y="72"/>
                  </a:lnTo>
                  <a:lnTo>
                    <a:pt x="269" y="72"/>
                  </a:lnTo>
                  <a:lnTo>
                    <a:pt x="265" y="68"/>
                  </a:lnTo>
                  <a:lnTo>
                    <a:pt x="262" y="62"/>
                  </a:lnTo>
                  <a:lnTo>
                    <a:pt x="260" y="57"/>
                  </a:lnTo>
                  <a:lnTo>
                    <a:pt x="260" y="55"/>
                  </a:lnTo>
                  <a:lnTo>
                    <a:pt x="262" y="55"/>
                  </a:lnTo>
                  <a:lnTo>
                    <a:pt x="262" y="55"/>
                  </a:lnTo>
                  <a:lnTo>
                    <a:pt x="265" y="54"/>
                  </a:lnTo>
                  <a:lnTo>
                    <a:pt x="267" y="49"/>
                  </a:lnTo>
                  <a:lnTo>
                    <a:pt x="270" y="47"/>
                  </a:lnTo>
                  <a:lnTo>
                    <a:pt x="273" y="44"/>
                  </a:lnTo>
                  <a:lnTo>
                    <a:pt x="273" y="44"/>
                  </a:lnTo>
                  <a:lnTo>
                    <a:pt x="276" y="41"/>
                  </a:lnTo>
                  <a:lnTo>
                    <a:pt x="277" y="37"/>
                  </a:lnTo>
                  <a:lnTo>
                    <a:pt x="279" y="32"/>
                  </a:lnTo>
                  <a:lnTo>
                    <a:pt x="277" y="27"/>
                  </a:lnTo>
                  <a:lnTo>
                    <a:pt x="277" y="27"/>
                  </a:lnTo>
                  <a:lnTo>
                    <a:pt x="276" y="22"/>
                  </a:lnTo>
                  <a:lnTo>
                    <a:pt x="276" y="17"/>
                  </a:lnTo>
                  <a:lnTo>
                    <a:pt x="277" y="2"/>
                  </a:lnTo>
                  <a:lnTo>
                    <a:pt x="277" y="2"/>
                  </a:lnTo>
                  <a:lnTo>
                    <a:pt x="267" y="1"/>
                  </a:lnTo>
                  <a:lnTo>
                    <a:pt x="262" y="0"/>
                  </a:lnTo>
                  <a:lnTo>
                    <a:pt x="262" y="0"/>
                  </a:lnTo>
                  <a:lnTo>
                    <a:pt x="255" y="0"/>
                  </a:lnTo>
                  <a:lnTo>
                    <a:pt x="246" y="1"/>
                  </a:lnTo>
                  <a:lnTo>
                    <a:pt x="246" y="1"/>
                  </a:lnTo>
                  <a:lnTo>
                    <a:pt x="240" y="2"/>
                  </a:lnTo>
                  <a:lnTo>
                    <a:pt x="235" y="4"/>
                  </a:lnTo>
                  <a:lnTo>
                    <a:pt x="228" y="7"/>
                  </a:lnTo>
                  <a:lnTo>
                    <a:pt x="226" y="7"/>
                  </a:lnTo>
                  <a:lnTo>
                    <a:pt x="223" y="5"/>
                  </a:lnTo>
                  <a:lnTo>
                    <a:pt x="223" y="5"/>
                  </a:lnTo>
                  <a:lnTo>
                    <a:pt x="221" y="4"/>
                  </a:lnTo>
                  <a:lnTo>
                    <a:pt x="215" y="4"/>
                  </a:lnTo>
                  <a:lnTo>
                    <a:pt x="196" y="5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59" y="10"/>
                  </a:lnTo>
                  <a:lnTo>
                    <a:pt x="155" y="11"/>
                  </a:lnTo>
                  <a:lnTo>
                    <a:pt x="149" y="15"/>
                  </a:lnTo>
                  <a:lnTo>
                    <a:pt x="144" y="20"/>
                  </a:lnTo>
                  <a:lnTo>
                    <a:pt x="141" y="21"/>
                  </a:lnTo>
                  <a:lnTo>
                    <a:pt x="138" y="22"/>
                  </a:lnTo>
                  <a:lnTo>
                    <a:pt x="138" y="22"/>
                  </a:lnTo>
                  <a:lnTo>
                    <a:pt x="132" y="24"/>
                  </a:lnTo>
                  <a:lnTo>
                    <a:pt x="125" y="27"/>
                  </a:lnTo>
                  <a:lnTo>
                    <a:pt x="120" y="29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37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0" y="42"/>
                  </a:lnTo>
                  <a:lnTo>
                    <a:pt x="110" y="42"/>
                  </a:lnTo>
                  <a:lnTo>
                    <a:pt x="112" y="47"/>
                  </a:lnTo>
                  <a:lnTo>
                    <a:pt x="114" y="51"/>
                  </a:lnTo>
                  <a:lnTo>
                    <a:pt x="115" y="59"/>
                  </a:lnTo>
                  <a:lnTo>
                    <a:pt x="115" y="5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8" name="Freeform 203"/>
            <p:cNvSpPr>
              <a:spLocks/>
            </p:cNvSpPr>
            <p:nvPr/>
          </p:nvSpPr>
          <p:spPr bwMode="auto">
            <a:xfrm>
              <a:off x="4319612" y="2865549"/>
              <a:ext cx="343755" cy="329609"/>
            </a:xfrm>
            <a:custGeom>
              <a:avLst/>
              <a:gdLst/>
              <a:ahLst/>
              <a:cxnLst>
                <a:cxn ang="0">
                  <a:pos x="21" y="18"/>
                </a:cxn>
                <a:cxn ang="0">
                  <a:pos x="13" y="28"/>
                </a:cxn>
                <a:cxn ang="0">
                  <a:pos x="13" y="37"/>
                </a:cxn>
                <a:cxn ang="0">
                  <a:pos x="7" y="47"/>
                </a:cxn>
                <a:cxn ang="0">
                  <a:pos x="0" y="54"/>
                </a:cxn>
                <a:cxn ang="0">
                  <a:pos x="3" y="59"/>
                </a:cxn>
                <a:cxn ang="0">
                  <a:pos x="9" y="74"/>
                </a:cxn>
                <a:cxn ang="0">
                  <a:pos x="7" y="85"/>
                </a:cxn>
                <a:cxn ang="0">
                  <a:pos x="9" y="92"/>
                </a:cxn>
                <a:cxn ang="0">
                  <a:pos x="4" y="98"/>
                </a:cxn>
                <a:cxn ang="0">
                  <a:pos x="6" y="106"/>
                </a:cxn>
                <a:cxn ang="0">
                  <a:pos x="9" y="113"/>
                </a:cxn>
                <a:cxn ang="0">
                  <a:pos x="1" y="119"/>
                </a:cxn>
                <a:cxn ang="0">
                  <a:pos x="1" y="123"/>
                </a:cxn>
                <a:cxn ang="0">
                  <a:pos x="9" y="132"/>
                </a:cxn>
                <a:cxn ang="0">
                  <a:pos x="10" y="143"/>
                </a:cxn>
                <a:cxn ang="0">
                  <a:pos x="14" y="149"/>
                </a:cxn>
                <a:cxn ang="0">
                  <a:pos x="21" y="150"/>
                </a:cxn>
                <a:cxn ang="0">
                  <a:pos x="30" y="153"/>
                </a:cxn>
                <a:cxn ang="0">
                  <a:pos x="36" y="155"/>
                </a:cxn>
                <a:cxn ang="0">
                  <a:pos x="41" y="167"/>
                </a:cxn>
                <a:cxn ang="0">
                  <a:pos x="64" y="172"/>
                </a:cxn>
                <a:cxn ang="0">
                  <a:pos x="75" y="182"/>
                </a:cxn>
                <a:cxn ang="0">
                  <a:pos x="225" y="224"/>
                </a:cxn>
                <a:cxn ang="0">
                  <a:pos x="239" y="68"/>
                </a:cxn>
                <a:cxn ang="0">
                  <a:pos x="238" y="54"/>
                </a:cxn>
                <a:cxn ang="0">
                  <a:pos x="239" y="44"/>
                </a:cxn>
                <a:cxn ang="0">
                  <a:pos x="240" y="31"/>
                </a:cxn>
                <a:cxn ang="0">
                  <a:pos x="243" y="20"/>
                </a:cxn>
                <a:cxn ang="0">
                  <a:pos x="242" y="20"/>
                </a:cxn>
                <a:cxn ang="0">
                  <a:pos x="221" y="14"/>
                </a:cxn>
                <a:cxn ang="0">
                  <a:pos x="213" y="11"/>
                </a:cxn>
                <a:cxn ang="0">
                  <a:pos x="201" y="2"/>
                </a:cxn>
                <a:cxn ang="0">
                  <a:pos x="191" y="1"/>
                </a:cxn>
                <a:cxn ang="0">
                  <a:pos x="164" y="14"/>
                </a:cxn>
                <a:cxn ang="0">
                  <a:pos x="161" y="20"/>
                </a:cxn>
                <a:cxn ang="0">
                  <a:pos x="164" y="35"/>
                </a:cxn>
                <a:cxn ang="0">
                  <a:pos x="162" y="41"/>
                </a:cxn>
                <a:cxn ang="0">
                  <a:pos x="144" y="45"/>
                </a:cxn>
                <a:cxn ang="0">
                  <a:pos x="131" y="35"/>
                </a:cxn>
                <a:cxn ang="0">
                  <a:pos x="108" y="29"/>
                </a:cxn>
                <a:cxn ang="0">
                  <a:pos x="97" y="27"/>
                </a:cxn>
                <a:cxn ang="0">
                  <a:pos x="93" y="18"/>
                </a:cxn>
                <a:cxn ang="0">
                  <a:pos x="87" y="11"/>
                </a:cxn>
                <a:cxn ang="0">
                  <a:pos x="75" y="7"/>
                </a:cxn>
                <a:cxn ang="0">
                  <a:pos x="53" y="4"/>
                </a:cxn>
                <a:cxn ang="0">
                  <a:pos x="43" y="2"/>
                </a:cxn>
                <a:cxn ang="0">
                  <a:pos x="34" y="8"/>
                </a:cxn>
                <a:cxn ang="0">
                  <a:pos x="31" y="12"/>
                </a:cxn>
              </a:cxnLst>
              <a:rect l="0" t="0" r="r" b="b"/>
              <a:pathLst>
                <a:path w="243" h="233">
                  <a:moveTo>
                    <a:pt x="27" y="12"/>
                  </a:moveTo>
                  <a:lnTo>
                    <a:pt x="27" y="12"/>
                  </a:lnTo>
                  <a:lnTo>
                    <a:pt x="21" y="18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3" y="28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3" y="37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7" y="47"/>
                  </a:lnTo>
                  <a:lnTo>
                    <a:pt x="4" y="49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59"/>
                  </a:lnTo>
                  <a:lnTo>
                    <a:pt x="7" y="68"/>
                  </a:lnTo>
                  <a:lnTo>
                    <a:pt x="7" y="68"/>
                  </a:lnTo>
                  <a:lnTo>
                    <a:pt x="9" y="74"/>
                  </a:lnTo>
                  <a:lnTo>
                    <a:pt x="7" y="78"/>
                  </a:lnTo>
                  <a:lnTo>
                    <a:pt x="6" y="81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9" y="89"/>
                  </a:lnTo>
                  <a:lnTo>
                    <a:pt x="9" y="92"/>
                  </a:lnTo>
                  <a:lnTo>
                    <a:pt x="6" y="96"/>
                  </a:lnTo>
                  <a:lnTo>
                    <a:pt x="6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7" y="111"/>
                  </a:lnTo>
                  <a:lnTo>
                    <a:pt x="9" y="112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4" y="116"/>
                  </a:lnTo>
                  <a:lnTo>
                    <a:pt x="1" y="119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" y="123"/>
                  </a:lnTo>
                  <a:lnTo>
                    <a:pt x="3" y="125"/>
                  </a:lnTo>
                  <a:lnTo>
                    <a:pt x="9" y="132"/>
                  </a:lnTo>
                  <a:lnTo>
                    <a:pt x="9" y="132"/>
                  </a:lnTo>
                  <a:lnTo>
                    <a:pt x="10" y="135"/>
                  </a:lnTo>
                  <a:lnTo>
                    <a:pt x="10" y="138"/>
                  </a:lnTo>
                  <a:lnTo>
                    <a:pt x="10" y="143"/>
                  </a:lnTo>
                  <a:lnTo>
                    <a:pt x="10" y="143"/>
                  </a:lnTo>
                  <a:lnTo>
                    <a:pt x="11" y="146"/>
                  </a:lnTo>
                  <a:lnTo>
                    <a:pt x="14" y="149"/>
                  </a:lnTo>
                  <a:lnTo>
                    <a:pt x="17" y="150"/>
                  </a:lnTo>
                  <a:lnTo>
                    <a:pt x="21" y="150"/>
                  </a:lnTo>
                  <a:lnTo>
                    <a:pt x="21" y="150"/>
                  </a:lnTo>
                  <a:lnTo>
                    <a:pt x="24" y="150"/>
                  </a:lnTo>
                  <a:lnTo>
                    <a:pt x="27" y="152"/>
                  </a:lnTo>
                  <a:lnTo>
                    <a:pt x="30" y="153"/>
                  </a:lnTo>
                  <a:lnTo>
                    <a:pt x="33" y="153"/>
                  </a:lnTo>
                  <a:lnTo>
                    <a:pt x="33" y="153"/>
                  </a:lnTo>
                  <a:lnTo>
                    <a:pt x="36" y="155"/>
                  </a:lnTo>
                  <a:lnTo>
                    <a:pt x="37" y="157"/>
                  </a:lnTo>
                  <a:lnTo>
                    <a:pt x="41" y="167"/>
                  </a:lnTo>
                  <a:lnTo>
                    <a:pt x="41" y="167"/>
                  </a:lnTo>
                  <a:lnTo>
                    <a:pt x="51" y="167"/>
                  </a:lnTo>
                  <a:lnTo>
                    <a:pt x="58" y="169"/>
                  </a:lnTo>
                  <a:lnTo>
                    <a:pt x="64" y="172"/>
                  </a:lnTo>
                  <a:lnTo>
                    <a:pt x="64" y="172"/>
                  </a:lnTo>
                  <a:lnTo>
                    <a:pt x="73" y="179"/>
                  </a:lnTo>
                  <a:lnTo>
                    <a:pt x="75" y="182"/>
                  </a:lnTo>
                  <a:lnTo>
                    <a:pt x="102" y="167"/>
                  </a:lnTo>
                  <a:lnTo>
                    <a:pt x="225" y="233"/>
                  </a:lnTo>
                  <a:lnTo>
                    <a:pt x="225" y="224"/>
                  </a:lnTo>
                  <a:lnTo>
                    <a:pt x="239" y="224"/>
                  </a:lnTo>
                  <a:lnTo>
                    <a:pt x="239" y="224"/>
                  </a:lnTo>
                  <a:lnTo>
                    <a:pt x="239" y="68"/>
                  </a:lnTo>
                  <a:lnTo>
                    <a:pt x="239" y="68"/>
                  </a:lnTo>
                  <a:lnTo>
                    <a:pt x="239" y="59"/>
                  </a:lnTo>
                  <a:lnTo>
                    <a:pt x="238" y="54"/>
                  </a:lnTo>
                  <a:lnTo>
                    <a:pt x="238" y="48"/>
                  </a:lnTo>
                  <a:lnTo>
                    <a:pt x="239" y="44"/>
                  </a:lnTo>
                  <a:lnTo>
                    <a:pt x="239" y="44"/>
                  </a:lnTo>
                  <a:lnTo>
                    <a:pt x="240" y="39"/>
                  </a:lnTo>
                  <a:lnTo>
                    <a:pt x="240" y="35"/>
                  </a:lnTo>
                  <a:lnTo>
                    <a:pt x="240" y="31"/>
                  </a:lnTo>
                  <a:lnTo>
                    <a:pt x="240" y="24"/>
                  </a:lnTo>
                  <a:lnTo>
                    <a:pt x="240" y="24"/>
                  </a:lnTo>
                  <a:lnTo>
                    <a:pt x="243" y="20"/>
                  </a:lnTo>
                  <a:lnTo>
                    <a:pt x="243" y="20"/>
                  </a:lnTo>
                  <a:lnTo>
                    <a:pt x="242" y="20"/>
                  </a:lnTo>
                  <a:lnTo>
                    <a:pt x="242" y="20"/>
                  </a:lnTo>
                  <a:lnTo>
                    <a:pt x="240" y="18"/>
                  </a:lnTo>
                  <a:lnTo>
                    <a:pt x="236" y="17"/>
                  </a:lnTo>
                  <a:lnTo>
                    <a:pt x="221" y="14"/>
                  </a:lnTo>
                  <a:lnTo>
                    <a:pt x="221" y="14"/>
                  </a:lnTo>
                  <a:lnTo>
                    <a:pt x="216" y="12"/>
                  </a:lnTo>
                  <a:lnTo>
                    <a:pt x="213" y="11"/>
                  </a:lnTo>
                  <a:lnTo>
                    <a:pt x="209" y="7"/>
                  </a:lnTo>
                  <a:lnTo>
                    <a:pt x="205" y="4"/>
                  </a:lnTo>
                  <a:lnTo>
                    <a:pt x="201" y="2"/>
                  </a:lnTo>
                  <a:lnTo>
                    <a:pt x="196" y="1"/>
                  </a:lnTo>
                  <a:lnTo>
                    <a:pt x="196" y="1"/>
                  </a:lnTo>
                  <a:lnTo>
                    <a:pt x="191" y="1"/>
                  </a:lnTo>
                  <a:lnTo>
                    <a:pt x="184" y="2"/>
                  </a:lnTo>
                  <a:lnTo>
                    <a:pt x="172" y="7"/>
                  </a:lnTo>
                  <a:lnTo>
                    <a:pt x="164" y="14"/>
                  </a:lnTo>
                  <a:lnTo>
                    <a:pt x="161" y="17"/>
                  </a:lnTo>
                  <a:lnTo>
                    <a:pt x="161" y="20"/>
                  </a:lnTo>
                  <a:lnTo>
                    <a:pt x="161" y="20"/>
                  </a:lnTo>
                  <a:lnTo>
                    <a:pt x="161" y="24"/>
                  </a:lnTo>
                  <a:lnTo>
                    <a:pt x="164" y="29"/>
                  </a:lnTo>
                  <a:lnTo>
                    <a:pt x="164" y="35"/>
                  </a:lnTo>
                  <a:lnTo>
                    <a:pt x="164" y="38"/>
                  </a:lnTo>
                  <a:lnTo>
                    <a:pt x="162" y="41"/>
                  </a:lnTo>
                  <a:lnTo>
                    <a:pt x="162" y="41"/>
                  </a:lnTo>
                  <a:lnTo>
                    <a:pt x="158" y="44"/>
                  </a:lnTo>
                  <a:lnTo>
                    <a:pt x="151" y="45"/>
                  </a:lnTo>
                  <a:lnTo>
                    <a:pt x="144" y="45"/>
                  </a:lnTo>
                  <a:lnTo>
                    <a:pt x="138" y="41"/>
                  </a:lnTo>
                  <a:lnTo>
                    <a:pt x="138" y="41"/>
                  </a:lnTo>
                  <a:lnTo>
                    <a:pt x="131" y="35"/>
                  </a:lnTo>
                  <a:lnTo>
                    <a:pt x="124" y="32"/>
                  </a:lnTo>
                  <a:lnTo>
                    <a:pt x="115" y="31"/>
                  </a:lnTo>
                  <a:lnTo>
                    <a:pt x="108" y="29"/>
                  </a:lnTo>
                  <a:lnTo>
                    <a:pt x="108" y="29"/>
                  </a:lnTo>
                  <a:lnTo>
                    <a:pt x="101" y="29"/>
                  </a:lnTo>
                  <a:lnTo>
                    <a:pt x="97" y="27"/>
                  </a:lnTo>
                  <a:lnTo>
                    <a:pt x="93" y="22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5"/>
                  </a:lnTo>
                  <a:lnTo>
                    <a:pt x="90" y="12"/>
                  </a:lnTo>
                  <a:lnTo>
                    <a:pt x="87" y="11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75" y="7"/>
                  </a:lnTo>
                  <a:lnTo>
                    <a:pt x="70" y="5"/>
                  </a:lnTo>
                  <a:lnTo>
                    <a:pt x="63" y="2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47" y="4"/>
                  </a:lnTo>
                  <a:lnTo>
                    <a:pt x="43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1" y="12"/>
                  </a:lnTo>
                  <a:lnTo>
                    <a:pt x="27" y="12"/>
                  </a:lnTo>
                  <a:lnTo>
                    <a:pt x="27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89" name="Freeform 204"/>
            <p:cNvSpPr>
              <a:spLocks/>
            </p:cNvSpPr>
            <p:nvPr/>
          </p:nvSpPr>
          <p:spPr bwMode="auto">
            <a:xfrm>
              <a:off x="3724053" y="3329547"/>
              <a:ext cx="66488" cy="19805"/>
            </a:xfrm>
            <a:custGeom>
              <a:avLst/>
              <a:gdLst/>
              <a:ahLst/>
              <a:cxnLst>
                <a:cxn ang="0">
                  <a:pos x="23" y="9"/>
                </a:cxn>
                <a:cxn ang="0">
                  <a:pos x="23" y="9"/>
                </a:cxn>
                <a:cxn ang="0">
                  <a:pos x="26" y="7"/>
                </a:cxn>
                <a:cxn ang="0">
                  <a:pos x="30" y="9"/>
                </a:cxn>
                <a:cxn ang="0">
                  <a:pos x="33" y="10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40" y="12"/>
                </a:cxn>
                <a:cxn ang="0">
                  <a:pos x="43" y="10"/>
                </a:cxn>
                <a:cxn ang="0">
                  <a:pos x="47" y="9"/>
                </a:cxn>
                <a:cxn ang="0">
                  <a:pos x="47" y="9"/>
                </a:cxn>
                <a:cxn ang="0">
                  <a:pos x="38" y="7"/>
                </a:cxn>
                <a:cxn ang="0">
                  <a:pos x="38" y="7"/>
                </a:cxn>
                <a:cxn ang="0">
                  <a:pos x="33" y="6"/>
                </a:cxn>
                <a:cxn ang="0">
                  <a:pos x="30" y="3"/>
                </a:cxn>
                <a:cxn ang="0">
                  <a:pos x="27" y="0"/>
                </a:cxn>
                <a:cxn ang="0">
                  <a:pos x="24" y="0"/>
                </a:cxn>
                <a:cxn ang="0">
                  <a:pos x="23" y="2"/>
                </a:cxn>
                <a:cxn ang="0">
                  <a:pos x="23" y="2"/>
                </a:cxn>
                <a:cxn ang="0">
                  <a:pos x="1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13"/>
                </a:cxn>
                <a:cxn ang="0">
                  <a:pos x="4" y="13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3" y="9"/>
                </a:cxn>
                <a:cxn ang="0">
                  <a:pos x="23" y="9"/>
                </a:cxn>
              </a:cxnLst>
              <a:rect l="0" t="0" r="r" b="b"/>
              <a:pathLst>
                <a:path w="47" h="14">
                  <a:moveTo>
                    <a:pt x="23" y="9"/>
                  </a:moveTo>
                  <a:lnTo>
                    <a:pt x="23" y="9"/>
                  </a:lnTo>
                  <a:lnTo>
                    <a:pt x="26" y="7"/>
                  </a:lnTo>
                  <a:lnTo>
                    <a:pt x="30" y="9"/>
                  </a:lnTo>
                  <a:lnTo>
                    <a:pt x="33" y="10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40" y="12"/>
                  </a:lnTo>
                  <a:lnTo>
                    <a:pt x="43" y="10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38" y="7"/>
                  </a:lnTo>
                  <a:lnTo>
                    <a:pt x="38" y="7"/>
                  </a:lnTo>
                  <a:lnTo>
                    <a:pt x="33" y="6"/>
                  </a:lnTo>
                  <a:lnTo>
                    <a:pt x="30" y="3"/>
                  </a:lnTo>
                  <a:lnTo>
                    <a:pt x="27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1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3" y="9"/>
                  </a:lnTo>
                  <a:lnTo>
                    <a:pt x="23" y="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0" name="Freeform 205"/>
            <p:cNvSpPr>
              <a:spLocks/>
            </p:cNvSpPr>
            <p:nvPr/>
          </p:nvSpPr>
          <p:spPr bwMode="auto">
            <a:xfrm>
              <a:off x="3714151" y="3267303"/>
              <a:ext cx="130146" cy="100439"/>
            </a:xfrm>
            <a:custGeom>
              <a:avLst/>
              <a:gdLst/>
              <a:ahLst/>
              <a:cxnLst>
                <a:cxn ang="0">
                  <a:pos x="18" y="70"/>
                </a:cxn>
                <a:cxn ang="0">
                  <a:pos x="24" y="68"/>
                </a:cxn>
                <a:cxn ang="0">
                  <a:pos x="28" y="66"/>
                </a:cxn>
                <a:cxn ang="0">
                  <a:pos x="51" y="64"/>
                </a:cxn>
                <a:cxn ang="0">
                  <a:pos x="55" y="66"/>
                </a:cxn>
                <a:cxn ang="0">
                  <a:pos x="55" y="64"/>
                </a:cxn>
                <a:cxn ang="0">
                  <a:pos x="64" y="67"/>
                </a:cxn>
                <a:cxn ang="0">
                  <a:pos x="67" y="68"/>
                </a:cxn>
                <a:cxn ang="0">
                  <a:pos x="75" y="71"/>
                </a:cxn>
                <a:cxn ang="0">
                  <a:pos x="89" y="70"/>
                </a:cxn>
                <a:cxn ang="0">
                  <a:pos x="92" y="70"/>
                </a:cxn>
                <a:cxn ang="0">
                  <a:pos x="92" y="60"/>
                </a:cxn>
                <a:cxn ang="0">
                  <a:pos x="88" y="54"/>
                </a:cxn>
                <a:cxn ang="0">
                  <a:pos x="84" y="48"/>
                </a:cxn>
                <a:cxn ang="0">
                  <a:pos x="81" y="43"/>
                </a:cxn>
                <a:cxn ang="0">
                  <a:pos x="78" y="34"/>
                </a:cxn>
                <a:cxn ang="0">
                  <a:pos x="75" y="30"/>
                </a:cxn>
                <a:cxn ang="0">
                  <a:pos x="68" y="23"/>
                </a:cxn>
                <a:cxn ang="0">
                  <a:pos x="64" y="20"/>
                </a:cxn>
                <a:cxn ang="0">
                  <a:pos x="58" y="9"/>
                </a:cxn>
                <a:cxn ang="0">
                  <a:pos x="53" y="9"/>
                </a:cxn>
                <a:cxn ang="0">
                  <a:pos x="43" y="0"/>
                </a:cxn>
                <a:cxn ang="0">
                  <a:pos x="40" y="0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16" y="2"/>
                </a:cxn>
                <a:cxn ang="0">
                  <a:pos x="11" y="4"/>
                </a:cxn>
                <a:cxn ang="0">
                  <a:pos x="7" y="10"/>
                </a:cxn>
                <a:cxn ang="0">
                  <a:pos x="6" y="10"/>
                </a:cxn>
                <a:cxn ang="0">
                  <a:pos x="4" y="17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6" y="41"/>
                </a:cxn>
                <a:cxn ang="0">
                  <a:pos x="8" y="46"/>
                </a:cxn>
                <a:cxn ang="0">
                  <a:pos x="10" y="48"/>
                </a:cxn>
                <a:cxn ang="0">
                  <a:pos x="30" y="46"/>
                </a:cxn>
                <a:cxn ang="0">
                  <a:pos x="31" y="44"/>
                </a:cxn>
                <a:cxn ang="0">
                  <a:pos x="37" y="47"/>
                </a:cxn>
                <a:cxn ang="0">
                  <a:pos x="45" y="51"/>
                </a:cxn>
                <a:cxn ang="0">
                  <a:pos x="54" y="53"/>
                </a:cxn>
                <a:cxn ang="0">
                  <a:pos x="50" y="54"/>
                </a:cxn>
                <a:cxn ang="0">
                  <a:pos x="44" y="56"/>
                </a:cxn>
                <a:cxn ang="0">
                  <a:pos x="40" y="54"/>
                </a:cxn>
                <a:cxn ang="0">
                  <a:pos x="33" y="51"/>
                </a:cxn>
                <a:cxn ang="0">
                  <a:pos x="30" y="53"/>
                </a:cxn>
                <a:cxn ang="0">
                  <a:pos x="21" y="56"/>
                </a:cxn>
                <a:cxn ang="0">
                  <a:pos x="11" y="57"/>
                </a:cxn>
                <a:cxn ang="0">
                  <a:pos x="7" y="58"/>
                </a:cxn>
                <a:cxn ang="0">
                  <a:pos x="8" y="66"/>
                </a:cxn>
                <a:cxn ang="0">
                  <a:pos x="10" y="67"/>
                </a:cxn>
                <a:cxn ang="0">
                  <a:pos x="16" y="67"/>
                </a:cxn>
                <a:cxn ang="0">
                  <a:pos x="17" y="68"/>
                </a:cxn>
                <a:cxn ang="0">
                  <a:pos x="18" y="70"/>
                </a:cxn>
              </a:cxnLst>
              <a:rect l="0" t="0" r="r" b="b"/>
              <a:pathLst>
                <a:path w="92" h="71">
                  <a:moveTo>
                    <a:pt x="18" y="70"/>
                  </a:moveTo>
                  <a:lnTo>
                    <a:pt x="18" y="70"/>
                  </a:lnTo>
                  <a:lnTo>
                    <a:pt x="21" y="70"/>
                  </a:lnTo>
                  <a:lnTo>
                    <a:pt x="24" y="68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51" y="64"/>
                  </a:lnTo>
                  <a:lnTo>
                    <a:pt x="51" y="64"/>
                  </a:lnTo>
                  <a:lnTo>
                    <a:pt x="55" y="66"/>
                  </a:lnTo>
                  <a:lnTo>
                    <a:pt x="55" y="66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61" y="66"/>
                  </a:lnTo>
                  <a:lnTo>
                    <a:pt x="64" y="67"/>
                  </a:lnTo>
                  <a:lnTo>
                    <a:pt x="67" y="68"/>
                  </a:lnTo>
                  <a:lnTo>
                    <a:pt x="67" y="68"/>
                  </a:lnTo>
                  <a:lnTo>
                    <a:pt x="70" y="70"/>
                  </a:lnTo>
                  <a:lnTo>
                    <a:pt x="75" y="71"/>
                  </a:lnTo>
                  <a:lnTo>
                    <a:pt x="82" y="71"/>
                  </a:lnTo>
                  <a:lnTo>
                    <a:pt x="89" y="70"/>
                  </a:lnTo>
                  <a:lnTo>
                    <a:pt x="89" y="70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88" y="54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1" y="46"/>
                  </a:lnTo>
                  <a:lnTo>
                    <a:pt x="81" y="43"/>
                  </a:lnTo>
                  <a:lnTo>
                    <a:pt x="81" y="39"/>
                  </a:lnTo>
                  <a:lnTo>
                    <a:pt x="78" y="34"/>
                  </a:lnTo>
                  <a:lnTo>
                    <a:pt x="78" y="34"/>
                  </a:lnTo>
                  <a:lnTo>
                    <a:pt x="75" y="30"/>
                  </a:lnTo>
                  <a:lnTo>
                    <a:pt x="72" y="26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64" y="20"/>
                  </a:lnTo>
                  <a:lnTo>
                    <a:pt x="61" y="16"/>
                  </a:lnTo>
                  <a:lnTo>
                    <a:pt x="58" y="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0" y="6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7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1" y="26"/>
                  </a:lnTo>
                  <a:lnTo>
                    <a:pt x="0" y="29"/>
                  </a:lnTo>
                  <a:lnTo>
                    <a:pt x="1" y="36"/>
                  </a:lnTo>
                  <a:lnTo>
                    <a:pt x="6" y="41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20" y="48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1" y="44"/>
                  </a:lnTo>
                  <a:lnTo>
                    <a:pt x="34" y="44"/>
                  </a:lnTo>
                  <a:lnTo>
                    <a:pt x="37" y="47"/>
                  </a:lnTo>
                  <a:lnTo>
                    <a:pt x="40" y="50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54" y="53"/>
                  </a:lnTo>
                  <a:lnTo>
                    <a:pt x="54" y="53"/>
                  </a:lnTo>
                  <a:lnTo>
                    <a:pt x="50" y="54"/>
                  </a:lnTo>
                  <a:lnTo>
                    <a:pt x="47" y="56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0" y="54"/>
                  </a:lnTo>
                  <a:lnTo>
                    <a:pt x="37" y="53"/>
                  </a:lnTo>
                  <a:lnTo>
                    <a:pt x="33" y="51"/>
                  </a:lnTo>
                  <a:lnTo>
                    <a:pt x="30" y="53"/>
                  </a:lnTo>
                  <a:lnTo>
                    <a:pt x="30" y="53"/>
                  </a:lnTo>
                  <a:lnTo>
                    <a:pt x="27" y="54"/>
                  </a:lnTo>
                  <a:lnTo>
                    <a:pt x="21" y="56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7" y="63"/>
                  </a:lnTo>
                  <a:lnTo>
                    <a:pt x="8" y="66"/>
                  </a:lnTo>
                  <a:lnTo>
                    <a:pt x="8" y="66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6" y="67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8" y="70"/>
                  </a:lnTo>
                  <a:lnTo>
                    <a:pt x="18" y="7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1" name="Freeform 206"/>
            <p:cNvSpPr>
              <a:spLocks/>
            </p:cNvSpPr>
            <p:nvPr/>
          </p:nvSpPr>
          <p:spPr bwMode="auto">
            <a:xfrm>
              <a:off x="3728297" y="3357839"/>
              <a:ext cx="63659" cy="38195"/>
            </a:xfrm>
            <a:custGeom>
              <a:avLst/>
              <a:gdLst/>
              <a:ahLst/>
              <a:cxnLst>
                <a:cxn ang="0">
                  <a:pos x="24" y="26"/>
                </a:cxn>
                <a:cxn ang="0">
                  <a:pos x="24" y="26"/>
                </a:cxn>
                <a:cxn ang="0">
                  <a:pos x="31" y="20"/>
                </a:cxn>
                <a:cxn ang="0">
                  <a:pos x="34" y="17"/>
                </a:cxn>
                <a:cxn ang="0">
                  <a:pos x="37" y="17"/>
                </a:cxn>
                <a:cxn ang="0">
                  <a:pos x="37" y="17"/>
                </a:cxn>
                <a:cxn ang="0">
                  <a:pos x="38" y="17"/>
                </a:cxn>
                <a:cxn ang="0">
                  <a:pos x="41" y="17"/>
                </a:cxn>
                <a:cxn ang="0">
                  <a:pos x="43" y="14"/>
                </a:cxn>
                <a:cxn ang="0">
                  <a:pos x="43" y="14"/>
                </a:cxn>
                <a:cxn ang="0">
                  <a:pos x="41" y="11"/>
                </a:cxn>
                <a:cxn ang="0">
                  <a:pos x="40" y="9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4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8" y="11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5" y="14"/>
                </a:cxn>
                <a:cxn ang="0">
                  <a:pos x="17" y="16"/>
                </a:cxn>
                <a:cxn ang="0">
                  <a:pos x="17" y="19"/>
                </a:cxn>
                <a:cxn ang="0">
                  <a:pos x="17" y="21"/>
                </a:cxn>
                <a:cxn ang="0">
                  <a:pos x="18" y="24"/>
                </a:cxn>
                <a:cxn ang="0">
                  <a:pos x="20" y="26"/>
                </a:cxn>
                <a:cxn ang="0">
                  <a:pos x="20" y="26"/>
                </a:cxn>
                <a:cxn ang="0">
                  <a:pos x="23" y="27"/>
                </a:cxn>
                <a:cxn ang="0">
                  <a:pos x="23" y="27"/>
                </a:cxn>
                <a:cxn ang="0">
                  <a:pos x="24" y="26"/>
                </a:cxn>
                <a:cxn ang="0">
                  <a:pos x="24" y="26"/>
                </a:cxn>
              </a:cxnLst>
              <a:rect l="0" t="0" r="r" b="b"/>
              <a:pathLst>
                <a:path w="45" h="27">
                  <a:moveTo>
                    <a:pt x="24" y="26"/>
                  </a:moveTo>
                  <a:lnTo>
                    <a:pt x="24" y="26"/>
                  </a:lnTo>
                  <a:lnTo>
                    <a:pt x="31" y="20"/>
                  </a:lnTo>
                  <a:lnTo>
                    <a:pt x="34" y="17"/>
                  </a:lnTo>
                  <a:lnTo>
                    <a:pt x="37" y="17"/>
                  </a:lnTo>
                  <a:lnTo>
                    <a:pt x="37" y="17"/>
                  </a:lnTo>
                  <a:lnTo>
                    <a:pt x="38" y="17"/>
                  </a:lnTo>
                  <a:lnTo>
                    <a:pt x="41" y="17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1" y="11"/>
                  </a:lnTo>
                  <a:lnTo>
                    <a:pt x="40" y="9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4" y="4"/>
                  </a:lnTo>
                  <a:lnTo>
                    <a:pt x="11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6" y="10"/>
                  </a:lnTo>
                  <a:lnTo>
                    <a:pt x="8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5" y="14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3" y="27"/>
                  </a:lnTo>
                  <a:lnTo>
                    <a:pt x="23" y="27"/>
                  </a:lnTo>
                  <a:lnTo>
                    <a:pt x="24" y="26"/>
                  </a:lnTo>
                  <a:lnTo>
                    <a:pt x="24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2" name="Freeform 207"/>
            <p:cNvSpPr>
              <a:spLocks/>
            </p:cNvSpPr>
            <p:nvPr/>
          </p:nvSpPr>
          <p:spPr bwMode="auto">
            <a:xfrm>
              <a:off x="4429953" y="3394620"/>
              <a:ext cx="280097" cy="195219"/>
            </a:xfrm>
            <a:custGeom>
              <a:avLst/>
              <a:gdLst/>
              <a:ahLst/>
              <a:cxnLst>
                <a:cxn ang="0">
                  <a:pos x="182" y="72"/>
                </a:cxn>
                <a:cxn ang="0">
                  <a:pos x="177" y="67"/>
                </a:cxn>
                <a:cxn ang="0">
                  <a:pos x="167" y="58"/>
                </a:cxn>
                <a:cxn ang="0">
                  <a:pos x="165" y="54"/>
                </a:cxn>
                <a:cxn ang="0">
                  <a:pos x="157" y="44"/>
                </a:cxn>
                <a:cxn ang="0">
                  <a:pos x="145" y="37"/>
                </a:cxn>
                <a:cxn ang="0">
                  <a:pos x="137" y="34"/>
                </a:cxn>
                <a:cxn ang="0">
                  <a:pos x="140" y="30"/>
                </a:cxn>
                <a:cxn ang="0">
                  <a:pos x="143" y="22"/>
                </a:cxn>
                <a:cxn ang="0">
                  <a:pos x="134" y="8"/>
                </a:cxn>
                <a:cxn ang="0">
                  <a:pos x="125" y="0"/>
                </a:cxn>
                <a:cxn ang="0">
                  <a:pos x="118" y="1"/>
                </a:cxn>
                <a:cxn ang="0">
                  <a:pos x="110" y="7"/>
                </a:cxn>
                <a:cxn ang="0">
                  <a:pos x="108" y="13"/>
                </a:cxn>
                <a:cxn ang="0">
                  <a:pos x="93" y="30"/>
                </a:cxn>
                <a:cxn ang="0">
                  <a:pos x="89" y="32"/>
                </a:cxn>
                <a:cxn ang="0">
                  <a:pos x="70" y="34"/>
                </a:cxn>
                <a:cxn ang="0">
                  <a:pos x="69" y="38"/>
                </a:cxn>
                <a:cxn ang="0">
                  <a:pos x="70" y="42"/>
                </a:cxn>
                <a:cxn ang="0">
                  <a:pos x="56" y="50"/>
                </a:cxn>
                <a:cxn ang="0">
                  <a:pos x="37" y="55"/>
                </a:cxn>
                <a:cxn ang="0">
                  <a:pos x="34" y="57"/>
                </a:cxn>
                <a:cxn ang="0">
                  <a:pos x="29" y="54"/>
                </a:cxn>
                <a:cxn ang="0">
                  <a:pos x="24" y="58"/>
                </a:cxn>
                <a:cxn ang="0">
                  <a:pos x="19" y="59"/>
                </a:cxn>
                <a:cxn ang="0">
                  <a:pos x="17" y="57"/>
                </a:cxn>
                <a:cxn ang="0">
                  <a:pos x="9" y="67"/>
                </a:cxn>
                <a:cxn ang="0">
                  <a:pos x="2" y="81"/>
                </a:cxn>
                <a:cxn ang="0">
                  <a:pos x="2" y="89"/>
                </a:cxn>
                <a:cxn ang="0">
                  <a:pos x="5" y="104"/>
                </a:cxn>
                <a:cxn ang="0">
                  <a:pos x="9" y="112"/>
                </a:cxn>
                <a:cxn ang="0">
                  <a:pos x="10" y="119"/>
                </a:cxn>
                <a:cxn ang="0">
                  <a:pos x="19" y="129"/>
                </a:cxn>
                <a:cxn ang="0">
                  <a:pos x="24" y="135"/>
                </a:cxn>
                <a:cxn ang="0">
                  <a:pos x="27" y="138"/>
                </a:cxn>
                <a:cxn ang="0">
                  <a:pos x="30" y="132"/>
                </a:cxn>
                <a:cxn ang="0">
                  <a:pos x="40" y="122"/>
                </a:cxn>
                <a:cxn ang="0">
                  <a:pos x="60" y="111"/>
                </a:cxn>
                <a:cxn ang="0">
                  <a:pos x="71" y="99"/>
                </a:cxn>
                <a:cxn ang="0">
                  <a:pos x="77" y="98"/>
                </a:cxn>
                <a:cxn ang="0">
                  <a:pos x="90" y="106"/>
                </a:cxn>
                <a:cxn ang="0">
                  <a:pos x="123" y="108"/>
                </a:cxn>
                <a:cxn ang="0">
                  <a:pos x="125" y="102"/>
                </a:cxn>
                <a:cxn ang="0">
                  <a:pos x="135" y="102"/>
                </a:cxn>
                <a:cxn ang="0">
                  <a:pos x="145" y="99"/>
                </a:cxn>
                <a:cxn ang="0">
                  <a:pos x="155" y="96"/>
                </a:cxn>
                <a:cxn ang="0">
                  <a:pos x="168" y="95"/>
                </a:cxn>
                <a:cxn ang="0">
                  <a:pos x="172" y="92"/>
                </a:cxn>
                <a:cxn ang="0">
                  <a:pos x="198" y="95"/>
                </a:cxn>
                <a:cxn ang="0">
                  <a:pos x="188" y="82"/>
                </a:cxn>
                <a:cxn ang="0">
                  <a:pos x="182" y="77"/>
                </a:cxn>
              </a:cxnLst>
              <a:rect l="0" t="0" r="r" b="b"/>
              <a:pathLst>
                <a:path w="198" h="138">
                  <a:moveTo>
                    <a:pt x="182" y="77"/>
                  </a:moveTo>
                  <a:lnTo>
                    <a:pt x="182" y="77"/>
                  </a:lnTo>
                  <a:lnTo>
                    <a:pt x="182" y="72"/>
                  </a:lnTo>
                  <a:lnTo>
                    <a:pt x="181" y="69"/>
                  </a:lnTo>
                  <a:lnTo>
                    <a:pt x="177" y="67"/>
                  </a:lnTo>
                  <a:lnTo>
                    <a:pt x="177" y="67"/>
                  </a:lnTo>
                  <a:lnTo>
                    <a:pt x="170" y="61"/>
                  </a:lnTo>
                  <a:lnTo>
                    <a:pt x="168" y="59"/>
                  </a:lnTo>
                  <a:lnTo>
                    <a:pt x="167" y="58"/>
                  </a:lnTo>
                  <a:lnTo>
                    <a:pt x="167" y="58"/>
                  </a:lnTo>
                  <a:lnTo>
                    <a:pt x="167" y="55"/>
                  </a:lnTo>
                  <a:lnTo>
                    <a:pt x="165" y="54"/>
                  </a:lnTo>
                  <a:lnTo>
                    <a:pt x="160" y="48"/>
                  </a:lnTo>
                  <a:lnTo>
                    <a:pt x="160" y="48"/>
                  </a:lnTo>
                  <a:lnTo>
                    <a:pt x="157" y="44"/>
                  </a:lnTo>
                  <a:lnTo>
                    <a:pt x="153" y="42"/>
                  </a:lnTo>
                  <a:lnTo>
                    <a:pt x="147" y="41"/>
                  </a:lnTo>
                  <a:lnTo>
                    <a:pt x="145" y="37"/>
                  </a:lnTo>
                  <a:lnTo>
                    <a:pt x="138" y="35"/>
                  </a:lnTo>
                  <a:lnTo>
                    <a:pt x="138" y="35"/>
                  </a:lnTo>
                  <a:lnTo>
                    <a:pt x="137" y="34"/>
                  </a:lnTo>
                  <a:lnTo>
                    <a:pt x="138" y="32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43" y="28"/>
                  </a:lnTo>
                  <a:lnTo>
                    <a:pt x="143" y="27"/>
                  </a:lnTo>
                  <a:lnTo>
                    <a:pt x="143" y="22"/>
                  </a:lnTo>
                  <a:lnTo>
                    <a:pt x="140" y="15"/>
                  </a:lnTo>
                  <a:lnTo>
                    <a:pt x="140" y="15"/>
                  </a:lnTo>
                  <a:lnTo>
                    <a:pt x="134" y="8"/>
                  </a:lnTo>
                  <a:lnTo>
                    <a:pt x="128" y="1"/>
                  </a:lnTo>
                  <a:lnTo>
                    <a:pt x="128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18" y="1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0" y="7"/>
                  </a:lnTo>
                  <a:lnTo>
                    <a:pt x="110" y="10"/>
                  </a:lnTo>
                  <a:lnTo>
                    <a:pt x="110" y="11"/>
                  </a:lnTo>
                  <a:lnTo>
                    <a:pt x="108" y="13"/>
                  </a:lnTo>
                  <a:lnTo>
                    <a:pt x="108" y="13"/>
                  </a:lnTo>
                  <a:lnTo>
                    <a:pt x="101" y="20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1" y="31"/>
                  </a:lnTo>
                  <a:lnTo>
                    <a:pt x="89" y="32"/>
                  </a:lnTo>
                  <a:lnTo>
                    <a:pt x="81" y="32"/>
                  </a:lnTo>
                  <a:lnTo>
                    <a:pt x="74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70" y="41"/>
                  </a:lnTo>
                  <a:lnTo>
                    <a:pt x="70" y="42"/>
                  </a:lnTo>
                  <a:lnTo>
                    <a:pt x="70" y="42"/>
                  </a:lnTo>
                  <a:lnTo>
                    <a:pt x="63" y="47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46" y="51"/>
                  </a:lnTo>
                  <a:lnTo>
                    <a:pt x="42" y="52"/>
                  </a:lnTo>
                  <a:lnTo>
                    <a:pt x="37" y="55"/>
                  </a:lnTo>
                  <a:lnTo>
                    <a:pt x="37" y="55"/>
                  </a:lnTo>
                  <a:lnTo>
                    <a:pt x="36" y="57"/>
                  </a:lnTo>
                  <a:lnTo>
                    <a:pt x="34" y="57"/>
                  </a:lnTo>
                  <a:lnTo>
                    <a:pt x="33" y="55"/>
                  </a:lnTo>
                  <a:lnTo>
                    <a:pt x="30" y="54"/>
                  </a:lnTo>
                  <a:lnTo>
                    <a:pt x="29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4" y="58"/>
                  </a:lnTo>
                  <a:lnTo>
                    <a:pt x="22" y="59"/>
                  </a:lnTo>
                  <a:lnTo>
                    <a:pt x="20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2" y="62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6" y="72"/>
                  </a:lnTo>
                  <a:lnTo>
                    <a:pt x="5" y="77"/>
                  </a:lnTo>
                  <a:lnTo>
                    <a:pt x="2" y="81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89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5" y="104"/>
                  </a:lnTo>
                  <a:lnTo>
                    <a:pt x="7" y="109"/>
                  </a:lnTo>
                  <a:lnTo>
                    <a:pt x="7" y="109"/>
                  </a:lnTo>
                  <a:lnTo>
                    <a:pt x="9" y="112"/>
                  </a:lnTo>
                  <a:lnTo>
                    <a:pt x="10" y="115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19" y="129"/>
                  </a:lnTo>
                  <a:lnTo>
                    <a:pt x="22" y="132"/>
                  </a:lnTo>
                  <a:lnTo>
                    <a:pt x="24" y="135"/>
                  </a:lnTo>
                  <a:lnTo>
                    <a:pt x="24" y="135"/>
                  </a:lnTo>
                  <a:lnTo>
                    <a:pt x="24" y="136"/>
                  </a:lnTo>
                  <a:lnTo>
                    <a:pt x="27" y="138"/>
                  </a:lnTo>
                  <a:lnTo>
                    <a:pt x="27" y="138"/>
                  </a:lnTo>
                  <a:lnTo>
                    <a:pt x="27" y="135"/>
                  </a:lnTo>
                  <a:lnTo>
                    <a:pt x="27" y="135"/>
                  </a:lnTo>
                  <a:lnTo>
                    <a:pt x="30" y="132"/>
                  </a:lnTo>
                  <a:lnTo>
                    <a:pt x="30" y="128"/>
                  </a:lnTo>
                  <a:lnTo>
                    <a:pt x="30" y="123"/>
                  </a:lnTo>
                  <a:lnTo>
                    <a:pt x="40" y="122"/>
                  </a:lnTo>
                  <a:lnTo>
                    <a:pt x="46" y="119"/>
                  </a:lnTo>
                  <a:lnTo>
                    <a:pt x="60" y="122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6" y="105"/>
                  </a:lnTo>
                  <a:lnTo>
                    <a:pt x="71" y="99"/>
                  </a:lnTo>
                  <a:lnTo>
                    <a:pt x="74" y="98"/>
                  </a:lnTo>
                  <a:lnTo>
                    <a:pt x="77" y="98"/>
                  </a:lnTo>
                  <a:lnTo>
                    <a:pt x="77" y="98"/>
                  </a:lnTo>
                  <a:lnTo>
                    <a:pt x="81" y="99"/>
                  </a:lnTo>
                  <a:lnTo>
                    <a:pt x="86" y="102"/>
                  </a:lnTo>
                  <a:lnTo>
                    <a:pt x="90" y="106"/>
                  </a:lnTo>
                  <a:lnTo>
                    <a:pt x="121" y="114"/>
                  </a:lnTo>
                  <a:lnTo>
                    <a:pt x="121" y="114"/>
                  </a:lnTo>
                  <a:lnTo>
                    <a:pt x="123" y="108"/>
                  </a:lnTo>
                  <a:lnTo>
                    <a:pt x="124" y="105"/>
                  </a:lnTo>
                  <a:lnTo>
                    <a:pt x="125" y="102"/>
                  </a:lnTo>
                  <a:lnTo>
                    <a:pt x="125" y="102"/>
                  </a:lnTo>
                  <a:lnTo>
                    <a:pt x="128" y="101"/>
                  </a:lnTo>
                  <a:lnTo>
                    <a:pt x="131" y="102"/>
                  </a:lnTo>
                  <a:lnTo>
                    <a:pt x="135" y="102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45" y="99"/>
                  </a:lnTo>
                  <a:lnTo>
                    <a:pt x="150" y="98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62" y="98"/>
                  </a:lnTo>
                  <a:lnTo>
                    <a:pt x="165" y="98"/>
                  </a:lnTo>
                  <a:lnTo>
                    <a:pt x="168" y="95"/>
                  </a:lnTo>
                  <a:lnTo>
                    <a:pt x="168" y="95"/>
                  </a:lnTo>
                  <a:lnTo>
                    <a:pt x="170" y="94"/>
                  </a:lnTo>
                  <a:lnTo>
                    <a:pt x="172" y="92"/>
                  </a:lnTo>
                  <a:lnTo>
                    <a:pt x="178" y="94"/>
                  </a:lnTo>
                  <a:lnTo>
                    <a:pt x="185" y="96"/>
                  </a:lnTo>
                  <a:lnTo>
                    <a:pt x="198" y="95"/>
                  </a:lnTo>
                  <a:lnTo>
                    <a:pt x="194" y="85"/>
                  </a:lnTo>
                  <a:lnTo>
                    <a:pt x="194" y="85"/>
                  </a:lnTo>
                  <a:lnTo>
                    <a:pt x="188" y="82"/>
                  </a:lnTo>
                  <a:lnTo>
                    <a:pt x="185" y="79"/>
                  </a:lnTo>
                  <a:lnTo>
                    <a:pt x="182" y="77"/>
                  </a:lnTo>
                  <a:lnTo>
                    <a:pt x="182" y="7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3" name="Freeform 208"/>
            <p:cNvSpPr>
              <a:spLocks/>
            </p:cNvSpPr>
            <p:nvPr/>
          </p:nvSpPr>
          <p:spPr bwMode="auto">
            <a:xfrm>
              <a:off x="4166832" y="3332376"/>
              <a:ext cx="267365" cy="216439"/>
            </a:xfrm>
            <a:custGeom>
              <a:avLst/>
              <a:gdLst/>
              <a:ahLst/>
              <a:cxnLst>
                <a:cxn ang="0">
                  <a:pos x="121" y="112"/>
                </a:cxn>
                <a:cxn ang="0">
                  <a:pos x="127" y="111"/>
                </a:cxn>
                <a:cxn ang="0">
                  <a:pos x="137" y="115"/>
                </a:cxn>
                <a:cxn ang="0">
                  <a:pos x="139" y="121"/>
                </a:cxn>
                <a:cxn ang="0">
                  <a:pos x="145" y="112"/>
                </a:cxn>
                <a:cxn ang="0">
                  <a:pos x="156" y="88"/>
                </a:cxn>
                <a:cxn ang="0">
                  <a:pos x="161" y="82"/>
                </a:cxn>
                <a:cxn ang="0">
                  <a:pos x="164" y="78"/>
                </a:cxn>
                <a:cxn ang="0">
                  <a:pos x="166" y="69"/>
                </a:cxn>
                <a:cxn ang="0">
                  <a:pos x="169" y="65"/>
                </a:cxn>
                <a:cxn ang="0">
                  <a:pos x="171" y="55"/>
                </a:cxn>
                <a:cxn ang="0">
                  <a:pos x="179" y="41"/>
                </a:cxn>
                <a:cxn ang="0">
                  <a:pos x="186" y="38"/>
                </a:cxn>
                <a:cxn ang="0">
                  <a:pos x="189" y="29"/>
                </a:cxn>
                <a:cxn ang="0">
                  <a:pos x="188" y="27"/>
                </a:cxn>
                <a:cxn ang="0">
                  <a:pos x="181" y="20"/>
                </a:cxn>
                <a:cxn ang="0">
                  <a:pos x="182" y="11"/>
                </a:cxn>
                <a:cxn ang="0">
                  <a:pos x="176" y="4"/>
                </a:cxn>
                <a:cxn ang="0">
                  <a:pos x="172" y="1"/>
                </a:cxn>
                <a:cxn ang="0">
                  <a:pos x="168" y="2"/>
                </a:cxn>
                <a:cxn ang="0">
                  <a:pos x="159" y="11"/>
                </a:cxn>
                <a:cxn ang="0">
                  <a:pos x="151" y="11"/>
                </a:cxn>
                <a:cxn ang="0">
                  <a:pos x="142" y="7"/>
                </a:cxn>
                <a:cxn ang="0">
                  <a:pos x="125" y="8"/>
                </a:cxn>
                <a:cxn ang="0">
                  <a:pos x="114" y="15"/>
                </a:cxn>
                <a:cxn ang="0">
                  <a:pos x="105" y="17"/>
                </a:cxn>
                <a:cxn ang="0">
                  <a:pos x="91" y="11"/>
                </a:cxn>
                <a:cxn ang="0">
                  <a:pos x="85" y="8"/>
                </a:cxn>
                <a:cxn ang="0">
                  <a:pos x="72" y="12"/>
                </a:cxn>
                <a:cxn ang="0">
                  <a:pos x="67" y="11"/>
                </a:cxn>
                <a:cxn ang="0">
                  <a:pos x="60" y="2"/>
                </a:cxn>
                <a:cxn ang="0">
                  <a:pos x="50" y="0"/>
                </a:cxn>
                <a:cxn ang="0">
                  <a:pos x="45" y="1"/>
                </a:cxn>
                <a:cxn ang="0">
                  <a:pos x="41" y="4"/>
                </a:cxn>
                <a:cxn ang="0">
                  <a:pos x="26" y="4"/>
                </a:cxn>
                <a:cxn ang="0">
                  <a:pos x="23" y="10"/>
                </a:cxn>
                <a:cxn ang="0">
                  <a:pos x="18" y="21"/>
                </a:cxn>
                <a:cxn ang="0">
                  <a:pos x="16" y="28"/>
                </a:cxn>
                <a:cxn ang="0">
                  <a:pos x="13" y="31"/>
                </a:cxn>
                <a:cxn ang="0">
                  <a:pos x="16" y="52"/>
                </a:cxn>
                <a:cxn ang="0">
                  <a:pos x="13" y="64"/>
                </a:cxn>
                <a:cxn ang="0">
                  <a:pos x="7" y="74"/>
                </a:cxn>
                <a:cxn ang="0">
                  <a:pos x="0" y="85"/>
                </a:cxn>
                <a:cxn ang="0">
                  <a:pos x="1" y="103"/>
                </a:cxn>
                <a:cxn ang="0">
                  <a:pos x="3" y="111"/>
                </a:cxn>
                <a:cxn ang="0">
                  <a:pos x="6" y="116"/>
                </a:cxn>
                <a:cxn ang="0">
                  <a:pos x="16" y="121"/>
                </a:cxn>
                <a:cxn ang="0">
                  <a:pos x="36" y="126"/>
                </a:cxn>
                <a:cxn ang="0">
                  <a:pos x="45" y="139"/>
                </a:cxn>
                <a:cxn ang="0">
                  <a:pos x="48" y="148"/>
                </a:cxn>
                <a:cxn ang="0">
                  <a:pos x="54" y="153"/>
                </a:cxn>
                <a:cxn ang="0">
                  <a:pos x="67" y="150"/>
                </a:cxn>
                <a:cxn ang="0">
                  <a:pos x="81" y="149"/>
                </a:cxn>
                <a:cxn ang="0">
                  <a:pos x="91" y="148"/>
                </a:cxn>
                <a:cxn ang="0">
                  <a:pos x="94" y="148"/>
                </a:cxn>
                <a:cxn ang="0">
                  <a:pos x="98" y="131"/>
                </a:cxn>
                <a:cxn ang="0">
                  <a:pos x="117" y="112"/>
                </a:cxn>
              </a:cxnLst>
              <a:rect l="0" t="0" r="r" b="b"/>
              <a:pathLst>
                <a:path w="189" h="153">
                  <a:moveTo>
                    <a:pt x="117" y="112"/>
                  </a:moveTo>
                  <a:lnTo>
                    <a:pt x="117" y="112"/>
                  </a:lnTo>
                  <a:lnTo>
                    <a:pt x="121" y="112"/>
                  </a:lnTo>
                  <a:lnTo>
                    <a:pt x="124" y="112"/>
                  </a:lnTo>
                  <a:lnTo>
                    <a:pt x="127" y="111"/>
                  </a:lnTo>
                  <a:lnTo>
                    <a:pt x="127" y="111"/>
                  </a:lnTo>
                  <a:lnTo>
                    <a:pt x="129" y="111"/>
                  </a:lnTo>
                  <a:lnTo>
                    <a:pt x="132" y="112"/>
                  </a:lnTo>
                  <a:lnTo>
                    <a:pt x="137" y="115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39" y="121"/>
                  </a:lnTo>
                  <a:lnTo>
                    <a:pt x="141" y="119"/>
                  </a:lnTo>
                  <a:lnTo>
                    <a:pt x="145" y="112"/>
                  </a:lnTo>
                  <a:lnTo>
                    <a:pt x="145" y="112"/>
                  </a:lnTo>
                  <a:lnTo>
                    <a:pt x="151" y="99"/>
                  </a:lnTo>
                  <a:lnTo>
                    <a:pt x="155" y="92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58" y="85"/>
                  </a:lnTo>
                  <a:lnTo>
                    <a:pt x="161" y="82"/>
                  </a:lnTo>
                  <a:lnTo>
                    <a:pt x="162" y="79"/>
                  </a:lnTo>
                  <a:lnTo>
                    <a:pt x="164" y="78"/>
                  </a:lnTo>
                  <a:lnTo>
                    <a:pt x="164" y="78"/>
                  </a:lnTo>
                  <a:lnTo>
                    <a:pt x="164" y="74"/>
                  </a:lnTo>
                  <a:lnTo>
                    <a:pt x="165" y="71"/>
                  </a:lnTo>
                  <a:lnTo>
                    <a:pt x="166" y="69"/>
                  </a:lnTo>
                  <a:lnTo>
                    <a:pt x="166" y="69"/>
                  </a:lnTo>
                  <a:lnTo>
                    <a:pt x="168" y="68"/>
                  </a:lnTo>
                  <a:lnTo>
                    <a:pt x="169" y="65"/>
                  </a:lnTo>
                  <a:lnTo>
                    <a:pt x="169" y="59"/>
                  </a:lnTo>
                  <a:lnTo>
                    <a:pt x="169" y="59"/>
                  </a:lnTo>
                  <a:lnTo>
                    <a:pt x="171" y="55"/>
                  </a:lnTo>
                  <a:lnTo>
                    <a:pt x="174" y="49"/>
                  </a:lnTo>
                  <a:lnTo>
                    <a:pt x="179" y="41"/>
                  </a:lnTo>
                  <a:lnTo>
                    <a:pt x="179" y="41"/>
                  </a:lnTo>
                  <a:lnTo>
                    <a:pt x="181" y="41"/>
                  </a:lnTo>
                  <a:lnTo>
                    <a:pt x="183" y="39"/>
                  </a:lnTo>
                  <a:lnTo>
                    <a:pt x="186" y="38"/>
                  </a:lnTo>
                  <a:lnTo>
                    <a:pt x="189" y="37"/>
                  </a:lnTo>
                  <a:lnTo>
                    <a:pt x="189" y="37"/>
                  </a:lnTo>
                  <a:lnTo>
                    <a:pt x="189" y="29"/>
                  </a:lnTo>
                  <a:lnTo>
                    <a:pt x="189" y="28"/>
                  </a:lnTo>
                  <a:lnTo>
                    <a:pt x="188" y="27"/>
                  </a:lnTo>
                  <a:lnTo>
                    <a:pt x="188" y="27"/>
                  </a:lnTo>
                  <a:lnTo>
                    <a:pt x="183" y="24"/>
                  </a:lnTo>
                  <a:lnTo>
                    <a:pt x="182" y="21"/>
                  </a:lnTo>
                  <a:lnTo>
                    <a:pt x="181" y="20"/>
                  </a:lnTo>
                  <a:lnTo>
                    <a:pt x="181" y="20"/>
                  </a:lnTo>
                  <a:lnTo>
                    <a:pt x="182" y="11"/>
                  </a:lnTo>
                  <a:lnTo>
                    <a:pt x="182" y="11"/>
                  </a:lnTo>
                  <a:lnTo>
                    <a:pt x="179" y="10"/>
                  </a:lnTo>
                  <a:lnTo>
                    <a:pt x="178" y="8"/>
                  </a:lnTo>
                  <a:lnTo>
                    <a:pt x="176" y="4"/>
                  </a:lnTo>
                  <a:lnTo>
                    <a:pt x="176" y="4"/>
                  </a:lnTo>
                  <a:lnTo>
                    <a:pt x="174" y="1"/>
                  </a:lnTo>
                  <a:lnTo>
                    <a:pt x="172" y="1"/>
                  </a:lnTo>
                  <a:lnTo>
                    <a:pt x="171" y="1"/>
                  </a:lnTo>
                  <a:lnTo>
                    <a:pt x="171" y="1"/>
                  </a:lnTo>
                  <a:lnTo>
                    <a:pt x="168" y="2"/>
                  </a:lnTo>
                  <a:lnTo>
                    <a:pt x="165" y="5"/>
                  </a:lnTo>
                  <a:lnTo>
                    <a:pt x="162" y="10"/>
                  </a:lnTo>
                  <a:lnTo>
                    <a:pt x="159" y="11"/>
                  </a:lnTo>
                  <a:lnTo>
                    <a:pt x="159" y="11"/>
                  </a:lnTo>
                  <a:lnTo>
                    <a:pt x="155" y="11"/>
                  </a:lnTo>
                  <a:lnTo>
                    <a:pt x="151" y="11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42" y="7"/>
                  </a:lnTo>
                  <a:lnTo>
                    <a:pt x="135" y="7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2" y="8"/>
                  </a:lnTo>
                  <a:lnTo>
                    <a:pt x="118" y="11"/>
                  </a:lnTo>
                  <a:lnTo>
                    <a:pt x="114" y="15"/>
                  </a:lnTo>
                  <a:lnTo>
                    <a:pt x="114" y="15"/>
                  </a:lnTo>
                  <a:lnTo>
                    <a:pt x="109" y="17"/>
                  </a:lnTo>
                  <a:lnTo>
                    <a:pt x="105" y="17"/>
                  </a:lnTo>
                  <a:lnTo>
                    <a:pt x="98" y="15"/>
                  </a:lnTo>
                  <a:lnTo>
                    <a:pt x="98" y="15"/>
                  </a:lnTo>
                  <a:lnTo>
                    <a:pt x="91" y="11"/>
                  </a:lnTo>
                  <a:lnTo>
                    <a:pt x="88" y="10"/>
                  </a:lnTo>
                  <a:lnTo>
                    <a:pt x="85" y="8"/>
                  </a:lnTo>
                  <a:lnTo>
                    <a:pt x="85" y="8"/>
                  </a:lnTo>
                  <a:lnTo>
                    <a:pt x="80" y="10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0" y="12"/>
                  </a:lnTo>
                  <a:lnTo>
                    <a:pt x="68" y="12"/>
                  </a:lnTo>
                  <a:lnTo>
                    <a:pt x="67" y="11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0" y="2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3" y="2"/>
                  </a:lnTo>
                  <a:lnTo>
                    <a:pt x="28" y="2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7"/>
                  </a:lnTo>
                  <a:lnTo>
                    <a:pt x="23" y="10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8" y="21"/>
                  </a:lnTo>
                  <a:lnTo>
                    <a:pt x="16" y="24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9"/>
                  </a:lnTo>
                  <a:lnTo>
                    <a:pt x="13" y="31"/>
                  </a:lnTo>
                  <a:lnTo>
                    <a:pt x="13" y="3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6" y="52"/>
                  </a:lnTo>
                  <a:lnTo>
                    <a:pt x="16" y="59"/>
                  </a:lnTo>
                  <a:lnTo>
                    <a:pt x="13" y="64"/>
                  </a:lnTo>
                  <a:lnTo>
                    <a:pt x="13" y="64"/>
                  </a:lnTo>
                  <a:lnTo>
                    <a:pt x="8" y="71"/>
                  </a:lnTo>
                  <a:lnTo>
                    <a:pt x="7" y="74"/>
                  </a:lnTo>
                  <a:lnTo>
                    <a:pt x="7" y="74"/>
                  </a:lnTo>
                  <a:lnTo>
                    <a:pt x="4" y="76"/>
                  </a:lnTo>
                  <a:lnTo>
                    <a:pt x="1" y="81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1" y="108"/>
                  </a:lnTo>
                  <a:lnTo>
                    <a:pt x="3" y="111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10" y="119"/>
                  </a:lnTo>
                  <a:lnTo>
                    <a:pt x="16" y="121"/>
                  </a:lnTo>
                  <a:lnTo>
                    <a:pt x="30" y="123"/>
                  </a:lnTo>
                  <a:lnTo>
                    <a:pt x="30" y="123"/>
                  </a:lnTo>
                  <a:lnTo>
                    <a:pt x="36" y="126"/>
                  </a:lnTo>
                  <a:lnTo>
                    <a:pt x="40" y="131"/>
                  </a:lnTo>
                  <a:lnTo>
                    <a:pt x="44" y="135"/>
                  </a:lnTo>
                  <a:lnTo>
                    <a:pt x="45" y="139"/>
                  </a:lnTo>
                  <a:lnTo>
                    <a:pt x="45" y="139"/>
                  </a:lnTo>
                  <a:lnTo>
                    <a:pt x="45" y="143"/>
                  </a:lnTo>
                  <a:lnTo>
                    <a:pt x="48" y="148"/>
                  </a:lnTo>
                  <a:lnTo>
                    <a:pt x="51" y="150"/>
                  </a:lnTo>
                  <a:lnTo>
                    <a:pt x="54" y="153"/>
                  </a:lnTo>
                  <a:lnTo>
                    <a:pt x="54" y="153"/>
                  </a:lnTo>
                  <a:lnTo>
                    <a:pt x="57" y="153"/>
                  </a:lnTo>
                  <a:lnTo>
                    <a:pt x="61" y="152"/>
                  </a:lnTo>
                  <a:lnTo>
                    <a:pt x="67" y="150"/>
                  </a:lnTo>
                  <a:lnTo>
                    <a:pt x="70" y="149"/>
                  </a:lnTo>
                  <a:lnTo>
                    <a:pt x="70" y="149"/>
                  </a:lnTo>
                  <a:lnTo>
                    <a:pt x="81" y="149"/>
                  </a:lnTo>
                  <a:lnTo>
                    <a:pt x="87" y="149"/>
                  </a:lnTo>
                  <a:lnTo>
                    <a:pt x="91" y="148"/>
                  </a:lnTo>
                  <a:lnTo>
                    <a:pt x="91" y="148"/>
                  </a:lnTo>
                  <a:lnTo>
                    <a:pt x="92" y="146"/>
                  </a:lnTo>
                  <a:lnTo>
                    <a:pt x="94" y="148"/>
                  </a:lnTo>
                  <a:lnTo>
                    <a:pt x="94" y="148"/>
                  </a:lnTo>
                  <a:lnTo>
                    <a:pt x="98" y="135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107" y="122"/>
                  </a:lnTo>
                  <a:lnTo>
                    <a:pt x="117" y="112"/>
                  </a:lnTo>
                  <a:lnTo>
                    <a:pt x="117" y="1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4" name="Freeform 209"/>
            <p:cNvSpPr>
              <a:spLocks/>
            </p:cNvSpPr>
            <p:nvPr/>
          </p:nvSpPr>
          <p:spPr bwMode="auto">
            <a:xfrm>
              <a:off x="4122978" y="3363498"/>
              <a:ext cx="66488" cy="140049"/>
            </a:xfrm>
            <a:custGeom>
              <a:avLst/>
              <a:gdLst/>
              <a:ahLst/>
              <a:cxnLst>
                <a:cxn ang="0">
                  <a:pos x="31" y="63"/>
                </a:cxn>
                <a:cxn ang="0">
                  <a:pos x="35" y="54"/>
                </a:cxn>
                <a:cxn ang="0">
                  <a:pos x="38" y="52"/>
                </a:cxn>
                <a:cxn ang="0">
                  <a:pos x="44" y="42"/>
                </a:cxn>
                <a:cxn ang="0">
                  <a:pos x="47" y="37"/>
                </a:cxn>
                <a:cxn ang="0">
                  <a:pos x="47" y="19"/>
                </a:cxn>
                <a:cxn ang="0">
                  <a:pos x="44" y="9"/>
                </a:cxn>
                <a:cxn ang="0">
                  <a:pos x="42" y="9"/>
                </a:cxn>
                <a:cxn ang="0">
                  <a:pos x="39" y="9"/>
                </a:cxn>
                <a:cxn ang="0">
                  <a:pos x="37" y="5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28" y="5"/>
                </a:cxn>
                <a:cxn ang="0">
                  <a:pos x="28" y="9"/>
                </a:cxn>
                <a:cxn ang="0">
                  <a:pos x="27" y="12"/>
                </a:cxn>
                <a:cxn ang="0">
                  <a:pos x="24" y="15"/>
                </a:cxn>
                <a:cxn ang="0">
                  <a:pos x="18" y="17"/>
                </a:cxn>
                <a:cxn ang="0">
                  <a:pos x="11" y="17"/>
                </a:cxn>
                <a:cxn ang="0">
                  <a:pos x="7" y="20"/>
                </a:cxn>
                <a:cxn ang="0">
                  <a:pos x="2" y="23"/>
                </a:cxn>
                <a:cxn ang="0">
                  <a:pos x="0" y="23"/>
                </a:cxn>
                <a:cxn ang="0">
                  <a:pos x="1" y="35"/>
                </a:cxn>
                <a:cxn ang="0">
                  <a:pos x="8" y="39"/>
                </a:cxn>
                <a:cxn ang="0">
                  <a:pos x="11" y="42"/>
                </a:cxn>
                <a:cxn ang="0">
                  <a:pos x="11" y="49"/>
                </a:cxn>
                <a:cxn ang="0">
                  <a:pos x="11" y="50"/>
                </a:cxn>
                <a:cxn ang="0">
                  <a:pos x="14" y="57"/>
                </a:cxn>
                <a:cxn ang="0">
                  <a:pos x="14" y="70"/>
                </a:cxn>
                <a:cxn ang="0">
                  <a:pos x="15" y="99"/>
                </a:cxn>
                <a:cxn ang="0">
                  <a:pos x="25" y="99"/>
                </a:cxn>
                <a:cxn ang="0">
                  <a:pos x="32" y="96"/>
                </a:cxn>
                <a:cxn ang="0">
                  <a:pos x="37" y="94"/>
                </a:cxn>
                <a:cxn ang="0">
                  <a:pos x="34" y="89"/>
                </a:cxn>
                <a:cxn ang="0">
                  <a:pos x="32" y="81"/>
                </a:cxn>
                <a:cxn ang="0">
                  <a:pos x="31" y="73"/>
                </a:cxn>
                <a:cxn ang="0">
                  <a:pos x="31" y="63"/>
                </a:cxn>
              </a:cxnLst>
              <a:rect l="0" t="0" r="r" b="b"/>
              <a:pathLst>
                <a:path w="47" h="99">
                  <a:moveTo>
                    <a:pt x="31" y="63"/>
                  </a:moveTo>
                  <a:lnTo>
                    <a:pt x="31" y="63"/>
                  </a:lnTo>
                  <a:lnTo>
                    <a:pt x="32" y="59"/>
                  </a:lnTo>
                  <a:lnTo>
                    <a:pt x="35" y="54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9" y="49"/>
                  </a:lnTo>
                  <a:lnTo>
                    <a:pt x="44" y="42"/>
                  </a:lnTo>
                  <a:lnTo>
                    <a:pt x="44" y="42"/>
                  </a:lnTo>
                  <a:lnTo>
                    <a:pt x="47" y="37"/>
                  </a:lnTo>
                  <a:lnTo>
                    <a:pt x="47" y="30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39" y="9"/>
                  </a:lnTo>
                  <a:lnTo>
                    <a:pt x="39" y="9"/>
                  </a:lnTo>
                  <a:lnTo>
                    <a:pt x="37" y="6"/>
                  </a:lnTo>
                  <a:lnTo>
                    <a:pt x="37" y="5"/>
                  </a:lnTo>
                  <a:lnTo>
                    <a:pt x="37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3"/>
                  </a:lnTo>
                  <a:lnTo>
                    <a:pt x="28" y="5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10"/>
                  </a:lnTo>
                  <a:lnTo>
                    <a:pt x="27" y="12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1" y="16"/>
                  </a:lnTo>
                  <a:lnTo>
                    <a:pt x="18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8" y="17"/>
                  </a:lnTo>
                  <a:lnTo>
                    <a:pt x="7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1" y="35"/>
                  </a:lnTo>
                  <a:lnTo>
                    <a:pt x="4" y="36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11" y="42"/>
                  </a:lnTo>
                  <a:lnTo>
                    <a:pt x="11" y="44"/>
                  </a:lnTo>
                  <a:lnTo>
                    <a:pt x="11" y="49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53"/>
                  </a:lnTo>
                  <a:lnTo>
                    <a:pt x="14" y="57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5" y="99"/>
                  </a:lnTo>
                  <a:lnTo>
                    <a:pt x="15" y="99"/>
                  </a:lnTo>
                  <a:lnTo>
                    <a:pt x="25" y="99"/>
                  </a:lnTo>
                  <a:lnTo>
                    <a:pt x="25" y="99"/>
                  </a:lnTo>
                  <a:lnTo>
                    <a:pt x="30" y="97"/>
                  </a:lnTo>
                  <a:lnTo>
                    <a:pt x="32" y="96"/>
                  </a:lnTo>
                  <a:lnTo>
                    <a:pt x="35" y="94"/>
                  </a:lnTo>
                  <a:lnTo>
                    <a:pt x="37" y="94"/>
                  </a:lnTo>
                  <a:lnTo>
                    <a:pt x="37" y="94"/>
                  </a:lnTo>
                  <a:lnTo>
                    <a:pt x="34" y="89"/>
                  </a:lnTo>
                  <a:lnTo>
                    <a:pt x="32" y="86"/>
                  </a:lnTo>
                  <a:lnTo>
                    <a:pt x="32" y="81"/>
                  </a:lnTo>
                  <a:lnTo>
                    <a:pt x="32" y="81"/>
                  </a:lnTo>
                  <a:lnTo>
                    <a:pt x="31" y="73"/>
                  </a:lnTo>
                  <a:lnTo>
                    <a:pt x="31" y="63"/>
                  </a:lnTo>
                  <a:lnTo>
                    <a:pt x="31" y="6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5" name="Freeform 210"/>
            <p:cNvSpPr>
              <a:spLocks/>
            </p:cNvSpPr>
            <p:nvPr/>
          </p:nvSpPr>
          <p:spPr bwMode="auto">
            <a:xfrm>
              <a:off x="4101759" y="3394620"/>
              <a:ext cx="42439" cy="116000"/>
            </a:xfrm>
            <a:custGeom>
              <a:avLst/>
              <a:gdLst/>
              <a:ahLst/>
              <a:cxnLst>
                <a:cxn ang="0">
                  <a:pos x="26" y="28"/>
                </a:cxn>
                <a:cxn ang="0">
                  <a:pos x="26" y="28"/>
                </a:cxn>
                <a:cxn ang="0">
                  <a:pos x="26" y="27"/>
                </a:cxn>
                <a:cxn ang="0">
                  <a:pos x="26" y="22"/>
                </a:cxn>
                <a:cxn ang="0">
                  <a:pos x="26" y="20"/>
                </a:cxn>
                <a:cxn ang="0">
                  <a:pos x="23" y="17"/>
                </a:cxn>
                <a:cxn ang="0">
                  <a:pos x="23" y="17"/>
                </a:cxn>
                <a:cxn ang="0">
                  <a:pos x="19" y="14"/>
                </a:cxn>
                <a:cxn ang="0">
                  <a:pos x="16" y="13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7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6" y="1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6" y="31"/>
                </a:cxn>
                <a:cxn ang="0">
                  <a:pos x="6" y="37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10" y="52"/>
                </a:cxn>
                <a:cxn ang="0">
                  <a:pos x="12" y="64"/>
                </a:cxn>
                <a:cxn ang="0">
                  <a:pos x="12" y="64"/>
                </a:cxn>
                <a:cxn ang="0">
                  <a:pos x="13" y="74"/>
                </a:cxn>
                <a:cxn ang="0">
                  <a:pos x="17" y="82"/>
                </a:cxn>
                <a:cxn ang="0">
                  <a:pos x="17" y="82"/>
                </a:cxn>
                <a:cxn ang="0">
                  <a:pos x="22" y="81"/>
                </a:cxn>
                <a:cxn ang="0">
                  <a:pos x="22" y="81"/>
                </a:cxn>
                <a:cxn ang="0">
                  <a:pos x="25" y="78"/>
                </a:cxn>
                <a:cxn ang="0">
                  <a:pos x="30" y="77"/>
                </a:cxn>
                <a:cxn ang="0">
                  <a:pos x="30" y="77"/>
                </a:cxn>
                <a:cxn ang="0">
                  <a:pos x="29" y="48"/>
                </a:cxn>
                <a:cxn ang="0">
                  <a:pos x="29" y="48"/>
                </a:cxn>
                <a:cxn ang="0">
                  <a:pos x="29" y="35"/>
                </a:cxn>
                <a:cxn ang="0">
                  <a:pos x="27" y="31"/>
                </a:cxn>
                <a:cxn ang="0">
                  <a:pos x="26" y="28"/>
                </a:cxn>
                <a:cxn ang="0">
                  <a:pos x="26" y="28"/>
                </a:cxn>
              </a:cxnLst>
              <a:rect l="0" t="0" r="r" b="b"/>
              <a:pathLst>
                <a:path w="30" h="82">
                  <a:moveTo>
                    <a:pt x="26" y="28"/>
                  </a:moveTo>
                  <a:lnTo>
                    <a:pt x="26" y="28"/>
                  </a:lnTo>
                  <a:lnTo>
                    <a:pt x="26" y="27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19" y="14"/>
                  </a:lnTo>
                  <a:lnTo>
                    <a:pt x="16" y="13"/>
                  </a:lnTo>
                  <a:lnTo>
                    <a:pt x="15" y="8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6" y="1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31"/>
                  </a:lnTo>
                  <a:lnTo>
                    <a:pt x="6" y="37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52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13" y="74"/>
                  </a:lnTo>
                  <a:lnTo>
                    <a:pt x="17" y="82"/>
                  </a:lnTo>
                  <a:lnTo>
                    <a:pt x="17" y="82"/>
                  </a:lnTo>
                  <a:lnTo>
                    <a:pt x="22" y="81"/>
                  </a:lnTo>
                  <a:lnTo>
                    <a:pt x="22" y="81"/>
                  </a:lnTo>
                  <a:lnTo>
                    <a:pt x="25" y="78"/>
                  </a:lnTo>
                  <a:lnTo>
                    <a:pt x="30" y="77"/>
                  </a:lnTo>
                  <a:lnTo>
                    <a:pt x="30" y="77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35"/>
                  </a:lnTo>
                  <a:lnTo>
                    <a:pt x="27" y="31"/>
                  </a:lnTo>
                  <a:lnTo>
                    <a:pt x="26" y="28"/>
                  </a:lnTo>
                  <a:lnTo>
                    <a:pt x="26" y="2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6" name="Freeform 211"/>
            <p:cNvSpPr>
              <a:spLocks/>
            </p:cNvSpPr>
            <p:nvPr/>
          </p:nvSpPr>
          <p:spPr bwMode="auto">
            <a:xfrm>
              <a:off x="4299807" y="3347937"/>
              <a:ext cx="168341" cy="261707"/>
            </a:xfrm>
            <a:custGeom>
              <a:avLst/>
              <a:gdLst/>
              <a:ahLst/>
              <a:cxnLst>
                <a:cxn ang="0">
                  <a:pos x="70" y="176"/>
                </a:cxn>
                <a:cxn ang="0">
                  <a:pos x="98" y="178"/>
                </a:cxn>
                <a:cxn ang="0">
                  <a:pos x="115" y="185"/>
                </a:cxn>
                <a:cxn ang="0">
                  <a:pos x="119" y="171"/>
                </a:cxn>
                <a:cxn ang="0">
                  <a:pos x="116" y="168"/>
                </a:cxn>
                <a:cxn ang="0">
                  <a:pos x="111" y="162"/>
                </a:cxn>
                <a:cxn ang="0">
                  <a:pos x="102" y="152"/>
                </a:cxn>
                <a:cxn ang="0">
                  <a:pos x="101" y="145"/>
                </a:cxn>
                <a:cxn ang="0">
                  <a:pos x="97" y="137"/>
                </a:cxn>
                <a:cxn ang="0">
                  <a:pos x="94" y="122"/>
                </a:cxn>
                <a:cxn ang="0">
                  <a:pos x="94" y="114"/>
                </a:cxn>
                <a:cxn ang="0">
                  <a:pos x="101" y="100"/>
                </a:cxn>
                <a:cxn ang="0">
                  <a:pos x="109" y="90"/>
                </a:cxn>
                <a:cxn ang="0">
                  <a:pos x="104" y="78"/>
                </a:cxn>
                <a:cxn ang="0">
                  <a:pos x="91" y="65"/>
                </a:cxn>
                <a:cxn ang="0">
                  <a:pos x="87" y="58"/>
                </a:cxn>
                <a:cxn ang="0">
                  <a:pos x="88" y="53"/>
                </a:cxn>
                <a:cxn ang="0">
                  <a:pos x="101" y="51"/>
                </a:cxn>
                <a:cxn ang="0">
                  <a:pos x="108" y="50"/>
                </a:cxn>
                <a:cxn ang="0">
                  <a:pos x="102" y="41"/>
                </a:cxn>
                <a:cxn ang="0">
                  <a:pos x="101" y="30"/>
                </a:cxn>
                <a:cxn ang="0">
                  <a:pos x="99" y="18"/>
                </a:cxn>
                <a:cxn ang="0">
                  <a:pos x="98" y="11"/>
                </a:cxn>
                <a:cxn ang="0">
                  <a:pos x="89" y="0"/>
                </a:cxn>
                <a:cxn ang="0">
                  <a:pos x="88" y="0"/>
                </a:cxn>
                <a:cxn ang="0">
                  <a:pos x="88" y="10"/>
                </a:cxn>
                <a:cxn ang="0">
                  <a:pos x="94" y="16"/>
                </a:cxn>
                <a:cxn ang="0">
                  <a:pos x="95" y="26"/>
                </a:cxn>
                <a:cxn ang="0">
                  <a:pos x="89" y="28"/>
                </a:cxn>
                <a:cxn ang="0">
                  <a:pos x="85" y="30"/>
                </a:cxn>
                <a:cxn ang="0">
                  <a:pos x="75" y="48"/>
                </a:cxn>
                <a:cxn ang="0">
                  <a:pos x="74" y="57"/>
                </a:cxn>
                <a:cxn ang="0">
                  <a:pos x="71" y="60"/>
                </a:cxn>
                <a:cxn ang="0">
                  <a:pos x="70" y="67"/>
                </a:cxn>
                <a:cxn ang="0">
                  <a:pos x="64" y="74"/>
                </a:cxn>
                <a:cxn ang="0">
                  <a:pos x="61" y="81"/>
                </a:cxn>
                <a:cxn ang="0">
                  <a:pos x="51" y="101"/>
                </a:cxn>
                <a:cxn ang="0">
                  <a:pos x="44" y="108"/>
                </a:cxn>
                <a:cxn ang="0">
                  <a:pos x="38" y="101"/>
                </a:cxn>
                <a:cxn ang="0">
                  <a:pos x="33" y="100"/>
                </a:cxn>
                <a:cxn ang="0">
                  <a:pos x="23" y="101"/>
                </a:cxn>
                <a:cxn ang="0">
                  <a:pos x="4" y="120"/>
                </a:cxn>
                <a:cxn ang="0">
                  <a:pos x="0" y="137"/>
                </a:cxn>
                <a:cxn ang="0">
                  <a:pos x="7" y="145"/>
                </a:cxn>
                <a:cxn ang="0">
                  <a:pos x="13" y="148"/>
                </a:cxn>
                <a:cxn ang="0">
                  <a:pos x="18" y="148"/>
                </a:cxn>
                <a:cxn ang="0">
                  <a:pos x="24" y="159"/>
                </a:cxn>
                <a:cxn ang="0">
                  <a:pos x="21" y="171"/>
                </a:cxn>
                <a:cxn ang="0">
                  <a:pos x="43" y="178"/>
                </a:cxn>
              </a:cxnLst>
              <a:rect l="0" t="0" r="r" b="b"/>
              <a:pathLst>
                <a:path w="119" h="185">
                  <a:moveTo>
                    <a:pt x="50" y="175"/>
                  </a:moveTo>
                  <a:lnTo>
                    <a:pt x="50" y="175"/>
                  </a:lnTo>
                  <a:lnTo>
                    <a:pt x="70" y="176"/>
                  </a:lnTo>
                  <a:lnTo>
                    <a:pt x="92" y="176"/>
                  </a:lnTo>
                  <a:lnTo>
                    <a:pt x="92" y="176"/>
                  </a:lnTo>
                  <a:lnTo>
                    <a:pt x="98" y="178"/>
                  </a:lnTo>
                  <a:lnTo>
                    <a:pt x="105" y="181"/>
                  </a:lnTo>
                  <a:lnTo>
                    <a:pt x="115" y="185"/>
                  </a:lnTo>
                  <a:lnTo>
                    <a:pt x="115" y="185"/>
                  </a:lnTo>
                  <a:lnTo>
                    <a:pt x="115" y="179"/>
                  </a:lnTo>
                  <a:lnTo>
                    <a:pt x="116" y="175"/>
                  </a:lnTo>
                  <a:lnTo>
                    <a:pt x="119" y="171"/>
                  </a:lnTo>
                  <a:lnTo>
                    <a:pt x="119" y="171"/>
                  </a:lnTo>
                  <a:lnTo>
                    <a:pt x="116" y="169"/>
                  </a:lnTo>
                  <a:lnTo>
                    <a:pt x="116" y="168"/>
                  </a:lnTo>
                  <a:lnTo>
                    <a:pt x="116" y="168"/>
                  </a:lnTo>
                  <a:lnTo>
                    <a:pt x="114" y="165"/>
                  </a:lnTo>
                  <a:lnTo>
                    <a:pt x="111" y="162"/>
                  </a:lnTo>
                  <a:lnTo>
                    <a:pt x="105" y="156"/>
                  </a:lnTo>
                  <a:lnTo>
                    <a:pt x="105" y="156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2" y="148"/>
                  </a:lnTo>
                  <a:lnTo>
                    <a:pt x="101" y="145"/>
                  </a:lnTo>
                  <a:lnTo>
                    <a:pt x="99" y="142"/>
                  </a:lnTo>
                  <a:lnTo>
                    <a:pt x="99" y="142"/>
                  </a:lnTo>
                  <a:lnTo>
                    <a:pt x="97" y="137"/>
                  </a:lnTo>
                  <a:lnTo>
                    <a:pt x="95" y="129"/>
                  </a:lnTo>
                  <a:lnTo>
                    <a:pt x="95" y="129"/>
                  </a:lnTo>
                  <a:lnTo>
                    <a:pt x="94" y="122"/>
                  </a:lnTo>
                  <a:lnTo>
                    <a:pt x="92" y="117"/>
                  </a:lnTo>
                  <a:lnTo>
                    <a:pt x="92" y="117"/>
                  </a:lnTo>
                  <a:lnTo>
                    <a:pt x="94" y="114"/>
                  </a:lnTo>
                  <a:lnTo>
                    <a:pt x="97" y="110"/>
                  </a:lnTo>
                  <a:lnTo>
                    <a:pt x="98" y="105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4" y="95"/>
                  </a:lnTo>
                  <a:lnTo>
                    <a:pt x="109" y="90"/>
                  </a:lnTo>
                  <a:lnTo>
                    <a:pt x="109" y="90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2" y="74"/>
                  </a:lnTo>
                  <a:lnTo>
                    <a:pt x="99" y="71"/>
                  </a:lnTo>
                  <a:lnTo>
                    <a:pt x="91" y="65"/>
                  </a:lnTo>
                  <a:lnTo>
                    <a:pt x="91" y="65"/>
                  </a:lnTo>
                  <a:lnTo>
                    <a:pt x="88" y="61"/>
                  </a:lnTo>
                  <a:lnTo>
                    <a:pt x="87" y="58"/>
                  </a:lnTo>
                  <a:lnTo>
                    <a:pt x="87" y="54"/>
                  </a:lnTo>
                  <a:lnTo>
                    <a:pt x="87" y="54"/>
                  </a:lnTo>
                  <a:lnTo>
                    <a:pt x="88" y="53"/>
                  </a:lnTo>
                  <a:lnTo>
                    <a:pt x="92" y="51"/>
                  </a:lnTo>
                  <a:lnTo>
                    <a:pt x="101" y="51"/>
                  </a:lnTo>
                  <a:lnTo>
                    <a:pt x="101" y="51"/>
                  </a:lnTo>
                  <a:lnTo>
                    <a:pt x="107" y="51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08" y="50"/>
                  </a:lnTo>
                  <a:lnTo>
                    <a:pt x="105" y="47"/>
                  </a:lnTo>
                  <a:lnTo>
                    <a:pt x="102" y="41"/>
                  </a:lnTo>
                  <a:lnTo>
                    <a:pt x="101" y="36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1" y="24"/>
                  </a:lnTo>
                  <a:lnTo>
                    <a:pt x="99" y="21"/>
                  </a:lnTo>
                  <a:lnTo>
                    <a:pt x="99" y="18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98" y="11"/>
                  </a:lnTo>
                  <a:lnTo>
                    <a:pt x="95" y="6"/>
                  </a:lnTo>
                  <a:lnTo>
                    <a:pt x="92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88" y="10"/>
                  </a:lnTo>
                  <a:lnTo>
                    <a:pt x="89" y="13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5" y="17"/>
                  </a:lnTo>
                  <a:lnTo>
                    <a:pt x="95" y="18"/>
                  </a:lnTo>
                  <a:lnTo>
                    <a:pt x="95" y="26"/>
                  </a:lnTo>
                  <a:lnTo>
                    <a:pt x="95" y="26"/>
                  </a:lnTo>
                  <a:lnTo>
                    <a:pt x="92" y="27"/>
                  </a:lnTo>
                  <a:lnTo>
                    <a:pt x="89" y="28"/>
                  </a:lnTo>
                  <a:lnTo>
                    <a:pt x="87" y="30"/>
                  </a:lnTo>
                  <a:lnTo>
                    <a:pt x="85" y="30"/>
                  </a:lnTo>
                  <a:lnTo>
                    <a:pt x="85" y="30"/>
                  </a:lnTo>
                  <a:lnTo>
                    <a:pt x="80" y="38"/>
                  </a:lnTo>
                  <a:lnTo>
                    <a:pt x="77" y="44"/>
                  </a:lnTo>
                  <a:lnTo>
                    <a:pt x="75" y="48"/>
                  </a:lnTo>
                  <a:lnTo>
                    <a:pt x="75" y="48"/>
                  </a:lnTo>
                  <a:lnTo>
                    <a:pt x="75" y="54"/>
                  </a:lnTo>
                  <a:lnTo>
                    <a:pt x="74" y="57"/>
                  </a:lnTo>
                  <a:lnTo>
                    <a:pt x="72" y="58"/>
                  </a:lnTo>
                  <a:lnTo>
                    <a:pt x="72" y="58"/>
                  </a:lnTo>
                  <a:lnTo>
                    <a:pt x="71" y="60"/>
                  </a:lnTo>
                  <a:lnTo>
                    <a:pt x="70" y="63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68" y="68"/>
                  </a:lnTo>
                  <a:lnTo>
                    <a:pt x="67" y="71"/>
                  </a:lnTo>
                  <a:lnTo>
                    <a:pt x="64" y="74"/>
                  </a:lnTo>
                  <a:lnTo>
                    <a:pt x="62" y="77"/>
                  </a:lnTo>
                  <a:lnTo>
                    <a:pt x="62" y="77"/>
                  </a:lnTo>
                  <a:lnTo>
                    <a:pt x="61" y="81"/>
                  </a:lnTo>
                  <a:lnTo>
                    <a:pt x="57" y="88"/>
                  </a:lnTo>
                  <a:lnTo>
                    <a:pt x="51" y="101"/>
                  </a:lnTo>
                  <a:lnTo>
                    <a:pt x="51" y="101"/>
                  </a:lnTo>
                  <a:lnTo>
                    <a:pt x="47" y="108"/>
                  </a:lnTo>
                  <a:lnTo>
                    <a:pt x="45" y="110"/>
                  </a:lnTo>
                  <a:lnTo>
                    <a:pt x="44" y="108"/>
                  </a:lnTo>
                  <a:lnTo>
                    <a:pt x="44" y="108"/>
                  </a:lnTo>
                  <a:lnTo>
                    <a:pt x="43" y="104"/>
                  </a:lnTo>
                  <a:lnTo>
                    <a:pt x="38" y="101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3" y="100"/>
                  </a:lnTo>
                  <a:lnTo>
                    <a:pt x="30" y="101"/>
                  </a:lnTo>
                  <a:lnTo>
                    <a:pt x="27" y="101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13" y="111"/>
                  </a:lnTo>
                  <a:lnTo>
                    <a:pt x="4" y="120"/>
                  </a:lnTo>
                  <a:lnTo>
                    <a:pt x="4" y="120"/>
                  </a:lnTo>
                  <a:lnTo>
                    <a:pt x="4" y="124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3" y="139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0" y="147"/>
                  </a:lnTo>
                  <a:lnTo>
                    <a:pt x="13" y="148"/>
                  </a:lnTo>
                  <a:lnTo>
                    <a:pt x="17" y="148"/>
                  </a:lnTo>
                  <a:lnTo>
                    <a:pt x="18" y="148"/>
                  </a:lnTo>
                  <a:lnTo>
                    <a:pt x="18" y="148"/>
                  </a:lnTo>
                  <a:lnTo>
                    <a:pt x="21" y="151"/>
                  </a:lnTo>
                  <a:lnTo>
                    <a:pt x="23" y="155"/>
                  </a:lnTo>
                  <a:lnTo>
                    <a:pt x="24" y="159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21" y="171"/>
                  </a:lnTo>
                  <a:lnTo>
                    <a:pt x="20" y="174"/>
                  </a:lnTo>
                  <a:lnTo>
                    <a:pt x="20" y="178"/>
                  </a:lnTo>
                  <a:lnTo>
                    <a:pt x="43" y="178"/>
                  </a:lnTo>
                  <a:lnTo>
                    <a:pt x="50" y="17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7" name="Freeform 212"/>
            <p:cNvSpPr>
              <a:spLocks/>
            </p:cNvSpPr>
            <p:nvPr/>
          </p:nvSpPr>
          <p:spPr bwMode="auto">
            <a:xfrm>
              <a:off x="3909370" y="3404522"/>
              <a:ext cx="138634" cy="142878"/>
            </a:xfrm>
            <a:custGeom>
              <a:avLst/>
              <a:gdLst/>
              <a:ahLst/>
              <a:cxnLst>
                <a:cxn ang="0">
                  <a:pos x="92" y="84"/>
                </a:cxn>
                <a:cxn ang="0">
                  <a:pos x="85" y="67"/>
                </a:cxn>
                <a:cxn ang="0">
                  <a:pos x="89" y="60"/>
                </a:cxn>
                <a:cxn ang="0">
                  <a:pos x="92" y="51"/>
                </a:cxn>
                <a:cxn ang="0">
                  <a:pos x="92" y="48"/>
                </a:cxn>
                <a:cxn ang="0">
                  <a:pos x="97" y="43"/>
                </a:cxn>
                <a:cxn ang="0">
                  <a:pos x="98" y="40"/>
                </a:cxn>
                <a:cxn ang="0">
                  <a:pos x="95" y="23"/>
                </a:cxn>
                <a:cxn ang="0">
                  <a:pos x="92" y="15"/>
                </a:cxn>
                <a:cxn ang="0">
                  <a:pos x="89" y="14"/>
                </a:cxn>
                <a:cxn ang="0">
                  <a:pos x="81" y="11"/>
                </a:cxn>
                <a:cxn ang="0">
                  <a:pos x="71" y="15"/>
                </a:cxn>
                <a:cxn ang="0">
                  <a:pos x="68" y="17"/>
                </a:cxn>
                <a:cxn ang="0">
                  <a:pos x="62" y="15"/>
                </a:cxn>
                <a:cxn ang="0">
                  <a:pos x="57" y="10"/>
                </a:cxn>
                <a:cxn ang="0">
                  <a:pos x="54" y="7"/>
                </a:cxn>
                <a:cxn ang="0">
                  <a:pos x="47" y="4"/>
                </a:cxn>
                <a:cxn ang="0">
                  <a:pos x="44" y="6"/>
                </a:cxn>
                <a:cxn ang="0">
                  <a:pos x="38" y="7"/>
                </a:cxn>
                <a:cxn ang="0">
                  <a:pos x="38" y="3"/>
                </a:cxn>
                <a:cxn ang="0">
                  <a:pos x="37" y="1"/>
                </a:cxn>
                <a:cxn ang="0">
                  <a:pos x="31" y="1"/>
                </a:cxn>
                <a:cxn ang="0">
                  <a:pos x="30" y="4"/>
                </a:cxn>
                <a:cxn ang="0">
                  <a:pos x="25" y="8"/>
                </a:cxn>
                <a:cxn ang="0">
                  <a:pos x="21" y="8"/>
                </a:cxn>
                <a:cxn ang="0">
                  <a:pos x="17" y="4"/>
                </a:cxn>
                <a:cxn ang="0">
                  <a:pos x="13" y="6"/>
                </a:cxn>
                <a:cxn ang="0">
                  <a:pos x="11" y="7"/>
                </a:cxn>
                <a:cxn ang="0">
                  <a:pos x="7" y="7"/>
                </a:cxn>
                <a:cxn ang="0">
                  <a:pos x="6" y="15"/>
                </a:cxn>
                <a:cxn ang="0">
                  <a:pos x="7" y="20"/>
                </a:cxn>
                <a:cxn ang="0">
                  <a:pos x="10" y="21"/>
                </a:cxn>
                <a:cxn ang="0">
                  <a:pos x="10" y="27"/>
                </a:cxn>
                <a:cxn ang="0">
                  <a:pos x="11" y="30"/>
                </a:cxn>
                <a:cxn ang="0">
                  <a:pos x="14" y="35"/>
                </a:cxn>
                <a:cxn ang="0">
                  <a:pos x="13" y="37"/>
                </a:cxn>
                <a:cxn ang="0">
                  <a:pos x="10" y="38"/>
                </a:cxn>
                <a:cxn ang="0">
                  <a:pos x="6" y="38"/>
                </a:cxn>
                <a:cxn ang="0">
                  <a:pos x="6" y="41"/>
                </a:cxn>
                <a:cxn ang="0">
                  <a:pos x="7" y="45"/>
                </a:cxn>
                <a:cxn ang="0">
                  <a:pos x="7" y="48"/>
                </a:cxn>
                <a:cxn ang="0">
                  <a:pos x="3" y="54"/>
                </a:cxn>
                <a:cxn ang="0">
                  <a:pos x="3" y="57"/>
                </a:cxn>
                <a:cxn ang="0">
                  <a:pos x="1" y="67"/>
                </a:cxn>
                <a:cxn ang="0">
                  <a:pos x="1" y="68"/>
                </a:cxn>
                <a:cxn ang="0">
                  <a:pos x="1" y="71"/>
                </a:cxn>
                <a:cxn ang="0">
                  <a:pos x="6" y="74"/>
                </a:cxn>
                <a:cxn ang="0">
                  <a:pos x="17" y="82"/>
                </a:cxn>
                <a:cxn ang="0">
                  <a:pos x="18" y="85"/>
                </a:cxn>
                <a:cxn ang="0">
                  <a:pos x="14" y="101"/>
                </a:cxn>
                <a:cxn ang="0">
                  <a:pos x="23" y="99"/>
                </a:cxn>
                <a:cxn ang="0">
                  <a:pos x="47" y="94"/>
                </a:cxn>
                <a:cxn ang="0">
                  <a:pos x="61" y="89"/>
                </a:cxn>
                <a:cxn ang="0">
                  <a:pos x="78" y="89"/>
                </a:cxn>
                <a:cxn ang="0">
                  <a:pos x="92" y="92"/>
                </a:cxn>
                <a:cxn ang="0">
                  <a:pos x="92" y="84"/>
                </a:cxn>
              </a:cxnLst>
              <a:rect l="0" t="0" r="r" b="b"/>
              <a:pathLst>
                <a:path w="98" h="101">
                  <a:moveTo>
                    <a:pt x="92" y="84"/>
                  </a:moveTo>
                  <a:lnTo>
                    <a:pt x="92" y="84"/>
                  </a:lnTo>
                  <a:lnTo>
                    <a:pt x="88" y="75"/>
                  </a:lnTo>
                  <a:lnTo>
                    <a:pt x="85" y="67"/>
                  </a:lnTo>
                  <a:lnTo>
                    <a:pt x="85" y="67"/>
                  </a:lnTo>
                  <a:lnTo>
                    <a:pt x="89" y="60"/>
                  </a:lnTo>
                  <a:lnTo>
                    <a:pt x="91" y="54"/>
                  </a:lnTo>
                  <a:lnTo>
                    <a:pt x="92" y="51"/>
                  </a:lnTo>
                  <a:lnTo>
                    <a:pt x="92" y="51"/>
                  </a:lnTo>
                  <a:lnTo>
                    <a:pt x="92" y="48"/>
                  </a:lnTo>
                  <a:lnTo>
                    <a:pt x="95" y="45"/>
                  </a:lnTo>
                  <a:lnTo>
                    <a:pt x="97" y="43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7" y="30"/>
                  </a:lnTo>
                  <a:lnTo>
                    <a:pt x="95" y="23"/>
                  </a:lnTo>
                  <a:lnTo>
                    <a:pt x="92" y="15"/>
                  </a:lnTo>
                  <a:lnTo>
                    <a:pt x="92" y="15"/>
                  </a:lnTo>
                  <a:lnTo>
                    <a:pt x="89" y="14"/>
                  </a:lnTo>
                  <a:lnTo>
                    <a:pt x="89" y="14"/>
                  </a:lnTo>
                  <a:lnTo>
                    <a:pt x="85" y="13"/>
                  </a:lnTo>
                  <a:lnTo>
                    <a:pt x="81" y="11"/>
                  </a:lnTo>
                  <a:lnTo>
                    <a:pt x="75" y="13"/>
                  </a:lnTo>
                  <a:lnTo>
                    <a:pt x="71" y="15"/>
                  </a:lnTo>
                  <a:lnTo>
                    <a:pt x="71" y="15"/>
                  </a:lnTo>
                  <a:lnTo>
                    <a:pt x="68" y="17"/>
                  </a:lnTo>
                  <a:lnTo>
                    <a:pt x="67" y="17"/>
                  </a:lnTo>
                  <a:lnTo>
                    <a:pt x="62" y="15"/>
                  </a:lnTo>
                  <a:lnTo>
                    <a:pt x="58" y="11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54" y="7"/>
                  </a:lnTo>
                  <a:lnTo>
                    <a:pt x="51" y="6"/>
                  </a:lnTo>
                  <a:lnTo>
                    <a:pt x="47" y="4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1" y="7"/>
                  </a:lnTo>
                  <a:lnTo>
                    <a:pt x="38" y="7"/>
                  </a:lnTo>
                  <a:lnTo>
                    <a:pt x="38" y="6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7" y="7"/>
                  </a:lnTo>
                  <a:lnTo>
                    <a:pt x="7" y="7"/>
                  </a:lnTo>
                  <a:lnTo>
                    <a:pt x="6" y="15"/>
                  </a:lnTo>
                  <a:lnTo>
                    <a:pt x="6" y="18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10" y="21"/>
                  </a:lnTo>
                  <a:lnTo>
                    <a:pt x="10" y="24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1" y="30"/>
                  </a:lnTo>
                  <a:lnTo>
                    <a:pt x="13" y="33"/>
                  </a:lnTo>
                  <a:lnTo>
                    <a:pt x="14" y="35"/>
                  </a:lnTo>
                  <a:lnTo>
                    <a:pt x="13" y="37"/>
                  </a:lnTo>
                  <a:lnTo>
                    <a:pt x="13" y="37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7" y="37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6" y="41"/>
                  </a:lnTo>
                  <a:lnTo>
                    <a:pt x="7" y="44"/>
                  </a:lnTo>
                  <a:lnTo>
                    <a:pt x="7" y="45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4" y="51"/>
                  </a:lnTo>
                  <a:lnTo>
                    <a:pt x="3" y="54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64"/>
                  </a:lnTo>
                  <a:lnTo>
                    <a:pt x="1" y="67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1" y="71"/>
                  </a:lnTo>
                  <a:lnTo>
                    <a:pt x="6" y="74"/>
                  </a:lnTo>
                  <a:lnTo>
                    <a:pt x="6" y="74"/>
                  </a:lnTo>
                  <a:lnTo>
                    <a:pt x="14" y="78"/>
                  </a:lnTo>
                  <a:lnTo>
                    <a:pt x="17" y="82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7" y="91"/>
                  </a:lnTo>
                  <a:lnTo>
                    <a:pt x="14" y="101"/>
                  </a:lnTo>
                  <a:lnTo>
                    <a:pt x="14" y="101"/>
                  </a:lnTo>
                  <a:lnTo>
                    <a:pt x="23" y="99"/>
                  </a:lnTo>
                  <a:lnTo>
                    <a:pt x="34" y="97"/>
                  </a:lnTo>
                  <a:lnTo>
                    <a:pt x="47" y="94"/>
                  </a:lnTo>
                  <a:lnTo>
                    <a:pt x="61" y="89"/>
                  </a:lnTo>
                  <a:lnTo>
                    <a:pt x="61" y="89"/>
                  </a:lnTo>
                  <a:lnTo>
                    <a:pt x="70" y="89"/>
                  </a:lnTo>
                  <a:lnTo>
                    <a:pt x="78" y="89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2" y="88"/>
                  </a:lnTo>
                  <a:lnTo>
                    <a:pt x="92" y="84"/>
                  </a:lnTo>
                  <a:lnTo>
                    <a:pt x="92" y="8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8" name="Freeform 213"/>
            <p:cNvSpPr>
              <a:spLocks/>
            </p:cNvSpPr>
            <p:nvPr/>
          </p:nvSpPr>
          <p:spPr bwMode="auto">
            <a:xfrm>
              <a:off x="4029613" y="3394620"/>
              <a:ext cx="96195" cy="147121"/>
            </a:xfrm>
            <a:custGeom>
              <a:avLst/>
              <a:gdLst/>
              <a:ahLst/>
              <a:cxnLst>
                <a:cxn ang="0">
                  <a:pos x="59" y="42"/>
                </a:cxn>
                <a:cxn ang="0">
                  <a:pos x="59" y="42"/>
                </a:cxn>
                <a:cxn ang="0">
                  <a:pos x="57" y="37"/>
                </a:cxn>
                <a:cxn ang="0">
                  <a:pos x="57" y="31"/>
                </a:cxn>
                <a:cxn ang="0">
                  <a:pos x="59" y="20"/>
                </a:cxn>
                <a:cxn ang="0">
                  <a:pos x="59" y="20"/>
                </a:cxn>
                <a:cxn ang="0">
                  <a:pos x="57" y="14"/>
                </a:cxn>
                <a:cxn ang="0">
                  <a:pos x="54" y="10"/>
                </a:cxn>
                <a:cxn ang="0">
                  <a:pos x="54" y="10"/>
                </a:cxn>
                <a:cxn ang="0">
                  <a:pos x="53" y="7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50" y="1"/>
                </a:cxn>
                <a:cxn ang="0">
                  <a:pos x="49" y="3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0" y="3"/>
                </a:cxn>
                <a:cxn ang="0">
                  <a:pos x="27" y="1"/>
                </a:cxn>
                <a:cxn ang="0">
                  <a:pos x="13" y="1"/>
                </a:cxn>
                <a:cxn ang="0">
                  <a:pos x="9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6" y="7"/>
                </a:cxn>
                <a:cxn ang="0">
                  <a:pos x="7" y="11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9" y="21"/>
                </a:cxn>
                <a:cxn ang="0">
                  <a:pos x="7" y="22"/>
                </a:cxn>
                <a:cxn ang="0">
                  <a:pos x="7" y="22"/>
                </a:cxn>
                <a:cxn ang="0">
                  <a:pos x="10" y="30"/>
                </a:cxn>
                <a:cxn ang="0">
                  <a:pos x="12" y="37"/>
                </a:cxn>
                <a:cxn ang="0">
                  <a:pos x="13" y="47"/>
                </a:cxn>
                <a:cxn ang="0">
                  <a:pos x="13" y="47"/>
                </a:cxn>
                <a:cxn ang="0">
                  <a:pos x="12" y="50"/>
                </a:cxn>
                <a:cxn ang="0">
                  <a:pos x="10" y="52"/>
                </a:cxn>
                <a:cxn ang="0">
                  <a:pos x="7" y="55"/>
                </a:cxn>
                <a:cxn ang="0">
                  <a:pos x="7" y="58"/>
                </a:cxn>
                <a:cxn ang="0">
                  <a:pos x="7" y="58"/>
                </a:cxn>
                <a:cxn ang="0">
                  <a:pos x="6" y="61"/>
                </a:cxn>
                <a:cxn ang="0">
                  <a:pos x="4" y="67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3" y="82"/>
                </a:cxn>
                <a:cxn ang="0">
                  <a:pos x="7" y="91"/>
                </a:cxn>
                <a:cxn ang="0">
                  <a:pos x="7" y="91"/>
                </a:cxn>
                <a:cxn ang="0">
                  <a:pos x="7" y="95"/>
                </a:cxn>
                <a:cxn ang="0">
                  <a:pos x="7" y="99"/>
                </a:cxn>
                <a:cxn ang="0">
                  <a:pos x="7" y="99"/>
                </a:cxn>
                <a:cxn ang="0">
                  <a:pos x="19" y="104"/>
                </a:cxn>
                <a:cxn ang="0">
                  <a:pos x="19" y="104"/>
                </a:cxn>
                <a:cxn ang="0">
                  <a:pos x="24" y="102"/>
                </a:cxn>
                <a:cxn ang="0">
                  <a:pos x="33" y="99"/>
                </a:cxn>
                <a:cxn ang="0">
                  <a:pos x="50" y="91"/>
                </a:cxn>
                <a:cxn ang="0">
                  <a:pos x="50" y="91"/>
                </a:cxn>
                <a:cxn ang="0">
                  <a:pos x="68" y="82"/>
                </a:cxn>
                <a:cxn ang="0">
                  <a:pos x="68" y="82"/>
                </a:cxn>
                <a:cxn ang="0">
                  <a:pos x="64" y="74"/>
                </a:cxn>
                <a:cxn ang="0">
                  <a:pos x="63" y="64"/>
                </a:cxn>
                <a:cxn ang="0">
                  <a:pos x="63" y="64"/>
                </a:cxn>
                <a:cxn ang="0">
                  <a:pos x="61" y="52"/>
                </a:cxn>
                <a:cxn ang="0">
                  <a:pos x="59" y="42"/>
                </a:cxn>
                <a:cxn ang="0">
                  <a:pos x="59" y="42"/>
                </a:cxn>
              </a:cxnLst>
              <a:rect l="0" t="0" r="r" b="b"/>
              <a:pathLst>
                <a:path w="68" h="104">
                  <a:moveTo>
                    <a:pt x="59" y="42"/>
                  </a:moveTo>
                  <a:lnTo>
                    <a:pt x="59" y="42"/>
                  </a:lnTo>
                  <a:lnTo>
                    <a:pt x="57" y="37"/>
                  </a:lnTo>
                  <a:lnTo>
                    <a:pt x="57" y="31"/>
                  </a:lnTo>
                  <a:lnTo>
                    <a:pt x="59" y="20"/>
                  </a:lnTo>
                  <a:lnTo>
                    <a:pt x="59" y="20"/>
                  </a:lnTo>
                  <a:lnTo>
                    <a:pt x="57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3" y="7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50" y="1"/>
                  </a:lnTo>
                  <a:lnTo>
                    <a:pt x="49" y="3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0" y="3"/>
                  </a:lnTo>
                  <a:lnTo>
                    <a:pt x="27" y="1"/>
                  </a:lnTo>
                  <a:lnTo>
                    <a:pt x="13" y="1"/>
                  </a:lnTo>
                  <a:lnTo>
                    <a:pt x="9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7"/>
                  </a:lnTo>
                  <a:lnTo>
                    <a:pt x="7" y="11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9" y="21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10" y="30"/>
                  </a:lnTo>
                  <a:lnTo>
                    <a:pt x="12" y="3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2" y="50"/>
                  </a:lnTo>
                  <a:lnTo>
                    <a:pt x="10" y="52"/>
                  </a:lnTo>
                  <a:lnTo>
                    <a:pt x="7" y="55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6" y="61"/>
                  </a:lnTo>
                  <a:lnTo>
                    <a:pt x="4" y="6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" y="82"/>
                  </a:lnTo>
                  <a:lnTo>
                    <a:pt x="7" y="91"/>
                  </a:lnTo>
                  <a:lnTo>
                    <a:pt x="7" y="91"/>
                  </a:lnTo>
                  <a:lnTo>
                    <a:pt x="7" y="95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24" y="102"/>
                  </a:lnTo>
                  <a:lnTo>
                    <a:pt x="33" y="99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4" y="74"/>
                  </a:lnTo>
                  <a:lnTo>
                    <a:pt x="63" y="64"/>
                  </a:lnTo>
                  <a:lnTo>
                    <a:pt x="63" y="64"/>
                  </a:lnTo>
                  <a:lnTo>
                    <a:pt x="61" y="52"/>
                  </a:lnTo>
                  <a:lnTo>
                    <a:pt x="59" y="42"/>
                  </a:lnTo>
                  <a:lnTo>
                    <a:pt x="59" y="4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199" name="Freeform 214"/>
            <p:cNvSpPr>
              <a:spLocks/>
            </p:cNvSpPr>
            <p:nvPr/>
          </p:nvSpPr>
          <p:spPr bwMode="auto">
            <a:xfrm>
              <a:off x="3760833" y="3357839"/>
              <a:ext cx="168341" cy="127317"/>
            </a:xfrm>
            <a:custGeom>
              <a:avLst/>
              <a:gdLst/>
              <a:ahLst/>
              <a:cxnLst>
                <a:cxn ang="0">
                  <a:pos x="41" y="47"/>
                </a:cxn>
                <a:cxn ang="0">
                  <a:pos x="47" y="47"/>
                </a:cxn>
                <a:cxn ang="0">
                  <a:pos x="59" y="44"/>
                </a:cxn>
                <a:cxn ang="0">
                  <a:pos x="66" y="51"/>
                </a:cxn>
                <a:cxn ang="0">
                  <a:pos x="72" y="60"/>
                </a:cxn>
                <a:cxn ang="0">
                  <a:pos x="74" y="70"/>
                </a:cxn>
                <a:cxn ang="0">
                  <a:pos x="86" y="70"/>
                </a:cxn>
                <a:cxn ang="0">
                  <a:pos x="89" y="74"/>
                </a:cxn>
                <a:cxn ang="0">
                  <a:pos x="91" y="83"/>
                </a:cxn>
                <a:cxn ang="0">
                  <a:pos x="96" y="90"/>
                </a:cxn>
                <a:cxn ang="0">
                  <a:pos x="102" y="84"/>
                </a:cxn>
                <a:cxn ang="0">
                  <a:pos x="105" y="84"/>
                </a:cxn>
                <a:cxn ang="0">
                  <a:pos x="108" y="85"/>
                </a:cxn>
                <a:cxn ang="0">
                  <a:pos x="112" y="81"/>
                </a:cxn>
                <a:cxn ang="0">
                  <a:pos x="111" y="74"/>
                </a:cxn>
                <a:cxn ang="0">
                  <a:pos x="112" y="70"/>
                </a:cxn>
                <a:cxn ang="0">
                  <a:pos x="118" y="70"/>
                </a:cxn>
                <a:cxn ang="0">
                  <a:pos x="118" y="66"/>
                </a:cxn>
                <a:cxn ang="0">
                  <a:pos x="115" y="60"/>
                </a:cxn>
                <a:cxn ang="0">
                  <a:pos x="112" y="53"/>
                </a:cxn>
                <a:cxn ang="0">
                  <a:pos x="111" y="48"/>
                </a:cxn>
                <a:cxn ang="0">
                  <a:pos x="111" y="39"/>
                </a:cxn>
                <a:cxn ang="0">
                  <a:pos x="109" y="33"/>
                </a:cxn>
                <a:cxn ang="0">
                  <a:pos x="106" y="29"/>
                </a:cxn>
                <a:cxn ang="0">
                  <a:pos x="105" y="24"/>
                </a:cxn>
                <a:cxn ang="0">
                  <a:pos x="108" y="23"/>
                </a:cxn>
                <a:cxn ang="0">
                  <a:pos x="102" y="19"/>
                </a:cxn>
                <a:cxn ang="0">
                  <a:pos x="99" y="9"/>
                </a:cxn>
                <a:cxn ang="0">
                  <a:pos x="95" y="4"/>
                </a:cxn>
                <a:cxn ang="0">
                  <a:pos x="86" y="10"/>
                </a:cxn>
                <a:cxn ang="0">
                  <a:pos x="78" y="10"/>
                </a:cxn>
                <a:cxn ang="0">
                  <a:pos x="72" y="11"/>
                </a:cxn>
                <a:cxn ang="0">
                  <a:pos x="68" y="11"/>
                </a:cxn>
                <a:cxn ang="0">
                  <a:pos x="64" y="13"/>
                </a:cxn>
                <a:cxn ang="0">
                  <a:pos x="59" y="9"/>
                </a:cxn>
                <a:cxn ang="0">
                  <a:pos x="59" y="6"/>
                </a:cxn>
                <a:cxn ang="0">
                  <a:pos x="49" y="7"/>
                </a:cxn>
                <a:cxn ang="0">
                  <a:pos x="34" y="4"/>
                </a:cxn>
                <a:cxn ang="0">
                  <a:pos x="28" y="2"/>
                </a:cxn>
                <a:cxn ang="0">
                  <a:pos x="22" y="3"/>
                </a:cxn>
                <a:cxn ang="0">
                  <a:pos x="18" y="7"/>
                </a:cxn>
                <a:cxn ang="0">
                  <a:pos x="20" y="14"/>
                </a:cxn>
                <a:cxn ang="0">
                  <a:pos x="15" y="17"/>
                </a:cxn>
                <a:cxn ang="0">
                  <a:pos x="11" y="17"/>
                </a:cxn>
                <a:cxn ang="0">
                  <a:pos x="1" y="26"/>
                </a:cxn>
                <a:cxn ang="0">
                  <a:pos x="2" y="30"/>
                </a:cxn>
                <a:cxn ang="0">
                  <a:pos x="11" y="41"/>
                </a:cxn>
                <a:cxn ang="0">
                  <a:pos x="25" y="54"/>
                </a:cxn>
                <a:cxn ang="0">
                  <a:pos x="35" y="54"/>
                </a:cxn>
                <a:cxn ang="0">
                  <a:pos x="39" y="48"/>
                </a:cxn>
              </a:cxnLst>
              <a:rect l="0" t="0" r="r" b="b"/>
              <a:pathLst>
                <a:path w="119" h="90">
                  <a:moveTo>
                    <a:pt x="39" y="48"/>
                  </a:moveTo>
                  <a:lnTo>
                    <a:pt x="39" y="48"/>
                  </a:lnTo>
                  <a:lnTo>
                    <a:pt x="41" y="47"/>
                  </a:lnTo>
                  <a:lnTo>
                    <a:pt x="42" y="46"/>
                  </a:lnTo>
                  <a:lnTo>
                    <a:pt x="47" y="47"/>
                  </a:lnTo>
                  <a:lnTo>
                    <a:pt x="47" y="47"/>
                  </a:lnTo>
                  <a:lnTo>
                    <a:pt x="49" y="47"/>
                  </a:lnTo>
                  <a:lnTo>
                    <a:pt x="54" y="46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2" y="47"/>
                  </a:lnTo>
                  <a:lnTo>
                    <a:pt x="66" y="51"/>
                  </a:lnTo>
                  <a:lnTo>
                    <a:pt x="71" y="57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4" y="70"/>
                  </a:lnTo>
                  <a:lnTo>
                    <a:pt x="74" y="70"/>
                  </a:lnTo>
                  <a:lnTo>
                    <a:pt x="75" y="71"/>
                  </a:lnTo>
                  <a:lnTo>
                    <a:pt x="75" y="71"/>
                  </a:lnTo>
                  <a:lnTo>
                    <a:pt x="86" y="70"/>
                  </a:lnTo>
                  <a:lnTo>
                    <a:pt x="86" y="70"/>
                  </a:lnTo>
                  <a:lnTo>
                    <a:pt x="88" y="71"/>
                  </a:lnTo>
                  <a:lnTo>
                    <a:pt x="89" y="74"/>
                  </a:lnTo>
                  <a:lnTo>
                    <a:pt x="91" y="78"/>
                  </a:lnTo>
                  <a:lnTo>
                    <a:pt x="91" y="83"/>
                  </a:lnTo>
                  <a:lnTo>
                    <a:pt x="91" y="83"/>
                  </a:lnTo>
                  <a:lnTo>
                    <a:pt x="91" y="87"/>
                  </a:lnTo>
                  <a:lnTo>
                    <a:pt x="93" y="88"/>
                  </a:lnTo>
                  <a:lnTo>
                    <a:pt x="96" y="90"/>
                  </a:lnTo>
                  <a:lnTo>
                    <a:pt x="98" y="88"/>
                  </a:lnTo>
                  <a:lnTo>
                    <a:pt x="98" y="88"/>
                  </a:lnTo>
                  <a:lnTo>
                    <a:pt x="102" y="84"/>
                  </a:lnTo>
                  <a:lnTo>
                    <a:pt x="103" y="83"/>
                  </a:lnTo>
                  <a:lnTo>
                    <a:pt x="105" y="84"/>
                  </a:lnTo>
                  <a:lnTo>
                    <a:pt x="105" y="84"/>
                  </a:lnTo>
                  <a:lnTo>
                    <a:pt x="106" y="85"/>
                  </a:lnTo>
                  <a:lnTo>
                    <a:pt x="108" y="85"/>
                  </a:lnTo>
                  <a:lnTo>
                    <a:pt x="108" y="85"/>
                  </a:lnTo>
                  <a:lnTo>
                    <a:pt x="109" y="84"/>
                  </a:lnTo>
                  <a:lnTo>
                    <a:pt x="112" y="81"/>
                  </a:lnTo>
                  <a:lnTo>
                    <a:pt x="112" y="81"/>
                  </a:lnTo>
                  <a:lnTo>
                    <a:pt x="112" y="78"/>
                  </a:lnTo>
                  <a:lnTo>
                    <a:pt x="112" y="77"/>
                  </a:lnTo>
                  <a:lnTo>
                    <a:pt x="111" y="74"/>
                  </a:lnTo>
                  <a:lnTo>
                    <a:pt x="111" y="71"/>
                  </a:lnTo>
                  <a:lnTo>
                    <a:pt x="111" y="71"/>
                  </a:lnTo>
                  <a:lnTo>
                    <a:pt x="112" y="70"/>
                  </a:lnTo>
                  <a:lnTo>
                    <a:pt x="115" y="71"/>
                  </a:lnTo>
                  <a:lnTo>
                    <a:pt x="116" y="71"/>
                  </a:lnTo>
                  <a:lnTo>
                    <a:pt x="118" y="70"/>
                  </a:lnTo>
                  <a:lnTo>
                    <a:pt x="118" y="70"/>
                  </a:lnTo>
                  <a:lnTo>
                    <a:pt x="119" y="68"/>
                  </a:lnTo>
                  <a:lnTo>
                    <a:pt x="118" y="66"/>
                  </a:lnTo>
                  <a:lnTo>
                    <a:pt x="116" y="63"/>
                  </a:lnTo>
                  <a:lnTo>
                    <a:pt x="115" y="60"/>
                  </a:lnTo>
                  <a:lnTo>
                    <a:pt x="115" y="60"/>
                  </a:lnTo>
                  <a:lnTo>
                    <a:pt x="115" y="57"/>
                  </a:lnTo>
                  <a:lnTo>
                    <a:pt x="115" y="54"/>
                  </a:lnTo>
                  <a:lnTo>
                    <a:pt x="112" y="53"/>
                  </a:lnTo>
                  <a:lnTo>
                    <a:pt x="112" y="53"/>
                  </a:lnTo>
                  <a:lnTo>
                    <a:pt x="111" y="51"/>
                  </a:lnTo>
                  <a:lnTo>
                    <a:pt x="111" y="48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09" y="36"/>
                  </a:lnTo>
                  <a:lnTo>
                    <a:pt x="109" y="33"/>
                  </a:lnTo>
                  <a:lnTo>
                    <a:pt x="108" y="30"/>
                  </a:lnTo>
                  <a:lnTo>
                    <a:pt x="106" y="29"/>
                  </a:lnTo>
                  <a:lnTo>
                    <a:pt x="106" y="29"/>
                  </a:lnTo>
                  <a:lnTo>
                    <a:pt x="105" y="29"/>
                  </a:lnTo>
                  <a:lnTo>
                    <a:pt x="105" y="26"/>
                  </a:lnTo>
                  <a:lnTo>
                    <a:pt x="105" y="24"/>
                  </a:lnTo>
                  <a:lnTo>
                    <a:pt x="106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6" y="21"/>
                  </a:lnTo>
                  <a:lnTo>
                    <a:pt x="105" y="20"/>
                  </a:lnTo>
                  <a:lnTo>
                    <a:pt x="102" y="19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99" y="9"/>
                  </a:lnTo>
                  <a:lnTo>
                    <a:pt x="96" y="6"/>
                  </a:lnTo>
                  <a:lnTo>
                    <a:pt x="95" y="4"/>
                  </a:lnTo>
                  <a:lnTo>
                    <a:pt x="95" y="4"/>
                  </a:lnTo>
                  <a:lnTo>
                    <a:pt x="92" y="4"/>
                  </a:lnTo>
                  <a:lnTo>
                    <a:pt x="89" y="7"/>
                  </a:lnTo>
                  <a:lnTo>
                    <a:pt x="86" y="10"/>
                  </a:lnTo>
                  <a:lnTo>
                    <a:pt x="84" y="11"/>
                  </a:lnTo>
                  <a:lnTo>
                    <a:pt x="84" y="11"/>
                  </a:lnTo>
                  <a:lnTo>
                    <a:pt x="78" y="10"/>
                  </a:lnTo>
                  <a:lnTo>
                    <a:pt x="75" y="9"/>
                  </a:lnTo>
                  <a:lnTo>
                    <a:pt x="74" y="10"/>
                  </a:lnTo>
                  <a:lnTo>
                    <a:pt x="72" y="11"/>
                  </a:lnTo>
                  <a:lnTo>
                    <a:pt x="72" y="11"/>
                  </a:lnTo>
                  <a:lnTo>
                    <a:pt x="71" y="13"/>
                  </a:lnTo>
                  <a:lnTo>
                    <a:pt x="68" y="11"/>
                  </a:lnTo>
                  <a:lnTo>
                    <a:pt x="65" y="11"/>
                  </a:lnTo>
                  <a:lnTo>
                    <a:pt x="64" y="13"/>
                  </a:lnTo>
                  <a:lnTo>
                    <a:pt x="64" y="13"/>
                  </a:lnTo>
                  <a:lnTo>
                    <a:pt x="61" y="13"/>
                  </a:lnTo>
                  <a:lnTo>
                    <a:pt x="59" y="11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6"/>
                  </a:lnTo>
                  <a:lnTo>
                    <a:pt x="59" y="6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49" y="7"/>
                  </a:lnTo>
                  <a:lnTo>
                    <a:pt x="42" y="7"/>
                  </a:lnTo>
                  <a:lnTo>
                    <a:pt x="37" y="6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1" y="3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18" y="7"/>
                  </a:lnTo>
                  <a:lnTo>
                    <a:pt x="18" y="7"/>
                  </a:lnTo>
                  <a:lnTo>
                    <a:pt x="17" y="9"/>
                  </a:lnTo>
                  <a:lnTo>
                    <a:pt x="18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18" y="17"/>
                  </a:lnTo>
                  <a:lnTo>
                    <a:pt x="15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1" y="17"/>
                  </a:lnTo>
                  <a:lnTo>
                    <a:pt x="8" y="2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4"/>
                  </a:lnTo>
                  <a:lnTo>
                    <a:pt x="7" y="37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20" y="48"/>
                  </a:lnTo>
                  <a:lnTo>
                    <a:pt x="25" y="54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35" y="54"/>
                  </a:lnTo>
                  <a:lnTo>
                    <a:pt x="38" y="51"/>
                  </a:lnTo>
                  <a:lnTo>
                    <a:pt x="39" y="48"/>
                  </a:lnTo>
                  <a:lnTo>
                    <a:pt x="39" y="4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0" name="Freeform 215"/>
            <p:cNvSpPr>
              <a:spLocks/>
            </p:cNvSpPr>
            <p:nvPr/>
          </p:nvSpPr>
          <p:spPr bwMode="auto">
            <a:xfrm>
              <a:off x="3840052" y="3456863"/>
              <a:ext cx="94781" cy="90536"/>
            </a:xfrm>
            <a:custGeom>
              <a:avLst/>
              <a:gdLst/>
              <a:ahLst/>
              <a:cxnLst>
                <a:cxn ang="0">
                  <a:pos x="55" y="37"/>
                </a:cxn>
                <a:cxn ang="0">
                  <a:pos x="55" y="37"/>
                </a:cxn>
                <a:cxn ang="0">
                  <a:pos x="50" y="34"/>
                </a:cxn>
                <a:cxn ang="0">
                  <a:pos x="49" y="33"/>
                </a:cxn>
                <a:cxn ang="0">
                  <a:pos x="50" y="31"/>
                </a:cxn>
                <a:cxn ang="0">
                  <a:pos x="50" y="31"/>
                </a:cxn>
                <a:cxn ang="0">
                  <a:pos x="50" y="30"/>
                </a:cxn>
                <a:cxn ang="0">
                  <a:pos x="52" y="27"/>
                </a:cxn>
                <a:cxn ang="0">
                  <a:pos x="52" y="20"/>
                </a:cxn>
                <a:cxn ang="0">
                  <a:pos x="52" y="20"/>
                </a:cxn>
                <a:cxn ang="0">
                  <a:pos x="52" y="15"/>
                </a:cxn>
                <a:cxn ang="0">
                  <a:pos x="52" y="15"/>
                </a:cxn>
                <a:cxn ang="0">
                  <a:pos x="50" y="15"/>
                </a:cxn>
                <a:cxn ang="0">
                  <a:pos x="49" y="14"/>
                </a:cxn>
                <a:cxn ang="0">
                  <a:pos x="49" y="14"/>
                </a:cxn>
                <a:cxn ang="0">
                  <a:pos x="47" y="13"/>
                </a:cxn>
                <a:cxn ang="0">
                  <a:pos x="46" y="14"/>
                </a:cxn>
                <a:cxn ang="0">
                  <a:pos x="42" y="18"/>
                </a:cxn>
                <a:cxn ang="0">
                  <a:pos x="42" y="18"/>
                </a:cxn>
                <a:cxn ang="0">
                  <a:pos x="40" y="20"/>
                </a:cxn>
                <a:cxn ang="0">
                  <a:pos x="37" y="18"/>
                </a:cxn>
                <a:cxn ang="0">
                  <a:pos x="35" y="17"/>
                </a:cxn>
                <a:cxn ang="0">
                  <a:pos x="35" y="13"/>
                </a:cxn>
                <a:cxn ang="0">
                  <a:pos x="35" y="13"/>
                </a:cxn>
                <a:cxn ang="0">
                  <a:pos x="35" y="8"/>
                </a:cxn>
                <a:cxn ang="0">
                  <a:pos x="33" y="4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6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15" y="13"/>
                </a:cxn>
                <a:cxn ang="0">
                  <a:pos x="12" y="15"/>
                </a:cxn>
                <a:cxn ang="0">
                  <a:pos x="5" y="20"/>
                </a:cxn>
                <a:cxn ang="0">
                  <a:pos x="5" y="20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42" y="54"/>
                </a:cxn>
                <a:cxn ang="0">
                  <a:pos x="52" y="60"/>
                </a:cxn>
                <a:cxn ang="0">
                  <a:pos x="59" y="62"/>
                </a:cxn>
                <a:cxn ang="0">
                  <a:pos x="59" y="62"/>
                </a:cxn>
                <a:cxn ang="0">
                  <a:pos x="63" y="64"/>
                </a:cxn>
                <a:cxn ang="0">
                  <a:pos x="63" y="64"/>
                </a:cxn>
                <a:cxn ang="0">
                  <a:pos x="66" y="54"/>
                </a:cxn>
                <a:cxn ang="0">
                  <a:pos x="67" y="48"/>
                </a:cxn>
                <a:cxn ang="0">
                  <a:pos x="67" y="48"/>
                </a:cxn>
                <a:cxn ang="0">
                  <a:pos x="66" y="45"/>
                </a:cxn>
                <a:cxn ang="0">
                  <a:pos x="63" y="41"/>
                </a:cxn>
                <a:cxn ang="0">
                  <a:pos x="55" y="37"/>
                </a:cxn>
                <a:cxn ang="0">
                  <a:pos x="55" y="37"/>
                </a:cxn>
              </a:cxnLst>
              <a:rect l="0" t="0" r="r" b="b"/>
              <a:pathLst>
                <a:path w="67" h="64">
                  <a:moveTo>
                    <a:pt x="55" y="37"/>
                  </a:moveTo>
                  <a:lnTo>
                    <a:pt x="55" y="37"/>
                  </a:lnTo>
                  <a:lnTo>
                    <a:pt x="50" y="34"/>
                  </a:lnTo>
                  <a:lnTo>
                    <a:pt x="49" y="33"/>
                  </a:lnTo>
                  <a:lnTo>
                    <a:pt x="50" y="31"/>
                  </a:lnTo>
                  <a:lnTo>
                    <a:pt x="50" y="31"/>
                  </a:lnTo>
                  <a:lnTo>
                    <a:pt x="50" y="30"/>
                  </a:lnTo>
                  <a:lnTo>
                    <a:pt x="52" y="27"/>
                  </a:lnTo>
                  <a:lnTo>
                    <a:pt x="52" y="20"/>
                  </a:lnTo>
                  <a:lnTo>
                    <a:pt x="52" y="20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7" y="13"/>
                  </a:lnTo>
                  <a:lnTo>
                    <a:pt x="46" y="14"/>
                  </a:lnTo>
                  <a:lnTo>
                    <a:pt x="42" y="18"/>
                  </a:lnTo>
                  <a:lnTo>
                    <a:pt x="42" y="18"/>
                  </a:lnTo>
                  <a:lnTo>
                    <a:pt x="40" y="20"/>
                  </a:lnTo>
                  <a:lnTo>
                    <a:pt x="37" y="18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5" y="13"/>
                  </a:lnTo>
                  <a:lnTo>
                    <a:pt x="35" y="8"/>
                  </a:lnTo>
                  <a:lnTo>
                    <a:pt x="33" y="4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6"/>
                  </a:lnTo>
                  <a:lnTo>
                    <a:pt x="18" y="10"/>
                  </a:lnTo>
                  <a:lnTo>
                    <a:pt x="18" y="10"/>
                  </a:lnTo>
                  <a:lnTo>
                    <a:pt x="15" y="13"/>
                  </a:lnTo>
                  <a:lnTo>
                    <a:pt x="12" y="15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42" y="54"/>
                  </a:lnTo>
                  <a:lnTo>
                    <a:pt x="52" y="60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63" y="64"/>
                  </a:lnTo>
                  <a:lnTo>
                    <a:pt x="63" y="64"/>
                  </a:lnTo>
                  <a:lnTo>
                    <a:pt x="66" y="54"/>
                  </a:lnTo>
                  <a:lnTo>
                    <a:pt x="67" y="48"/>
                  </a:lnTo>
                  <a:lnTo>
                    <a:pt x="67" y="48"/>
                  </a:lnTo>
                  <a:lnTo>
                    <a:pt x="66" y="45"/>
                  </a:lnTo>
                  <a:lnTo>
                    <a:pt x="63" y="41"/>
                  </a:lnTo>
                  <a:lnTo>
                    <a:pt x="55" y="37"/>
                  </a:lnTo>
                  <a:lnTo>
                    <a:pt x="55" y="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1" name="Freeform 216"/>
            <p:cNvSpPr>
              <a:spLocks/>
            </p:cNvSpPr>
            <p:nvPr/>
          </p:nvSpPr>
          <p:spPr bwMode="auto">
            <a:xfrm>
              <a:off x="3800443" y="3420083"/>
              <a:ext cx="66488" cy="72147"/>
            </a:xfrm>
            <a:custGeom>
              <a:avLst/>
              <a:gdLst/>
              <a:ahLst/>
              <a:cxnLst>
                <a:cxn ang="0">
                  <a:pos x="46" y="36"/>
                </a:cxn>
                <a:cxn ang="0">
                  <a:pos x="46" y="36"/>
                </a:cxn>
                <a:cxn ang="0">
                  <a:pos x="47" y="30"/>
                </a:cxn>
                <a:cxn ang="0">
                  <a:pos x="47" y="29"/>
                </a:cxn>
                <a:cxn ang="0">
                  <a:pos x="46" y="26"/>
                </a:cxn>
                <a:cxn ang="0">
                  <a:pos x="46" y="26"/>
                </a:cxn>
                <a:cxn ang="0">
                  <a:pos x="44" y="22"/>
                </a:cxn>
                <a:cxn ang="0">
                  <a:pos x="44" y="16"/>
                </a:cxn>
                <a:cxn ang="0">
                  <a:pos x="44" y="16"/>
                </a:cxn>
                <a:cxn ang="0">
                  <a:pos x="43" y="13"/>
                </a:cxn>
                <a:cxn ang="0">
                  <a:pos x="38" y="7"/>
                </a:cxn>
                <a:cxn ang="0">
                  <a:pos x="34" y="3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2"/>
                </a:cxn>
                <a:cxn ang="0">
                  <a:pos x="21" y="3"/>
                </a:cxn>
                <a:cxn ang="0">
                  <a:pos x="19" y="3"/>
                </a:cxn>
                <a:cxn ang="0">
                  <a:pos x="19" y="3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6" y="30"/>
                </a:cxn>
                <a:cxn ang="0">
                  <a:pos x="9" y="36"/>
                </a:cxn>
                <a:cxn ang="0">
                  <a:pos x="11" y="40"/>
                </a:cxn>
                <a:cxn ang="0">
                  <a:pos x="16" y="43"/>
                </a:cxn>
                <a:cxn ang="0">
                  <a:pos x="16" y="43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33" y="46"/>
                </a:cxn>
                <a:cxn ang="0">
                  <a:pos x="33" y="46"/>
                </a:cxn>
                <a:cxn ang="0">
                  <a:pos x="40" y="41"/>
                </a:cxn>
                <a:cxn ang="0">
                  <a:pos x="43" y="39"/>
                </a:cxn>
                <a:cxn ang="0">
                  <a:pos x="46" y="36"/>
                </a:cxn>
                <a:cxn ang="0">
                  <a:pos x="46" y="36"/>
                </a:cxn>
              </a:cxnLst>
              <a:rect l="0" t="0" r="r" b="b"/>
              <a:pathLst>
                <a:path w="47" h="51">
                  <a:moveTo>
                    <a:pt x="46" y="36"/>
                  </a:moveTo>
                  <a:lnTo>
                    <a:pt x="46" y="36"/>
                  </a:lnTo>
                  <a:lnTo>
                    <a:pt x="47" y="30"/>
                  </a:lnTo>
                  <a:lnTo>
                    <a:pt x="47" y="29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4" y="22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3" y="13"/>
                  </a:lnTo>
                  <a:lnTo>
                    <a:pt x="38" y="7"/>
                  </a:lnTo>
                  <a:lnTo>
                    <a:pt x="34" y="3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6" y="2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6" y="30"/>
                  </a:lnTo>
                  <a:lnTo>
                    <a:pt x="9" y="36"/>
                  </a:lnTo>
                  <a:lnTo>
                    <a:pt x="11" y="40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40" y="41"/>
                  </a:lnTo>
                  <a:lnTo>
                    <a:pt x="43" y="39"/>
                  </a:lnTo>
                  <a:lnTo>
                    <a:pt x="46" y="36"/>
                  </a:lnTo>
                  <a:lnTo>
                    <a:pt x="46" y="3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2" name="Freeform 217"/>
            <p:cNvSpPr>
              <a:spLocks/>
            </p:cNvSpPr>
            <p:nvPr/>
          </p:nvSpPr>
          <p:spPr bwMode="auto">
            <a:xfrm>
              <a:off x="3715565" y="2999938"/>
              <a:ext cx="190975" cy="154195"/>
            </a:xfrm>
            <a:custGeom>
              <a:avLst/>
              <a:gdLst/>
              <a:ahLst/>
              <a:cxnLst>
                <a:cxn ang="0">
                  <a:pos x="63" y="84"/>
                </a:cxn>
                <a:cxn ang="0">
                  <a:pos x="63" y="84"/>
                </a:cxn>
                <a:cxn ang="0">
                  <a:pos x="64" y="82"/>
                </a:cxn>
                <a:cxn ang="0">
                  <a:pos x="66" y="81"/>
                </a:cxn>
                <a:cxn ang="0">
                  <a:pos x="71" y="78"/>
                </a:cxn>
                <a:cxn ang="0">
                  <a:pos x="77" y="75"/>
                </a:cxn>
                <a:cxn ang="0">
                  <a:pos x="80" y="74"/>
                </a:cxn>
                <a:cxn ang="0">
                  <a:pos x="80" y="72"/>
                </a:cxn>
                <a:cxn ang="0">
                  <a:pos x="80" y="72"/>
                </a:cxn>
                <a:cxn ang="0">
                  <a:pos x="80" y="30"/>
                </a:cxn>
                <a:cxn ang="0">
                  <a:pos x="80" y="30"/>
                </a:cxn>
                <a:cxn ang="0">
                  <a:pos x="107" y="30"/>
                </a:cxn>
                <a:cxn ang="0">
                  <a:pos x="134" y="30"/>
                </a:cxn>
                <a:cxn ang="0">
                  <a:pos x="134" y="30"/>
                </a:cxn>
                <a:cxn ang="0">
                  <a:pos x="135" y="21"/>
                </a:cxn>
                <a:cxn ang="0">
                  <a:pos x="134" y="7"/>
                </a:cxn>
                <a:cxn ang="0">
                  <a:pos x="134" y="7"/>
                </a:cxn>
                <a:cxn ang="0">
                  <a:pos x="133" y="3"/>
                </a:cxn>
                <a:cxn ang="0">
                  <a:pos x="130" y="1"/>
                </a:cxn>
                <a:cxn ang="0">
                  <a:pos x="123" y="0"/>
                </a:cxn>
                <a:cxn ang="0">
                  <a:pos x="123" y="0"/>
                </a:cxn>
                <a:cxn ang="0">
                  <a:pos x="63" y="0"/>
                </a:cxn>
                <a:cxn ang="0">
                  <a:pos x="63" y="0"/>
                </a:cxn>
                <a:cxn ang="0">
                  <a:pos x="59" y="7"/>
                </a:cxn>
                <a:cxn ang="0">
                  <a:pos x="54" y="16"/>
                </a:cxn>
                <a:cxn ang="0">
                  <a:pos x="54" y="16"/>
                </a:cxn>
                <a:cxn ang="0">
                  <a:pos x="50" y="21"/>
                </a:cxn>
                <a:cxn ang="0">
                  <a:pos x="43" y="28"/>
                </a:cxn>
                <a:cxn ang="0">
                  <a:pos x="36" y="37"/>
                </a:cxn>
                <a:cxn ang="0">
                  <a:pos x="34" y="40"/>
                </a:cxn>
                <a:cxn ang="0">
                  <a:pos x="33" y="44"/>
                </a:cxn>
                <a:cxn ang="0">
                  <a:pos x="33" y="44"/>
                </a:cxn>
                <a:cxn ang="0">
                  <a:pos x="33" y="48"/>
                </a:cxn>
                <a:cxn ang="0">
                  <a:pos x="30" y="54"/>
                </a:cxn>
                <a:cxn ang="0">
                  <a:pos x="23" y="65"/>
                </a:cxn>
                <a:cxn ang="0">
                  <a:pos x="15" y="78"/>
                </a:cxn>
                <a:cxn ang="0">
                  <a:pos x="5" y="94"/>
                </a:cxn>
                <a:cxn ang="0">
                  <a:pos x="5" y="94"/>
                </a:cxn>
                <a:cxn ang="0">
                  <a:pos x="2" y="102"/>
                </a:cxn>
                <a:cxn ang="0">
                  <a:pos x="0" y="109"/>
                </a:cxn>
                <a:cxn ang="0">
                  <a:pos x="63" y="109"/>
                </a:cxn>
                <a:cxn ang="0">
                  <a:pos x="63" y="109"/>
                </a:cxn>
                <a:cxn ang="0">
                  <a:pos x="63" y="84"/>
                </a:cxn>
                <a:cxn ang="0">
                  <a:pos x="63" y="84"/>
                </a:cxn>
              </a:cxnLst>
              <a:rect l="0" t="0" r="r" b="b"/>
              <a:pathLst>
                <a:path w="135" h="109">
                  <a:moveTo>
                    <a:pt x="63" y="84"/>
                  </a:moveTo>
                  <a:lnTo>
                    <a:pt x="63" y="84"/>
                  </a:lnTo>
                  <a:lnTo>
                    <a:pt x="64" y="82"/>
                  </a:lnTo>
                  <a:lnTo>
                    <a:pt x="66" y="81"/>
                  </a:lnTo>
                  <a:lnTo>
                    <a:pt x="71" y="78"/>
                  </a:lnTo>
                  <a:lnTo>
                    <a:pt x="77" y="75"/>
                  </a:lnTo>
                  <a:lnTo>
                    <a:pt x="80" y="74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107" y="30"/>
                  </a:lnTo>
                  <a:lnTo>
                    <a:pt x="134" y="30"/>
                  </a:lnTo>
                  <a:lnTo>
                    <a:pt x="134" y="30"/>
                  </a:lnTo>
                  <a:lnTo>
                    <a:pt x="135" y="21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3" y="3"/>
                  </a:lnTo>
                  <a:lnTo>
                    <a:pt x="130" y="1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59" y="7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0" y="21"/>
                  </a:lnTo>
                  <a:lnTo>
                    <a:pt x="43" y="28"/>
                  </a:lnTo>
                  <a:lnTo>
                    <a:pt x="36" y="37"/>
                  </a:lnTo>
                  <a:lnTo>
                    <a:pt x="34" y="40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8"/>
                  </a:lnTo>
                  <a:lnTo>
                    <a:pt x="30" y="54"/>
                  </a:lnTo>
                  <a:lnTo>
                    <a:pt x="23" y="65"/>
                  </a:lnTo>
                  <a:lnTo>
                    <a:pt x="15" y="78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2" y="102"/>
                  </a:lnTo>
                  <a:lnTo>
                    <a:pt x="0" y="109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63" y="84"/>
                  </a:lnTo>
                  <a:lnTo>
                    <a:pt x="63" y="8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3" name="Freeform 218"/>
            <p:cNvSpPr>
              <a:spLocks/>
            </p:cNvSpPr>
            <p:nvPr/>
          </p:nvSpPr>
          <p:spPr bwMode="auto">
            <a:xfrm>
              <a:off x="3715565" y="3009841"/>
              <a:ext cx="274438" cy="301316"/>
            </a:xfrm>
            <a:custGeom>
              <a:avLst/>
              <a:gdLst/>
              <a:ahLst/>
              <a:cxnLst>
                <a:cxn ang="0">
                  <a:pos x="15" y="184"/>
                </a:cxn>
                <a:cxn ang="0">
                  <a:pos x="29" y="184"/>
                </a:cxn>
                <a:cxn ang="0">
                  <a:pos x="34" y="182"/>
                </a:cxn>
                <a:cxn ang="0">
                  <a:pos x="42" y="182"/>
                </a:cxn>
                <a:cxn ang="0">
                  <a:pos x="49" y="188"/>
                </a:cxn>
                <a:cxn ang="0">
                  <a:pos x="57" y="191"/>
                </a:cxn>
                <a:cxn ang="0">
                  <a:pos x="60" y="198"/>
                </a:cxn>
                <a:cxn ang="0">
                  <a:pos x="67" y="205"/>
                </a:cxn>
                <a:cxn ang="0">
                  <a:pos x="73" y="209"/>
                </a:cxn>
                <a:cxn ang="0">
                  <a:pos x="76" y="213"/>
                </a:cxn>
                <a:cxn ang="0">
                  <a:pos x="83" y="211"/>
                </a:cxn>
                <a:cxn ang="0">
                  <a:pos x="84" y="208"/>
                </a:cxn>
                <a:cxn ang="0">
                  <a:pos x="86" y="202"/>
                </a:cxn>
                <a:cxn ang="0">
                  <a:pos x="93" y="203"/>
                </a:cxn>
                <a:cxn ang="0">
                  <a:pos x="97" y="206"/>
                </a:cxn>
                <a:cxn ang="0">
                  <a:pos x="101" y="202"/>
                </a:cxn>
                <a:cxn ang="0">
                  <a:pos x="104" y="202"/>
                </a:cxn>
                <a:cxn ang="0">
                  <a:pos x="113" y="203"/>
                </a:cxn>
                <a:cxn ang="0">
                  <a:pos x="120" y="202"/>
                </a:cxn>
                <a:cxn ang="0">
                  <a:pos x="123" y="201"/>
                </a:cxn>
                <a:cxn ang="0">
                  <a:pos x="174" y="201"/>
                </a:cxn>
                <a:cxn ang="0">
                  <a:pos x="185" y="199"/>
                </a:cxn>
                <a:cxn ang="0">
                  <a:pos x="188" y="192"/>
                </a:cxn>
                <a:cxn ang="0">
                  <a:pos x="182" y="181"/>
                </a:cxn>
                <a:cxn ang="0">
                  <a:pos x="194" y="40"/>
                </a:cxn>
                <a:cxn ang="0">
                  <a:pos x="138" y="3"/>
                </a:cxn>
                <a:cxn ang="0">
                  <a:pos x="134" y="0"/>
                </a:cxn>
                <a:cxn ang="0">
                  <a:pos x="135" y="14"/>
                </a:cxn>
                <a:cxn ang="0">
                  <a:pos x="134" y="23"/>
                </a:cxn>
                <a:cxn ang="0">
                  <a:pos x="80" y="23"/>
                </a:cxn>
                <a:cxn ang="0">
                  <a:pos x="80" y="65"/>
                </a:cxn>
                <a:cxn ang="0">
                  <a:pos x="80" y="67"/>
                </a:cxn>
                <a:cxn ang="0">
                  <a:pos x="71" y="71"/>
                </a:cxn>
                <a:cxn ang="0">
                  <a:pos x="64" y="75"/>
                </a:cxn>
                <a:cxn ang="0">
                  <a:pos x="63" y="77"/>
                </a:cxn>
                <a:cxn ang="0">
                  <a:pos x="0" y="102"/>
                </a:cxn>
                <a:cxn ang="0">
                  <a:pos x="0" y="110"/>
                </a:cxn>
                <a:cxn ang="0">
                  <a:pos x="9" y="121"/>
                </a:cxn>
                <a:cxn ang="0">
                  <a:pos x="10" y="122"/>
                </a:cxn>
                <a:cxn ang="0">
                  <a:pos x="10" y="132"/>
                </a:cxn>
                <a:cxn ang="0">
                  <a:pos x="10" y="142"/>
                </a:cxn>
                <a:cxn ang="0">
                  <a:pos x="13" y="147"/>
                </a:cxn>
                <a:cxn ang="0">
                  <a:pos x="16" y="155"/>
                </a:cxn>
                <a:cxn ang="0">
                  <a:pos x="12" y="172"/>
                </a:cxn>
                <a:cxn ang="0">
                  <a:pos x="7" y="178"/>
                </a:cxn>
                <a:cxn ang="0">
                  <a:pos x="5" y="192"/>
                </a:cxn>
                <a:cxn ang="0">
                  <a:pos x="6" y="192"/>
                </a:cxn>
                <a:cxn ang="0">
                  <a:pos x="9" y="189"/>
                </a:cxn>
                <a:cxn ang="0">
                  <a:pos x="12" y="185"/>
                </a:cxn>
                <a:cxn ang="0">
                  <a:pos x="15" y="184"/>
                </a:cxn>
              </a:cxnLst>
              <a:rect l="0" t="0" r="r" b="b"/>
              <a:pathLst>
                <a:path w="194" h="213">
                  <a:moveTo>
                    <a:pt x="15" y="184"/>
                  </a:moveTo>
                  <a:lnTo>
                    <a:pt x="15" y="184"/>
                  </a:lnTo>
                  <a:lnTo>
                    <a:pt x="24" y="184"/>
                  </a:lnTo>
                  <a:lnTo>
                    <a:pt x="29" y="184"/>
                  </a:lnTo>
                  <a:lnTo>
                    <a:pt x="29" y="184"/>
                  </a:lnTo>
                  <a:lnTo>
                    <a:pt x="34" y="182"/>
                  </a:lnTo>
                  <a:lnTo>
                    <a:pt x="39" y="182"/>
                  </a:lnTo>
                  <a:lnTo>
                    <a:pt x="42" y="182"/>
                  </a:lnTo>
                  <a:lnTo>
                    <a:pt x="42" y="182"/>
                  </a:lnTo>
                  <a:lnTo>
                    <a:pt x="49" y="188"/>
                  </a:lnTo>
                  <a:lnTo>
                    <a:pt x="52" y="191"/>
                  </a:lnTo>
                  <a:lnTo>
                    <a:pt x="57" y="191"/>
                  </a:lnTo>
                  <a:lnTo>
                    <a:pt x="57" y="191"/>
                  </a:lnTo>
                  <a:lnTo>
                    <a:pt x="60" y="198"/>
                  </a:lnTo>
                  <a:lnTo>
                    <a:pt x="63" y="202"/>
                  </a:lnTo>
                  <a:lnTo>
                    <a:pt x="67" y="205"/>
                  </a:lnTo>
                  <a:lnTo>
                    <a:pt x="67" y="205"/>
                  </a:lnTo>
                  <a:lnTo>
                    <a:pt x="73" y="209"/>
                  </a:lnTo>
                  <a:lnTo>
                    <a:pt x="76" y="213"/>
                  </a:lnTo>
                  <a:lnTo>
                    <a:pt x="76" y="213"/>
                  </a:lnTo>
                  <a:lnTo>
                    <a:pt x="81" y="212"/>
                  </a:lnTo>
                  <a:lnTo>
                    <a:pt x="83" y="211"/>
                  </a:lnTo>
                  <a:lnTo>
                    <a:pt x="84" y="208"/>
                  </a:lnTo>
                  <a:lnTo>
                    <a:pt x="84" y="208"/>
                  </a:lnTo>
                  <a:lnTo>
                    <a:pt x="84" y="205"/>
                  </a:lnTo>
                  <a:lnTo>
                    <a:pt x="86" y="202"/>
                  </a:lnTo>
                  <a:lnTo>
                    <a:pt x="88" y="201"/>
                  </a:lnTo>
                  <a:lnTo>
                    <a:pt x="93" y="203"/>
                  </a:lnTo>
                  <a:lnTo>
                    <a:pt x="93" y="203"/>
                  </a:lnTo>
                  <a:lnTo>
                    <a:pt x="97" y="206"/>
                  </a:lnTo>
                  <a:lnTo>
                    <a:pt x="100" y="206"/>
                  </a:lnTo>
                  <a:lnTo>
                    <a:pt x="101" y="202"/>
                  </a:lnTo>
                  <a:lnTo>
                    <a:pt x="101" y="202"/>
                  </a:lnTo>
                  <a:lnTo>
                    <a:pt x="104" y="202"/>
                  </a:lnTo>
                  <a:lnTo>
                    <a:pt x="106" y="202"/>
                  </a:lnTo>
                  <a:lnTo>
                    <a:pt x="113" y="203"/>
                  </a:lnTo>
                  <a:lnTo>
                    <a:pt x="113" y="203"/>
                  </a:lnTo>
                  <a:lnTo>
                    <a:pt x="120" y="202"/>
                  </a:lnTo>
                  <a:lnTo>
                    <a:pt x="123" y="201"/>
                  </a:lnTo>
                  <a:lnTo>
                    <a:pt x="123" y="201"/>
                  </a:lnTo>
                  <a:lnTo>
                    <a:pt x="153" y="201"/>
                  </a:lnTo>
                  <a:lnTo>
                    <a:pt x="174" y="201"/>
                  </a:lnTo>
                  <a:lnTo>
                    <a:pt x="185" y="199"/>
                  </a:lnTo>
                  <a:lnTo>
                    <a:pt x="185" y="199"/>
                  </a:lnTo>
                  <a:lnTo>
                    <a:pt x="187" y="196"/>
                  </a:lnTo>
                  <a:lnTo>
                    <a:pt x="188" y="192"/>
                  </a:lnTo>
                  <a:lnTo>
                    <a:pt x="188" y="186"/>
                  </a:lnTo>
                  <a:lnTo>
                    <a:pt x="182" y="181"/>
                  </a:lnTo>
                  <a:lnTo>
                    <a:pt x="167" y="40"/>
                  </a:lnTo>
                  <a:lnTo>
                    <a:pt x="194" y="40"/>
                  </a:lnTo>
                  <a:lnTo>
                    <a:pt x="194" y="40"/>
                  </a:lnTo>
                  <a:lnTo>
                    <a:pt x="138" y="3"/>
                  </a:lnTo>
                  <a:lnTo>
                    <a:pt x="138" y="3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35" y="14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07" y="23"/>
                  </a:lnTo>
                  <a:lnTo>
                    <a:pt x="80" y="23"/>
                  </a:lnTo>
                  <a:lnTo>
                    <a:pt x="80" y="23"/>
                  </a:lnTo>
                  <a:lnTo>
                    <a:pt x="80" y="65"/>
                  </a:lnTo>
                  <a:lnTo>
                    <a:pt x="80" y="65"/>
                  </a:lnTo>
                  <a:lnTo>
                    <a:pt x="80" y="67"/>
                  </a:lnTo>
                  <a:lnTo>
                    <a:pt x="77" y="68"/>
                  </a:lnTo>
                  <a:lnTo>
                    <a:pt x="71" y="71"/>
                  </a:lnTo>
                  <a:lnTo>
                    <a:pt x="66" y="74"/>
                  </a:lnTo>
                  <a:lnTo>
                    <a:pt x="64" y="75"/>
                  </a:lnTo>
                  <a:lnTo>
                    <a:pt x="63" y="77"/>
                  </a:lnTo>
                  <a:lnTo>
                    <a:pt x="63" y="77"/>
                  </a:lnTo>
                  <a:lnTo>
                    <a:pt x="63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10"/>
                  </a:lnTo>
                  <a:lnTo>
                    <a:pt x="3" y="114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10" y="122"/>
                  </a:lnTo>
                  <a:lnTo>
                    <a:pt x="10" y="125"/>
                  </a:lnTo>
                  <a:lnTo>
                    <a:pt x="10" y="132"/>
                  </a:lnTo>
                  <a:lnTo>
                    <a:pt x="10" y="139"/>
                  </a:lnTo>
                  <a:lnTo>
                    <a:pt x="10" y="142"/>
                  </a:lnTo>
                  <a:lnTo>
                    <a:pt x="13" y="147"/>
                  </a:lnTo>
                  <a:lnTo>
                    <a:pt x="13" y="147"/>
                  </a:lnTo>
                  <a:lnTo>
                    <a:pt x="15" y="151"/>
                  </a:lnTo>
                  <a:lnTo>
                    <a:pt x="16" y="155"/>
                  </a:lnTo>
                  <a:lnTo>
                    <a:pt x="15" y="164"/>
                  </a:lnTo>
                  <a:lnTo>
                    <a:pt x="12" y="172"/>
                  </a:lnTo>
                  <a:lnTo>
                    <a:pt x="7" y="178"/>
                  </a:lnTo>
                  <a:lnTo>
                    <a:pt x="7" y="178"/>
                  </a:lnTo>
                  <a:lnTo>
                    <a:pt x="6" y="184"/>
                  </a:lnTo>
                  <a:lnTo>
                    <a:pt x="5" y="192"/>
                  </a:lnTo>
                  <a:lnTo>
                    <a:pt x="5" y="192"/>
                  </a:lnTo>
                  <a:lnTo>
                    <a:pt x="6" y="192"/>
                  </a:lnTo>
                  <a:lnTo>
                    <a:pt x="6" y="192"/>
                  </a:lnTo>
                  <a:lnTo>
                    <a:pt x="9" y="189"/>
                  </a:lnTo>
                  <a:lnTo>
                    <a:pt x="10" y="186"/>
                  </a:lnTo>
                  <a:lnTo>
                    <a:pt x="12" y="185"/>
                  </a:lnTo>
                  <a:lnTo>
                    <a:pt x="15" y="184"/>
                  </a:lnTo>
                  <a:lnTo>
                    <a:pt x="15" y="18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4" name="Freeform 219"/>
            <p:cNvSpPr>
              <a:spLocks/>
            </p:cNvSpPr>
            <p:nvPr/>
          </p:nvSpPr>
          <p:spPr bwMode="auto">
            <a:xfrm>
              <a:off x="3823077" y="3066426"/>
              <a:ext cx="377706" cy="352243"/>
            </a:xfrm>
            <a:custGeom>
              <a:avLst/>
              <a:gdLst/>
              <a:ahLst/>
              <a:cxnLst>
                <a:cxn ang="0">
                  <a:pos x="250" y="91"/>
                </a:cxn>
                <a:cxn ang="0">
                  <a:pos x="239" y="84"/>
                </a:cxn>
                <a:cxn ang="0">
                  <a:pos x="224" y="75"/>
                </a:cxn>
                <a:cxn ang="0">
                  <a:pos x="118" y="0"/>
                </a:cxn>
                <a:cxn ang="0">
                  <a:pos x="112" y="146"/>
                </a:cxn>
                <a:cxn ang="0">
                  <a:pos x="109" y="159"/>
                </a:cxn>
                <a:cxn ang="0">
                  <a:pos x="47" y="161"/>
                </a:cxn>
                <a:cxn ang="0">
                  <a:pos x="30" y="162"/>
                </a:cxn>
                <a:cxn ang="0">
                  <a:pos x="24" y="166"/>
                </a:cxn>
                <a:cxn ang="0">
                  <a:pos x="12" y="161"/>
                </a:cxn>
                <a:cxn ang="0">
                  <a:pos x="8" y="168"/>
                </a:cxn>
                <a:cxn ang="0">
                  <a:pos x="0" y="173"/>
                </a:cxn>
                <a:cxn ang="0">
                  <a:pos x="4" y="185"/>
                </a:cxn>
                <a:cxn ang="0">
                  <a:pos x="11" y="196"/>
                </a:cxn>
                <a:cxn ang="0">
                  <a:pos x="15" y="215"/>
                </a:cxn>
                <a:cxn ang="0">
                  <a:pos x="20" y="219"/>
                </a:cxn>
                <a:cxn ang="0">
                  <a:pos x="28" y="217"/>
                </a:cxn>
                <a:cxn ang="0">
                  <a:pos x="34" y="216"/>
                </a:cxn>
                <a:cxn ang="0">
                  <a:pos x="45" y="213"/>
                </a:cxn>
                <a:cxn ang="0">
                  <a:pos x="52" y="212"/>
                </a:cxn>
                <a:cxn ang="0">
                  <a:pos x="58" y="225"/>
                </a:cxn>
                <a:cxn ang="0">
                  <a:pos x="62" y="229"/>
                </a:cxn>
                <a:cxn ang="0">
                  <a:pos x="61" y="235"/>
                </a:cxn>
                <a:cxn ang="0">
                  <a:pos x="65" y="239"/>
                </a:cxn>
                <a:cxn ang="0">
                  <a:pos x="68" y="246"/>
                </a:cxn>
                <a:cxn ang="0">
                  <a:pos x="74" y="245"/>
                </a:cxn>
                <a:cxn ang="0">
                  <a:pos x="82" y="247"/>
                </a:cxn>
                <a:cxn ang="0">
                  <a:pos x="91" y="243"/>
                </a:cxn>
                <a:cxn ang="0">
                  <a:pos x="98" y="240"/>
                </a:cxn>
                <a:cxn ang="0">
                  <a:pos x="99" y="246"/>
                </a:cxn>
                <a:cxn ang="0">
                  <a:pos x="106" y="243"/>
                </a:cxn>
                <a:cxn ang="0">
                  <a:pos x="113" y="230"/>
                </a:cxn>
                <a:cxn ang="0">
                  <a:pos x="113" y="220"/>
                </a:cxn>
                <a:cxn ang="0">
                  <a:pos x="126" y="215"/>
                </a:cxn>
                <a:cxn ang="0">
                  <a:pos x="131" y="205"/>
                </a:cxn>
                <a:cxn ang="0">
                  <a:pos x="136" y="193"/>
                </a:cxn>
                <a:cxn ang="0">
                  <a:pos x="146" y="193"/>
                </a:cxn>
                <a:cxn ang="0">
                  <a:pos x="152" y="188"/>
                </a:cxn>
                <a:cxn ang="0">
                  <a:pos x="156" y="182"/>
                </a:cxn>
                <a:cxn ang="0">
                  <a:pos x="166" y="181"/>
                </a:cxn>
                <a:cxn ang="0">
                  <a:pos x="172" y="176"/>
                </a:cxn>
                <a:cxn ang="0">
                  <a:pos x="187" y="168"/>
                </a:cxn>
                <a:cxn ang="0">
                  <a:pos x="196" y="169"/>
                </a:cxn>
                <a:cxn ang="0">
                  <a:pos x="217" y="166"/>
                </a:cxn>
                <a:cxn ang="0">
                  <a:pos x="232" y="165"/>
                </a:cxn>
                <a:cxn ang="0">
                  <a:pos x="254" y="161"/>
                </a:cxn>
                <a:cxn ang="0">
                  <a:pos x="263" y="149"/>
                </a:cxn>
                <a:cxn ang="0">
                  <a:pos x="267" y="125"/>
                </a:cxn>
                <a:cxn ang="0">
                  <a:pos x="253" y="104"/>
                </a:cxn>
              </a:cxnLst>
              <a:rect l="0" t="0" r="r" b="b"/>
              <a:pathLst>
                <a:path w="267" h="249">
                  <a:moveTo>
                    <a:pt x="253" y="104"/>
                  </a:moveTo>
                  <a:lnTo>
                    <a:pt x="253" y="104"/>
                  </a:lnTo>
                  <a:lnTo>
                    <a:pt x="253" y="97"/>
                  </a:lnTo>
                  <a:lnTo>
                    <a:pt x="250" y="91"/>
                  </a:lnTo>
                  <a:lnTo>
                    <a:pt x="249" y="88"/>
                  </a:lnTo>
                  <a:lnTo>
                    <a:pt x="246" y="87"/>
                  </a:lnTo>
                  <a:lnTo>
                    <a:pt x="246" y="87"/>
                  </a:lnTo>
                  <a:lnTo>
                    <a:pt x="239" y="84"/>
                  </a:lnTo>
                  <a:lnTo>
                    <a:pt x="233" y="82"/>
                  </a:lnTo>
                  <a:lnTo>
                    <a:pt x="227" y="81"/>
                  </a:lnTo>
                  <a:lnTo>
                    <a:pt x="227" y="81"/>
                  </a:lnTo>
                  <a:lnTo>
                    <a:pt x="224" y="75"/>
                  </a:lnTo>
                  <a:lnTo>
                    <a:pt x="217" y="67"/>
                  </a:lnTo>
                  <a:lnTo>
                    <a:pt x="217" y="67"/>
                  </a:lnTo>
                  <a:lnTo>
                    <a:pt x="183" y="43"/>
                  </a:lnTo>
                  <a:lnTo>
                    <a:pt x="118" y="0"/>
                  </a:lnTo>
                  <a:lnTo>
                    <a:pt x="91" y="0"/>
                  </a:lnTo>
                  <a:lnTo>
                    <a:pt x="106" y="141"/>
                  </a:lnTo>
                  <a:lnTo>
                    <a:pt x="112" y="146"/>
                  </a:lnTo>
                  <a:lnTo>
                    <a:pt x="112" y="146"/>
                  </a:lnTo>
                  <a:lnTo>
                    <a:pt x="112" y="152"/>
                  </a:lnTo>
                  <a:lnTo>
                    <a:pt x="111" y="156"/>
                  </a:lnTo>
                  <a:lnTo>
                    <a:pt x="109" y="159"/>
                  </a:lnTo>
                  <a:lnTo>
                    <a:pt x="109" y="159"/>
                  </a:lnTo>
                  <a:lnTo>
                    <a:pt x="98" y="161"/>
                  </a:lnTo>
                  <a:lnTo>
                    <a:pt x="77" y="161"/>
                  </a:lnTo>
                  <a:lnTo>
                    <a:pt x="47" y="161"/>
                  </a:lnTo>
                  <a:lnTo>
                    <a:pt x="47" y="161"/>
                  </a:lnTo>
                  <a:lnTo>
                    <a:pt x="44" y="162"/>
                  </a:lnTo>
                  <a:lnTo>
                    <a:pt x="37" y="163"/>
                  </a:lnTo>
                  <a:lnTo>
                    <a:pt x="37" y="163"/>
                  </a:lnTo>
                  <a:lnTo>
                    <a:pt x="30" y="162"/>
                  </a:lnTo>
                  <a:lnTo>
                    <a:pt x="28" y="162"/>
                  </a:lnTo>
                  <a:lnTo>
                    <a:pt x="25" y="162"/>
                  </a:lnTo>
                  <a:lnTo>
                    <a:pt x="25" y="162"/>
                  </a:lnTo>
                  <a:lnTo>
                    <a:pt x="24" y="166"/>
                  </a:lnTo>
                  <a:lnTo>
                    <a:pt x="21" y="166"/>
                  </a:lnTo>
                  <a:lnTo>
                    <a:pt x="17" y="163"/>
                  </a:lnTo>
                  <a:lnTo>
                    <a:pt x="17" y="163"/>
                  </a:lnTo>
                  <a:lnTo>
                    <a:pt x="12" y="161"/>
                  </a:lnTo>
                  <a:lnTo>
                    <a:pt x="10" y="162"/>
                  </a:lnTo>
                  <a:lnTo>
                    <a:pt x="8" y="165"/>
                  </a:lnTo>
                  <a:lnTo>
                    <a:pt x="8" y="168"/>
                  </a:lnTo>
                  <a:lnTo>
                    <a:pt x="8" y="168"/>
                  </a:lnTo>
                  <a:lnTo>
                    <a:pt x="7" y="171"/>
                  </a:lnTo>
                  <a:lnTo>
                    <a:pt x="5" y="172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" y="176"/>
                  </a:lnTo>
                  <a:lnTo>
                    <a:pt x="4" y="181"/>
                  </a:lnTo>
                  <a:lnTo>
                    <a:pt x="4" y="181"/>
                  </a:lnTo>
                  <a:lnTo>
                    <a:pt x="4" y="185"/>
                  </a:lnTo>
                  <a:lnTo>
                    <a:pt x="4" y="188"/>
                  </a:lnTo>
                  <a:lnTo>
                    <a:pt x="7" y="190"/>
                  </a:lnTo>
                  <a:lnTo>
                    <a:pt x="7" y="190"/>
                  </a:lnTo>
                  <a:lnTo>
                    <a:pt x="11" y="196"/>
                  </a:lnTo>
                  <a:lnTo>
                    <a:pt x="15" y="202"/>
                  </a:lnTo>
                  <a:lnTo>
                    <a:pt x="15" y="202"/>
                  </a:lnTo>
                  <a:lnTo>
                    <a:pt x="15" y="215"/>
                  </a:lnTo>
                  <a:lnTo>
                    <a:pt x="15" y="215"/>
                  </a:lnTo>
                  <a:lnTo>
                    <a:pt x="15" y="217"/>
                  </a:lnTo>
                  <a:lnTo>
                    <a:pt x="17" y="219"/>
                  </a:lnTo>
                  <a:lnTo>
                    <a:pt x="20" y="219"/>
                  </a:lnTo>
                  <a:lnTo>
                    <a:pt x="20" y="219"/>
                  </a:lnTo>
                  <a:lnTo>
                    <a:pt x="21" y="217"/>
                  </a:lnTo>
                  <a:lnTo>
                    <a:pt x="24" y="217"/>
                  </a:lnTo>
                  <a:lnTo>
                    <a:pt x="27" y="219"/>
                  </a:lnTo>
                  <a:lnTo>
                    <a:pt x="28" y="217"/>
                  </a:lnTo>
                  <a:lnTo>
                    <a:pt x="28" y="217"/>
                  </a:lnTo>
                  <a:lnTo>
                    <a:pt x="30" y="216"/>
                  </a:lnTo>
                  <a:lnTo>
                    <a:pt x="31" y="215"/>
                  </a:lnTo>
                  <a:lnTo>
                    <a:pt x="34" y="216"/>
                  </a:lnTo>
                  <a:lnTo>
                    <a:pt x="40" y="217"/>
                  </a:lnTo>
                  <a:lnTo>
                    <a:pt x="40" y="217"/>
                  </a:lnTo>
                  <a:lnTo>
                    <a:pt x="42" y="216"/>
                  </a:lnTo>
                  <a:lnTo>
                    <a:pt x="45" y="213"/>
                  </a:lnTo>
                  <a:lnTo>
                    <a:pt x="48" y="210"/>
                  </a:lnTo>
                  <a:lnTo>
                    <a:pt x="51" y="210"/>
                  </a:lnTo>
                  <a:lnTo>
                    <a:pt x="51" y="210"/>
                  </a:lnTo>
                  <a:lnTo>
                    <a:pt x="52" y="212"/>
                  </a:lnTo>
                  <a:lnTo>
                    <a:pt x="55" y="215"/>
                  </a:lnTo>
                  <a:lnTo>
                    <a:pt x="57" y="222"/>
                  </a:lnTo>
                  <a:lnTo>
                    <a:pt x="57" y="222"/>
                  </a:lnTo>
                  <a:lnTo>
                    <a:pt x="58" y="225"/>
                  </a:lnTo>
                  <a:lnTo>
                    <a:pt x="61" y="226"/>
                  </a:lnTo>
                  <a:lnTo>
                    <a:pt x="62" y="227"/>
                  </a:lnTo>
                  <a:lnTo>
                    <a:pt x="64" y="229"/>
                  </a:lnTo>
                  <a:lnTo>
                    <a:pt x="62" y="229"/>
                  </a:lnTo>
                  <a:lnTo>
                    <a:pt x="62" y="229"/>
                  </a:lnTo>
                  <a:lnTo>
                    <a:pt x="61" y="230"/>
                  </a:lnTo>
                  <a:lnTo>
                    <a:pt x="61" y="232"/>
                  </a:lnTo>
                  <a:lnTo>
                    <a:pt x="61" y="235"/>
                  </a:lnTo>
                  <a:lnTo>
                    <a:pt x="62" y="235"/>
                  </a:lnTo>
                  <a:lnTo>
                    <a:pt x="62" y="235"/>
                  </a:lnTo>
                  <a:lnTo>
                    <a:pt x="64" y="236"/>
                  </a:lnTo>
                  <a:lnTo>
                    <a:pt x="65" y="239"/>
                  </a:lnTo>
                  <a:lnTo>
                    <a:pt x="65" y="242"/>
                  </a:lnTo>
                  <a:lnTo>
                    <a:pt x="67" y="245"/>
                  </a:lnTo>
                  <a:lnTo>
                    <a:pt x="67" y="245"/>
                  </a:lnTo>
                  <a:lnTo>
                    <a:pt x="68" y="246"/>
                  </a:lnTo>
                  <a:lnTo>
                    <a:pt x="71" y="247"/>
                  </a:lnTo>
                  <a:lnTo>
                    <a:pt x="72" y="247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5" y="243"/>
                  </a:lnTo>
                  <a:lnTo>
                    <a:pt x="78" y="243"/>
                  </a:lnTo>
                  <a:lnTo>
                    <a:pt x="82" y="247"/>
                  </a:lnTo>
                  <a:lnTo>
                    <a:pt x="82" y="247"/>
                  </a:lnTo>
                  <a:lnTo>
                    <a:pt x="84" y="249"/>
                  </a:lnTo>
                  <a:lnTo>
                    <a:pt x="86" y="247"/>
                  </a:lnTo>
                  <a:lnTo>
                    <a:pt x="89" y="246"/>
                  </a:lnTo>
                  <a:lnTo>
                    <a:pt x="91" y="243"/>
                  </a:lnTo>
                  <a:lnTo>
                    <a:pt x="91" y="243"/>
                  </a:lnTo>
                  <a:lnTo>
                    <a:pt x="92" y="240"/>
                  </a:lnTo>
                  <a:lnTo>
                    <a:pt x="95" y="239"/>
                  </a:lnTo>
                  <a:lnTo>
                    <a:pt x="98" y="240"/>
                  </a:lnTo>
                  <a:lnTo>
                    <a:pt x="99" y="242"/>
                  </a:lnTo>
                  <a:lnTo>
                    <a:pt x="99" y="242"/>
                  </a:lnTo>
                  <a:lnTo>
                    <a:pt x="99" y="245"/>
                  </a:lnTo>
                  <a:lnTo>
                    <a:pt x="99" y="246"/>
                  </a:lnTo>
                  <a:lnTo>
                    <a:pt x="102" y="246"/>
                  </a:lnTo>
                  <a:lnTo>
                    <a:pt x="105" y="245"/>
                  </a:lnTo>
                  <a:lnTo>
                    <a:pt x="105" y="245"/>
                  </a:lnTo>
                  <a:lnTo>
                    <a:pt x="106" y="243"/>
                  </a:lnTo>
                  <a:lnTo>
                    <a:pt x="109" y="243"/>
                  </a:lnTo>
                  <a:lnTo>
                    <a:pt x="109" y="243"/>
                  </a:lnTo>
                  <a:lnTo>
                    <a:pt x="113" y="230"/>
                  </a:lnTo>
                  <a:lnTo>
                    <a:pt x="113" y="230"/>
                  </a:lnTo>
                  <a:lnTo>
                    <a:pt x="113" y="227"/>
                  </a:lnTo>
                  <a:lnTo>
                    <a:pt x="113" y="225"/>
                  </a:lnTo>
                  <a:lnTo>
                    <a:pt x="112" y="222"/>
                  </a:lnTo>
                  <a:lnTo>
                    <a:pt x="113" y="220"/>
                  </a:lnTo>
                  <a:lnTo>
                    <a:pt x="113" y="220"/>
                  </a:lnTo>
                  <a:lnTo>
                    <a:pt x="119" y="219"/>
                  </a:lnTo>
                  <a:lnTo>
                    <a:pt x="123" y="217"/>
                  </a:lnTo>
                  <a:lnTo>
                    <a:pt x="126" y="215"/>
                  </a:lnTo>
                  <a:lnTo>
                    <a:pt x="126" y="215"/>
                  </a:lnTo>
                  <a:lnTo>
                    <a:pt x="129" y="208"/>
                  </a:lnTo>
                  <a:lnTo>
                    <a:pt x="131" y="205"/>
                  </a:lnTo>
                  <a:lnTo>
                    <a:pt x="131" y="205"/>
                  </a:lnTo>
                  <a:lnTo>
                    <a:pt x="132" y="198"/>
                  </a:lnTo>
                  <a:lnTo>
                    <a:pt x="133" y="193"/>
                  </a:lnTo>
                  <a:lnTo>
                    <a:pt x="135" y="192"/>
                  </a:lnTo>
                  <a:lnTo>
                    <a:pt x="136" y="193"/>
                  </a:lnTo>
                  <a:lnTo>
                    <a:pt x="136" y="193"/>
                  </a:lnTo>
                  <a:lnTo>
                    <a:pt x="142" y="196"/>
                  </a:lnTo>
                  <a:lnTo>
                    <a:pt x="145" y="196"/>
                  </a:lnTo>
                  <a:lnTo>
                    <a:pt x="146" y="193"/>
                  </a:lnTo>
                  <a:lnTo>
                    <a:pt x="146" y="193"/>
                  </a:lnTo>
                  <a:lnTo>
                    <a:pt x="148" y="190"/>
                  </a:lnTo>
                  <a:lnTo>
                    <a:pt x="149" y="189"/>
                  </a:lnTo>
                  <a:lnTo>
                    <a:pt x="152" y="188"/>
                  </a:lnTo>
                  <a:lnTo>
                    <a:pt x="153" y="186"/>
                  </a:lnTo>
                  <a:lnTo>
                    <a:pt x="153" y="186"/>
                  </a:lnTo>
                  <a:lnTo>
                    <a:pt x="155" y="183"/>
                  </a:lnTo>
                  <a:lnTo>
                    <a:pt x="156" y="182"/>
                  </a:lnTo>
                  <a:lnTo>
                    <a:pt x="160" y="182"/>
                  </a:lnTo>
                  <a:lnTo>
                    <a:pt x="160" y="182"/>
                  </a:lnTo>
                  <a:lnTo>
                    <a:pt x="165" y="182"/>
                  </a:lnTo>
                  <a:lnTo>
                    <a:pt x="166" y="181"/>
                  </a:lnTo>
                  <a:lnTo>
                    <a:pt x="168" y="179"/>
                  </a:lnTo>
                  <a:lnTo>
                    <a:pt x="168" y="179"/>
                  </a:lnTo>
                  <a:lnTo>
                    <a:pt x="168" y="178"/>
                  </a:lnTo>
                  <a:lnTo>
                    <a:pt x="172" y="176"/>
                  </a:lnTo>
                  <a:lnTo>
                    <a:pt x="176" y="175"/>
                  </a:lnTo>
                  <a:lnTo>
                    <a:pt x="180" y="173"/>
                  </a:lnTo>
                  <a:lnTo>
                    <a:pt x="180" y="173"/>
                  </a:lnTo>
                  <a:lnTo>
                    <a:pt x="187" y="168"/>
                  </a:lnTo>
                  <a:lnTo>
                    <a:pt x="190" y="166"/>
                  </a:lnTo>
                  <a:lnTo>
                    <a:pt x="193" y="168"/>
                  </a:lnTo>
                  <a:lnTo>
                    <a:pt x="193" y="168"/>
                  </a:lnTo>
                  <a:lnTo>
                    <a:pt x="196" y="169"/>
                  </a:lnTo>
                  <a:lnTo>
                    <a:pt x="203" y="169"/>
                  </a:lnTo>
                  <a:lnTo>
                    <a:pt x="213" y="169"/>
                  </a:lnTo>
                  <a:lnTo>
                    <a:pt x="213" y="169"/>
                  </a:lnTo>
                  <a:lnTo>
                    <a:pt x="217" y="166"/>
                  </a:lnTo>
                  <a:lnTo>
                    <a:pt x="222" y="165"/>
                  </a:lnTo>
                  <a:lnTo>
                    <a:pt x="226" y="165"/>
                  </a:lnTo>
                  <a:lnTo>
                    <a:pt x="226" y="165"/>
                  </a:lnTo>
                  <a:lnTo>
                    <a:pt x="232" y="165"/>
                  </a:lnTo>
                  <a:lnTo>
                    <a:pt x="239" y="163"/>
                  </a:lnTo>
                  <a:lnTo>
                    <a:pt x="251" y="162"/>
                  </a:lnTo>
                  <a:lnTo>
                    <a:pt x="251" y="162"/>
                  </a:lnTo>
                  <a:lnTo>
                    <a:pt x="254" y="161"/>
                  </a:lnTo>
                  <a:lnTo>
                    <a:pt x="257" y="159"/>
                  </a:lnTo>
                  <a:lnTo>
                    <a:pt x="261" y="155"/>
                  </a:lnTo>
                  <a:lnTo>
                    <a:pt x="261" y="155"/>
                  </a:lnTo>
                  <a:lnTo>
                    <a:pt x="263" y="149"/>
                  </a:lnTo>
                  <a:lnTo>
                    <a:pt x="266" y="144"/>
                  </a:lnTo>
                  <a:lnTo>
                    <a:pt x="266" y="144"/>
                  </a:lnTo>
                  <a:lnTo>
                    <a:pt x="267" y="138"/>
                  </a:lnTo>
                  <a:lnTo>
                    <a:pt x="267" y="125"/>
                  </a:lnTo>
                  <a:lnTo>
                    <a:pt x="267" y="101"/>
                  </a:lnTo>
                  <a:lnTo>
                    <a:pt x="267" y="101"/>
                  </a:lnTo>
                  <a:lnTo>
                    <a:pt x="253" y="104"/>
                  </a:lnTo>
                  <a:lnTo>
                    <a:pt x="253" y="10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5" name="Freeform 220"/>
            <p:cNvSpPr>
              <a:spLocks/>
            </p:cNvSpPr>
            <p:nvPr/>
          </p:nvSpPr>
          <p:spPr bwMode="auto">
            <a:xfrm>
              <a:off x="3977272" y="3301254"/>
              <a:ext cx="185317" cy="127317"/>
            </a:xfrm>
            <a:custGeom>
              <a:avLst/>
              <a:gdLst/>
              <a:ahLst/>
              <a:cxnLst>
                <a:cxn ang="0">
                  <a:pos x="127" y="50"/>
                </a:cxn>
                <a:cxn ang="0">
                  <a:pos x="124" y="49"/>
                </a:cxn>
                <a:cxn ang="0">
                  <a:pos x="124" y="40"/>
                </a:cxn>
                <a:cxn ang="0">
                  <a:pos x="118" y="42"/>
                </a:cxn>
                <a:cxn ang="0">
                  <a:pos x="114" y="40"/>
                </a:cxn>
                <a:cxn ang="0">
                  <a:pos x="110" y="36"/>
                </a:cxn>
                <a:cxn ang="0">
                  <a:pos x="107" y="34"/>
                </a:cxn>
                <a:cxn ang="0">
                  <a:pos x="105" y="27"/>
                </a:cxn>
                <a:cxn ang="0">
                  <a:pos x="98" y="22"/>
                </a:cxn>
                <a:cxn ang="0">
                  <a:pos x="94" y="12"/>
                </a:cxn>
                <a:cxn ang="0">
                  <a:pos x="94" y="3"/>
                </a:cxn>
                <a:cxn ang="0">
                  <a:pos x="84" y="2"/>
                </a:cxn>
                <a:cxn ang="0">
                  <a:pos x="78" y="2"/>
                </a:cxn>
                <a:cxn ang="0">
                  <a:pos x="67" y="9"/>
                </a:cxn>
                <a:cxn ang="0">
                  <a:pos x="59" y="13"/>
                </a:cxn>
                <a:cxn ang="0">
                  <a:pos x="56" y="16"/>
                </a:cxn>
                <a:cxn ang="0">
                  <a:pos x="47" y="16"/>
                </a:cxn>
                <a:cxn ang="0">
                  <a:pos x="44" y="20"/>
                </a:cxn>
                <a:cxn ang="0">
                  <a:pos x="39" y="24"/>
                </a:cxn>
                <a:cxn ang="0">
                  <a:pos x="36" y="30"/>
                </a:cxn>
                <a:cxn ang="0">
                  <a:pos x="27" y="27"/>
                </a:cxn>
                <a:cxn ang="0">
                  <a:pos x="23" y="32"/>
                </a:cxn>
                <a:cxn ang="0">
                  <a:pos x="20" y="42"/>
                </a:cxn>
                <a:cxn ang="0">
                  <a:pos x="14" y="51"/>
                </a:cxn>
                <a:cxn ang="0">
                  <a:pos x="4" y="54"/>
                </a:cxn>
                <a:cxn ang="0">
                  <a:pos x="4" y="61"/>
                </a:cxn>
                <a:cxn ang="0">
                  <a:pos x="0" y="77"/>
                </a:cxn>
                <a:cxn ang="0">
                  <a:pos x="9" y="83"/>
                </a:cxn>
                <a:cxn ang="0">
                  <a:pos x="14" y="88"/>
                </a:cxn>
                <a:cxn ang="0">
                  <a:pos x="23" y="88"/>
                </a:cxn>
                <a:cxn ang="0">
                  <a:pos x="33" y="84"/>
                </a:cxn>
                <a:cxn ang="0">
                  <a:pos x="41" y="87"/>
                </a:cxn>
                <a:cxn ang="0">
                  <a:pos x="46" y="87"/>
                </a:cxn>
                <a:cxn ang="0">
                  <a:pos x="44" y="77"/>
                </a:cxn>
                <a:cxn ang="0">
                  <a:pos x="44" y="69"/>
                </a:cxn>
                <a:cxn ang="0">
                  <a:pos x="64" y="67"/>
                </a:cxn>
                <a:cxn ang="0">
                  <a:pos x="84" y="70"/>
                </a:cxn>
                <a:cxn ang="0">
                  <a:pos x="87" y="66"/>
                </a:cxn>
                <a:cxn ang="0">
                  <a:pos x="98" y="67"/>
                </a:cxn>
                <a:cxn ang="0">
                  <a:pos x="110" y="64"/>
                </a:cxn>
                <a:cxn ang="0">
                  <a:pos x="114" y="61"/>
                </a:cxn>
                <a:cxn ang="0">
                  <a:pos x="127" y="59"/>
                </a:cxn>
                <a:cxn ang="0">
                  <a:pos x="131" y="54"/>
                </a:cxn>
                <a:cxn ang="0">
                  <a:pos x="131" y="51"/>
                </a:cxn>
              </a:cxnLst>
              <a:rect l="0" t="0" r="r" b="b"/>
              <a:pathLst>
                <a:path w="131" h="90">
                  <a:moveTo>
                    <a:pt x="131" y="51"/>
                  </a:moveTo>
                  <a:lnTo>
                    <a:pt x="131" y="51"/>
                  </a:lnTo>
                  <a:lnTo>
                    <a:pt x="127" y="50"/>
                  </a:lnTo>
                  <a:lnTo>
                    <a:pt x="125" y="49"/>
                  </a:lnTo>
                  <a:lnTo>
                    <a:pt x="125" y="49"/>
                  </a:lnTo>
                  <a:lnTo>
                    <a:pt x="124" y="49"/>
                  </a:lnTo>
                  <a:lnTo>
                    <a:pt x="124" y="46"/>
                  </a:lnTo>
                  <a:lnTo>
                    <a:pt x="124" y="40"/>
                  </a:lnTo>
                  <a:lnTo>
                    <a:pt x="124" y="40"/>
                  </a:lnTo>
                  <a:lnTo>
                    <a:pt x="123" y="40"/>
                  </a:lnTo>
                  <a:lnTo>
                    <a:pt x="121" y="42"/>
                  </a:lnTo>
                  <a:lnTo>
                    <a:pt x="118" y="42"/>
                  </a:lnTo>
                  <a:lnTo>
                    <a:pt x="115" y="42"/>
                  </a:lnTo>
                  <a:lnTo>
                    <a:pt x="115" y="42"/>
                  </a:lnTo>
                  <a:lnTo>
                    <a:pt x="114" y="40"/>
                  </a:lnTo>
                  <a:lnTo>
                    <a:pt x="113" y="39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8" y="36"/>
                  </a:lnTo>
                  <a:lnTo>
                    <a:pt x="107" y="34"/>
                  </a:lnTo>
                  <a:lnTo>
                    <a:pt x="107" y="30"/>
                  </a:lnTo>
                  <a:lnTo>
                    <a:pt x="107" y="30"/>
                  </a:lnTo>
                  <a:lnTo>
                    <a:pt x="105" y="27"/>
                  </a:lnTo>
                  <a:lnTo>
                    <a:pt x="104" y="24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97" y="19"/>
                  </a:lnTo>
                  <a:lnTo>
                    <a:pt x="96" y="16"/>
                  </a:lnTo>
                  <a:lnTo>
                    <a:pt x="94" y="12"/>
                  </a:lnTo>
                  <a:lnTo>
                    <a:pt x="94" y="12"/>
                  </a:lnTo>
                  <a:lnTo>
                    <a:pt x="93" y="9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87" y="3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1" y="0"/>
                  </a:lnTo>
                  <a:lnTo>
                    <a:pt x="78" y="2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67" y="9"/>
                  </a:lnTo>
                  <a:lnTo>
                    <a:pt x="63" y="10"/>
                  </a:lnTo>
                  <a:lnTo>
                    <a:pt x="59" y="12"/>
                  </a:lnTo>
                  <a:lnTo>
                    <a:pt x="59" y="13"/>
                  </a:lnTo>
                  <a:lnTo>
                    <a:pt x="59" y="13"/>
                  </a:lnTo>
                  <a:lnTo>
                    <a:pt x="57" y="15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47" y="16"/>
                  </a:lnTo>
                  <a:lnTo>
                    <a:pt x="46" y="17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3" y="22"/>
                  </a:lnTo>
                  <a:lnTo>
                    <a:pt x="40" y="23"/>
                  </a:lnTo>
                  <a:lnTo>
                    <a:pt x="39" y="24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36" y="30"/>
                  </a:lnTo>
                  <a:lnTo>
                    <a:pt x="33" y="30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6" y="26"/>
                  </a:lnTo>
                  <a:lnTo>
                    <a:pt x="24" y="27"/>
                  </a:lnTo>
                  <a:lnTo>
                    <a:pt x="23" y="32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0" y="42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4" y="51"/>
                  </a:lnTo>
                  <a:lnTo>
                    <a:pt x="10" y="53"/>
                  </a:lnTo>
                  <a:lnTo>
                    <a:pt x="4" y="54"/>
                  </a:lnTo>
                  <a:lnTo>
                    <a:pt x="4" y="54"/>
                  </a:lnTo>
                  <a:lnTo>
                    <a:pt x="3" y="56"/>
                  </a:lnTo>
                  <a:lnTo>
                    <a:pt x="4" y="59"/>
                  </a:lnTo>
                  <a:lnTo>
                    <a:pt x="4" y="61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4" y="79"/>
                  </a:lnTo>
                  <a:lnTo>
                    <a:pt x="9" y="83"/>
                  </a:lnTo>
                  <a:lnTo>
                    <a:pt x="9" y="83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19" y="90"/>
                  </a:lnTo>
                  <a:lnTo>
                    <a:pt x="20" y="90"/>
                  </a:lnTo>
                  <a:lnTo>
                    <a:pt x="23" y="88"/>
                  </a:lnTo>
                  <a:lnTo>
                    <a:pt x="23" y="88"/>
                  </a:lnTo>
                  <a:lnTo>
                    <a:pt x="27" y="86"/>
                  </a:lnTo>
                  <a:lnTo>
                    <a:pt x="33" y="84"/>
                  </a:lnTo>
                  <a:lnTo>
                    <a:pt x="37" y="86"/>
                  </a:lnTo>
                  <a:lnTo>
                    <a:pt x="41" y="87"/>
                  </a:lnTo>
                  <a:lnTo>
                    <a:pt x="41" y="87"/>
                  </a:lnTo>
                  <a:lnTo>
                    <a:pt x="43" y="88"/>
                  </a:lnTo>
                  <a:lnTo>
                    <a:pt x="44" y="88"/>
                  </a:lnTo>
                  <a:lnTo>
                    <a:pt x="46" y="87"/>
                  </a:lnTo>
                  <a:lnTo>
                    <a:pt x="47" y="86"/>
                  </a:lnTo>
                  <a:lnTo>
                    <a:pt x="47" y="86"/>
                  </a:lnTo>
                  <a:lnTo>
                    <a:pt x="44" y="77"/>
                  </a:lnTo>
                  <a:lnTo>
                    <a:pt x="43" y="73"/>
                  </a:lnTo>
                  <a:lnTo>
                    <a:pt x="44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50" y="67"/>
                  </a:lnTo>
                  <a:lnTo>
                    <a:pt x="64" y="67"/>
                  </a:lnTo>
                  <a:lnTo>
                    <a:pt x="77" y="69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4" y="70"/>
                  </a:lnTo>
                  <a:lnTo>
                    <a:pt x="86" y="69"/>
                  </a:lnTo>
                  <a:lnTo>
                    <a:pt x="87" y="66"/>
                  </a:lnTo>
                  <a:lnTo>
                    <a:pt x="90" y="66"/>
                  </a:lnTo>
                  <a:lnTo>
                    <a:pt x="90" y="66"/>
                  </a:lnTo>
                  <a:lnTo>
                    <a:pt x="98" y="67"/>
                  </a:lnTo>
                  <a:lnTo>
                    <a:pt x="105" y="67"/>
                  </a:lnTo>
                  <a:lnTo>
                    <a:pt x="105" y="67"/>
                  </a:lnTo>
                  <a:lnTo>
                    <a:pt x="110" y="64"/>
                  </a:lnTo>
                  <a:lnTo>
                    <a:pt x="111" y="61"/>
                  </a:lnTo>
                  <a:lnTo>
                    <a:pt x="114" y="61"/>
                  </a:lnTo>
                  <a:lnTo>
                    <a:pt x="114" y="61"/>
                  </a:lnTo>
                  <a:lnTo>
                    <a:pt x="121" y="61"/>
                  </a:lnTo>
                  <a:lnTo>
                    <a:pt x="124" y="60"/>
                  </a:lnTo>
                  <a:lnTo>
                    <a:pt x="127" y="59"/>
                  </a:lnTo>
                  <a:lnTo>
                    <a:pt x="127" y="59"/>
                  </a:lnTo>
                  <a:lnTo>
                    <a:pt x="130" y="56"/>
                  </a:lnTo>
                  <a:lnTo>
                    <a:pt x="131" y="54"/>
                  </a:lnTo>
                  <a:lnTo>
                    <a:pt x="131" y="53"/>
                  </a:lnTo>
                  <a:lnTo>
                    <a:pt x="131" y="53"/>
                  </a:lnTo>
                  <a:lnTo>
                    <a:pt x="131" y="51"/>
                  </a:lnTo>
                  <a:lnTo>
                    <a:pt x="131" y="5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6" name="Freeform 221"/>
            <p:cNvSpPr>
              <a:spLocks/>
            </p:cNvSpPr>
            <p:nvPr/>
          </p:nvSpPr>
          <p:spPr bwMode="auto">
            <a:xfrm>
              <a:off x="4108832" y="3101791"/>
              <a:ext cx="349414" cy="274438"/>
            </a:xfrm>
            <a:custGeom>
              <a:avLst/>
              <a:gdLst/>
              <a:ahLst/>
              <a:cxnLst>
                <a:cxn ang="0">
                  <a:pos x="237" y="8"/>
                </a:cxn>
                <a:cxn ang="0">
                  <a:pos x="222" y="12"/>
                </a:cxn>
                <a:cxn ang="0">
                  <a:pos x="207" y="2"/>
                </a:cxn>
                <a:cxn ang="0">
                  <a:pos x="121" y="43"/>
                </a:cxn>
                <a:cxn ang="0">
                  <a:pos x="82" y="70"/>
                </a:cxn>
                <a:cxn ang="0">
                  <a:pos x="65" y="76"/>
                </a:cxn>
                <a:cxn ang="0">
                  <a:pos x="65" y="113"/>
                </a:cxn>
                <a:cxn ang="0">
                  <a:pos x="61" y="124"/>
                </a:cxn>
                <a:cxn ang="0">
                  <a:pos x="55" y="134"/>
                </a:cxn>
                <a:cxn ang="0">
                  <a:pos x="49" y="137"/>
                </a:cxn>
                <a:cxn ang="0">
                  <a:pos x="24" y="140"/>
                </a:cxn>
                <a:cxn ang="0">
                  <a:pos x="15" y="141"/>
                </a:cxn>
                <a:cxn ang="0">
                  <a:pos x="1" y="144"/>
                </a:cxn>
                <a:cxn ang="0">
                  <a:pos x="1" y="153"/>
                </a:cxn>
                <a:cxn ang="0">
                  <a:pos x="4" y="160"/>
                </a:cxn>
                <a:cxn ang="0">
                  <a:pos x="11" y="165"/>
                </a:cxn>
                <a:cxn ang="0">
                  <a:pos x="14" y="171"/>
                </a:cxn>
                <a:cxn ang="0">
                  <a:pos x="17" y="177"/>
                </a:cxn>
                <a:cxn ang="0">
                  <a:pos x="20" y="180"/>
                </a:cxn>
                <a:cxn ang="0">
                  <a:pos x="22" y="183"/>
                </a:cxn>
                <a:cxn ang="0">
                  <a:pos x="30" y="181"/>
                </a:cxn>
                <a:cxn ang="0">
                  <a:pos x="31" y="187"/>
                </a:cxn>
                <a:cxn ang="0">
                  <a:pos x="32" y="190"/>
                </a:cxn>
                <a:cxn ang="0">
                  <a:pos x="38" y="192"/>
                </a:cxn>
                <a:cxn ang="0">
                  <a:pos x="41" y="185"/>
                </a:cxn>
                <a:cxn ang="0">
                  <a:pos x="47" y="187"/>
                </a:cxn>
                <a:cxn ang="0">
                  <a:pos x="49" y="194"/>
                </a:cxn>
                <a:cxn ang="0">
                  <a:pos x="54" y="194"/>
                </a:cxn>
                <a:cxn ang="0">
                  <a:pos x="57" y="191"/>
                </a:cxn>
                <a:cxn ang="0">
                  <a:pos x="64" y="180"/>
                </a:cxn>
                <a:cxn ang="0">
                  <a:pos x="65" y="170"/>
                </a:cxn>
                <a:cxn ang="0">
                  <a:pos x="69" y="165"/>
                </a:cxn>
                <a:cxn ang="0">
                  <a:pos x="82" y="167"/>
                </a:cxn>
                <a:cxn ang="0">
                  <a:pos x="88" y="163"/>
                </a:cxn>
                <a:cxn ang="0">
                  <a:pos x="94" y="164"/>
                </a:cxn>
                <a:cxn ang="0">
                  <a:pos x="104" y="167"/>
                </a:cxn>
                <a:cxn ang="0">
                  <a:pos x="109" y="175"/>
                </a:cxn>
                <a:cxn ang="0">
                  <a:pos x="113" y="175"/>
                </a:cxn>
                <a:cxn ang="0">
                  <a:pos x="126" y="171"/>
                </a:cxn>
                <a:cxn ang="0">
                  <a:pos x="139" y="178"/>
                </a:cxn>
                <a:cxn ang="0">
                  <a:pos x="150" y="180"/>
                </a:cxn>
                <a:cxn ang="0">
                  <a:pos x="159" y="174"/>
                </a:cxn>
                <a:cxn ang="0">
                  <a:pos x="166" y="171"/>
                </a:cxn>
                <a:cxn ang="0">
                  <a:pos x="186" y="171"/>
                </a:cxn>
                <a:cxn ang="0">
                  <a:pos x="196" y="174"/>
                </a:cxn>
                <a:cxn ang="0">
                  <a:pos x="203" y="173"/>
                </a:cxn>
                <a:cxn ang="0">
                  <a:pos x="212" y="164"/>
                </a:cxn>
                <a:cxn ang="0">
                  <a:pos x="213" y="164"/>
                </a:cxn>
                <a:cxn ang="0">
                  <a:pos x="213" y="154"/>
                </a:cxn>
                <a:cxn ang="0">
                  <a:pos x="217" y="146"/>
                </a:cxn>
                <a:cxn ang="0">
                  <a:pos x="222" y="137"/>
                </a:cxn>
                <a:cxn ang="0">
                  <a:pos x="243" y="113"/>
                </a:cxn>
                <a:cxn ang="0">
                  <a:pos x="244" y="73"/>
                </a:cxn>
                <a:cxn ang="0">
                  <a:pos x="247" y="56"/>
                </a:cxn>
                <a:cxn ang="0">
                  <a:pos x="246" y="49"/>
                </a:cxn>
                <a:cxn ang="0">
                  <a:pos x="244" y="43"/>
                </a:cxn>
                <a:cxn ang="0">
                  <a:pos x="239" y="32"/>
                </a:cxn>
              </a:cxnLst>
              <a:rect l="0" t="0" r="r" b="b"/>
              <a:pathLst>
                <a:path w="247" h="194">
                  <a:moveTo>
                    <a:pt x="237" y="29"/>
                  </a:moveTo>
                  <a:lnTo>
                    <a:pt x="237" y="29"/>
                  </a:lnTo>
                  <a:lnTo>
                    <a:pt x="237" y="8"/>
                  </a:lnTo>
                  <a:lnTo>
                    <a:pt x="224" y="15"/>
                  </a:lnTo>
                  <a:lnTo>
                    <a:pt x="224" y="15"/>
                  </a:lnTo>
                  <a:lnTo>
                    <a:pt x="222" y="12"/>
                  </a:lnTo>
                  <a:lnTo>
                    <a:pt x="213" y="5"/>
                  </a:lnTo>
                  <a:lnTo>
                    <a:pt x="213" y="5"/>
                  </a:lnTo>
                  <a:lnTo>
                    <a:pt x="207" y="2"/>
                  </a:lnTo>
                  <a:lnTo>
                    <a:pt x="199" y="0"/>
                  </a:lnTo>
                  <a:lnTo>
                    <a:pt x="190" y="0"/>
                  </a:lnTo>
                  <a:lnTo>
                    <a:pt x="121" y="43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82" y="70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5" y="76"/>
                  </a:lnTo>
                  <a:lnTo>
                    <a:pt x="65" y="100"/>
                  </a:lnTo>
                  <a:lnTo>
                    <a:pt x="65" y="113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61" y="124"/>
                  </a:lnTo>
                  <a:lnTo>
                    <a:pt x="59" y="130"/>
                  </a:lnTo>
                  <a:lnTo>
                    <a:pt x="59" y="130"/>
                  </a:lnTo>
                  <a:lnTo>
                    <a:pt x="55" y="134"/>
                  </a:lnTo>
                  <a:lnTo>
                    <a:pt x="52" y="136"/>
                  </a:lnTo>
                  <a:lnTo>
                    <a:pt x="49" y="137"/>
                  </a:lnTo>
                  <a:lnTo>
                    <a:pt x="49" y="137"/>
                  </a:lnTo>
                  <a:lnTo>
                    <a:pt x="37" y="138"/>
                  </a:lnTo>
                  <a:lnTo>
                    <a:pt x="30" y="140"/>
                  </a:lnTo>
                  <a:lnTo>
                    <a:pt x="24" y="140"/>
                  </a:lnTo>
                  <a:lnTo>
                    <a:pt x="24" y="140"/>
                  </a:lnTo>
                  <a:lnTo>
                    <a:pt x="20" y="140"/>
                  </a:lnTo>
                  <a:lnTo>
                    <a:pt x="15" y="141"/>
                  </a:lnTo>
                  <a:lnTo>
                    <a:pt x="11" y="144"/>
                  </a:lnTo>
                  <a:lnTo>
                    <a:pt x="11" y="144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50"/>
                  </a:lnTo>
                  <a:lnTo>
                    <a:pt x="1" y="153"/>
                  </a:lnTo>
                  <a:lnTo>
                    <a:pt x="1" y="153"/>
                  </a:lnTo>
                  <a:lnTo>
                    <a:pt x="3" y="157"/>
                  </a:lnTo>
                  <a:lnTo>
                    <a:pt x="4" y="160"/>
                  </a:lnTo>
                  <a:lnTo>
                    <a:pt x="5" y="163"/>
                  </a:lnTo>
                  <a:lnTo>
                    <a:pt x="5" y="163"/>
                  </a:lnTo>
                  <a:lnTo>
                    <a:pt x="11" y="165"/>
                  </a:lnTo>
                  <a:lnTo>
                    <a:pt x="12" y="168"/>
                  </a:lnTo>
                  <a:lnTo>
                    <a:pt x="14" y="171"/>
                  </a:lnTo>
                  <a:lnTo>
                    <a:pt x="14" y="171"/>
                  </a:lnTo>
                  <a:lnTo>
                    <a:pt x="14" y="175"/>
                  </a:lnTo>
                  <a:lnTo>
                    <a:pt x="15" y="177"/>
                  </a:lnTo>
                  <a:lnTo>
                    <a:pt x="17" y="177"/>
                  </a:lnTo>
                  <a:lnTo>
                    <a:pt x="17" y="177"/>
                  </a:lnTo>
                  <a:lnTo>
                    <a:pt x="18" y="177"/>
                  </a:lnTo>
                  <a:lnTo>
                    <a:pt x="20" y="180"/>
                  </a:lnTo>
                  <a:lnTo>
                    <a:pt x="21" y="181"/>
                  </a:lnTo>
                  <a:lnTo>
                    <a:pt x="22" y="183"/>
                  </a:lnTo>
                  <a:lnTo>
                    <a:pt x="22" y="183"/>
                  </a:lnTo>
                  <a:lnTo>
                    <a:pt x="25" y="183"/>
                  </a:lnTo>
                  <a:lnTo>
                    <a:pt x="28" y="183"/>
                  </a:lnTo>
                  <a:lnTo>
                    <a:pt x="30" y="181"/>
                  </a:lnTo>
                  <a:lnTo>
                    <a:pt x="31" y="181"/>
                  </a:lnTo>
                  <a:lnTo>
                    <a:pt x="31" y="181"/>
                  </a:lnTo>
                  <a:lnTo>
                    <a:pt x="31" y="187"/>
                  </a:lnTo>
                  <a:lnTo>
                    <a:pt x="31" y="190"/>
                  </a:lnTo>
                  <a:lnTo>
                    <a:pt x="32" y="190"/>
                  </a:lnTo>
                  <a:lnTo>
                    <a:pt x="32" y="190"/>
                  </a:lnTo>
                  <a:lnTo>
                    <a:pt x="34" y="191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8" y="190"/>
                  </a:lnTo>
                  <a:lnTo>
                    <a:pt x="40" y="187"/>
                  </a:lnTo>
                  <a:lnTo>
                    <a:pt x="41" y="185"/>
                  </a:lnTo>
                  <a:lnTo>
                    <a:pt x="44" y="185"/>
                  </a:lnTo>
                  <a:lnTo>
                    <a:pt x="44" y="185"/>
                  </a:lnTo>
                  <a:lnTo>
                    <a:pt x="47" y="187"/>
                  </a:lnTo>
                  <a:lnTo>
                    <a:pt x="47" y="190"/>
                  </a:lnTo>
                  <a:lnTo>
                    <a:pt x="47" y="191"/>
                  </a:lnTo>
                  <a:lnTo>
                    <a:pt x="49" y="194"/>
                  </a:lnTo>
                  <a:lnTo>
                    <a:pt x="49" y="194"/>
                  </a:lnTo>
                  <a:lnTo>
                    <a:pt x="52" y="194"/>
                  </a:lnTo>
                  <a:lnTo>
                    <a:pt x="54" y="194"/>
                  </a:lnTo>
                  <a:lnTo>
                    <a:pt x="55" y="192"/>
                  </a:lnTo>
                  <a:lnTo>
                    <a:pt x="57" y="191"/>
                  </a:lnTo>
                  <a:lnTo>
                    <a:pt x="57" y="191"/>
                  </a:lnTo>
                  <a:lnTo>
                    <a:pt x="57" y="187"/>
                  </a:lnTo>
                  <a:lnTo>
                    <a:pt x="59" y="184"/>
                  </a:lnTo>
                  <a:lnTo>
                    <a:pt x="64" y="180"/>
                  </a:lnTo>
                  <a:lnTo>
                    <a:pt x="64" y="180"/>
                  </a:lnTo>
                  <a:lnTo>
                    <a:pt x="64" y="173"/>
                  </a:lnTo>
                  <a:lnTo>
                    <a:pt x="65" y="170"/>
                  </a:lnTo>
                  <a:lnTo>
                    <a:pt x="67" y="167"/>
                  </a:lnTo>
                  <a:lnTo>
                    <a:pt x="67" y="167"/>
                  </a:lnTo>
                  <a:lnTo>
                    <a:pt x="69" y="165"/>
                  </a:lnTo>
                  <a:lnTo>
                    <a:pt x="74" y="165"/>
                  </a:lnTo>
                  <a:lnTo>
                    <a:pt x="82" y="167"/>
                  </a:lnTo>
                  <a:lnTo>
                    <a:pt x="82" y="167"/>
                  </a:lnTo>
                  <a:lnTo>
                    <a:pt x="84" y="165"/>
                  </a:lnTo>
                  <a:lnTo>
                    <a:pt x="86" y="164"/>
                  </a:lnTo>
                  <a:lnTo>
                    <a:pt x="88" y="163"/>
                  </a:lnTo>
                  <a:lnTo>
                    <a:pt x="91" y="163"/>
                  </a:lnTo>
                  <a:lnTo>
                    <a:pt x="91" y="163"/>
                  </a:lnTo>
                  <a:lnTo>
                    <a:pt x="94" y="164"/>
                  </a:lnTo>
                  <a:lnTo>
                    <a:pt x="98" y="165"/>
                  </a:lnTo>
                  <a:lnTo>
                    <a:pt x="101" y="165"/>
                  </a:lnTo>
                  <a:lnTo>
                    <a:pt x="104" y="167"/>
                  </a:lnTo>
                  <a:lnTo>
                    <a:pt x="104" y="167"/>
                  </a:lnTo>
                  <a:lnTo>
                    <a:pt x="108" y="174"/>
                  </a:lnTo>
                  <a:lnTo>
                    <a:pt x="109" y="175"/>
                  </a:lnTo>
                  <a:lnTo>
                    <a:pt x="111" y="175"/>
                  </a:lnTo>
                  <a:lnTo>
                    <a:pt x="113" y="175"/>
                  </a:lnTo>
                  <a:lnTo>
                    <a:pt x="113" y="175"/>
                  </a:lnTo>
                  <a:lnTo>
                    <a:pt x="121" y="173"/>
                  </a:lnTo>
                  <a:lnTo>
                    <a:pt x="126" y="171"/>
                  </a:lnTo>
                  <a:lnTo>
                    <a:pt x="126" y="171"/>
                  </a:lnTo>
                  <a:lnTo>
                    <a:pt x="129" y="173"/>
                  </a:lnTo>
                  <a:lnTo>
                    <a:pt x="132" y="174"/>
                  </a:lnTo>
                  <a:lnTo>
                    <a:pt x="139" y="178"/>
                  </a:lnTo>
                  <a:lnTo>
                    <a:pt x="139" y="178"/>
                  </a:lnTo>
                  <a:lnTo>
                    <a:pt x="146" y="180"/>
                  </a:lnTo>
                  <a:lnTo>
                    <a:pt x="150" y="180"/>
                  </a:lnTo>
                  <a:lnTo>
                    <a:pt x="155" y="178"/>
                  </a:lnTo>
                  <a:lnTo>
                    <a:pt x="155" y="178"/>
                  </a:lnTo>
                  <a:lnTo>
                    <a:pt x="159" y="174"/>
                  </a:lnTo>
                  <a:lnTo>
                    <a:pt x="163" y="171"/>
                  </a:lnTo>
                  <a:lnTo>
                    <a:pt x="166" y="171"/>
                  </a:lnTo>
                  <a:lnTo>
                    <a:pt x="166" y="171"/>
                  </a:lnTo>
                  <a:lnTo>
                    <a:pt x="176" y="170"/>
                  </a:lnTo>
                  <a:lnTo>
                    <a:pt x="183" y="170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92" y="174"/>
                  </a:lnTo>
                  <a:lnTo>
                    <a:pt x="196" y="174"/>
                  </a:lnTo>
                  <a:lnTo>
                    <a:pt x="200" y="174"/>
                  </a:lnTo>
                  <a:lnTo>
                    <a:pt x="200" y="174"/>
                  </a:lnTo>
                  <a:lnTo>
                    <a:pt x="203" y="173"/>
                  </a:lnTo>
                  <a:lnTo>
                    <a:pt x="206" y="168"/>
                  </a:lnTo>
                  <a:lnTo>
                    <a:pt x="209" y="165"/>
                  </a:lnTo>
                  <a:lnTo>
                    <a:pt x="212" y="164"/>
                  </a:lnTo>
                  <a:lnTo>
                    <a:pt x="212" y="164"/>
                  </a:lnTo>
                  <a:lnTo>
                    <a:pt x="213" y="164"/>
                  </a:lnTo>
                  <a:lnTo>
                    <a:pt x="213" y="164"/>
                  </a:lnTo>
                  <a:lnTo>
                    <a:pt x="213" y="158"/>
                  </a:lnTo>
                  <a:lnTo>
                    <a:pt x="213" y="158"/>
                  </a:lnTo>
                  <a:lnTo>
                    <a:pt x="213" y="154"/>
                  </a:lnTo>
                  <a:lnTo>
                    <a:pt x="215" y="151"/>
                  </a:lnTo>
                  <a:lnTo>
                    <a:pt x="216" y="150"/>
                  </a:lnTo>
                  <a:lnTo>
                    <a:pt x="217" y="146"/>
                  </a:lnTo>
                  <a:lnTo>
                    <a:pt x="217" y="146"/>
                  </a:lnTo>
                  <a:lnTo>
                    <a:pt x="219" y="141"/>
                  </a:lnTo>
                  <a:lnTo>
                    <a:pt x="222" y="137"/>
                  </a:lnTo>
                  <a:lnTo>
                    <a:pt x="229" y="126"/>
                  </a:lnTo>
                  <a:lnTo>
                    <a:pt x="243" y="113"/>
                  </a:lnTo>
                  <a:lnTo>
                    <a:pt x="243" y="113"/>
                  </a:lnTo>
                  <a:lnTo>
                    <a:pt x="243" y="107"/>
                  </a:lnTo>
                  <a:lnTo>
                    <a:pt x="244" y="94"/>
                  </a:lnTo>
                  <a:lnTo>
                    <a:pt x="244" y="73"/>
                  </a:lnTo>
                  <a:lnTo>
                    <a:pt x="244" y="73"/>
                  </a:lnTo>
                  <a:lnTo>
                    <a:pt x="244" y="64"/>
                  </a:lnTo>
                  <a:lnTo>
                    <a:pt x="247" y="56"/>
                  </a:lnTo>
                  <a:lnTo>
                    <a:pt x="247" y="56"/>
                  </a:lnTo>
                  <a:lnTo>
                    <a:pt x="247" y="52"/>
                  </a:lnTo>
                  <a:lnTo>
                    <a:pt x="246" y="49"/>
                  </a:lnTo>
                  <a:lnTo>
                    <a:pt x="244" y="47"/>
                  </a:lnTo>
                  <a:lnTo>
                    <a:pt x="244" y="43"/>
                  </a:lnTo>
                  <a:lnTo>
                    <a:pt x="244" y="43"/>
                  </a:lnTo>
                  <a:lnTo>
                    <a:pt x="243" y="39"/>
                  </a:lnTo>
                  <a:lnTo>
                    <a:pt x="242" y="35"/>
                  </a:lnTo>
                  <a:lnTo>
                    <a:pt x="239" y="32"/>
                  </a:lnTo>
                  <a:lnTo>
                    <a:pt x="237" y="29"/>
                  </a:lnTo>
                  <a:lnTo>
                    <a:pt x="237" y="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7" name="Freeform 222"/>
            <p:cNvSpPr>
              <a:spLocks/>
            </p:cNvSpPr>
            <p:nvPr/>
          </p:nvSpPr>
          <p:spPr bwMode="auto">
            <a:xfrm>
              <a:off x="4410148" y="3101791"/>
              <a:ext cx="227756" cy="376291"/>
            </a:xfrm>
            <a:custGeom>
              <a:avLst/>
              <a:gdLst/>
              <a:ahLst/>
              <a:cxnLst>
                <a:cxn ang="0">
                  <a:pos x="24" y="8"/>
                </a:cxn>
                <a:cxn ang="0">
                  <a:pos x="24" y="29"/>
                </a:cxn>
                <a:cxn ang="0">
                  <a:pos x="30" y="39"/>
                </a:cxn>
                <a:cxn ang="0">
                  <a:pos x="31" y="47"/>
                </a:cxn>
                <a:cxn ang="0">
                  <a:pos x="34" y="56"/>
                </a:cxn>
                <a:cxn ang="0">
                  <a:pos x="31" y="73"/>
                </a:cxn>
                <a:cxn ang="0">
                  <a:pos x="30" y="107"/>
                </a:cxn>
                <a:cxn ang="0">
                  <a:pos x="16" y="126"/>
                </a:cxn>
                <a:cxn ang="0">
                  <a:pos x="4" y="146"/>
                </a:cxn>
                <a:cxn ang="0">
                  <a:pos x="2" y="151"/>
                </a:cxn>
                <a:cxn ang="0">
                  <a:pos x="0" y="158"/>
                </a:cxn>
                <a:cxn ang="0">
                  <a:pos x="4" y="167"/>
                </a:cxn>
                <a:cxn ang="0">
                  <a:pos x="9" y="173"/>
                </a:cxn>
                <a:cxn ang="0">
                  <a:pos x="14" y="175"/>
                </a:cxn>
                <a:cxn ang="0">
                  <a:pos x="21" y="190"/>
                </a:cxn>
                <a:cxn ang="0">
                  <a:pos x="21" y="195"/>
                </a:cxn>
                <a:cxn ang="0">
                  <a:pos x="23" y="204"/>
                </a:cxn>
                <a:cxn ang="0">
                  <a:pos x="27" y="221"/>
                </a:cxn>
                <a:cxn ang="0">
                  <a:pos x="30" y="224"/>
                </a:cxn>
                <a:cxn ang="0">
                  <a:pos x="23" y="225"/>
                </a:cxn>
                <a:cxn ang="0">
                  <a:pos x="9" y="228"/>
                </a:cxn>
                <a:cxn ang="0">
                  <a:pos x="10" y="235"/>
                </a:cxn>
                <a:cxn ang="0">
                  <a:pos x="21" y="245"/>
                </a:cxn>
                <a:cxn ang="0">
                  <a:pos x="26" y="252"/>
                </a:cxn>
                <a:cxn ang="0">
                  <a:pos x="33" y="266"/>
                </a:cxn>
                <a:cxn ang="0">
                  <a:pos x="38" y="265"/>
                </a:cxn>
                <a:cxn ang="0">
                  <a:pos x="43" y="261"/>
                </a:cxn>
                <a:cxn ang="0">
                  <a:pos x="48" y="264"/>
                </a:cxn>
                <a:cxn ang="0">
                  <a:pos x="51" y="262"/>
                </a:cxn>
                <a:cxn ang="0">
                  <a:pos x="70" y="257"/>
                </a:cxn>
                <a:cxn ang="0">
                  <a:pos x="84" y="249"/>
                </a:cxn>
                <a:cxn ang="0">
                  <a:pos x="83" y="245"/>
                </a:cxn>
                <a:cxn ang="0">
                  <a:pos x="84" y="241"/>
                </a:cxn>
                <a:cxn ang="0">
                  <a:pos x="103" y="239"/>
                </a:cxn>
                <a:cxn ang="0">
                  <a:pos x="107" y="237"/>
                </a:cxn>
                <a:cxn ang="0">
                  <a:pos x="122" y="220"/>
                </a:cxn>
                <a:cxn ang="0">
                  <a:pos x="124" y="214"/>
                </a:cxn>
                <a:cxn ang="0">
                  <a:pos x="132" y="208"/>
                </a:cxn>
                <a:cxn ang="0">
                  <a:pos x="139" y="207"/>
                </a:cxn>
                <a:cxn ang="0">
                  <a:pos x="141" y="207"/>
                </a:cxn>
                <a:cxn ang="0">
                  <a:pos x="139" y="197"/>
                </a:cxn>
                <a:cxn ang="0">
                  <a:pos x="135" y="190"/>
                </a:cxn>
                <a:cxn ang="0">
                  <a:pos x="132" y="178"/>
                </a:cxn>
                <a:cxn ang="0">
                  <a:pos x="128" y="175"/>
                </a:cxn>
                <a:cxn ang="0">
                  <a:pos x="131" y="170"/>
                </a:cxn>
                <a:cxn ang="0">
                  <a:pos x="130" y="163"/>
                </a:cxn>
                <a:cxn ang="0">
                  <a:pos x="131" y="157"/>
                </a:cxn>
                <a:cxn ang="0">
                  <a:pos x="135" y="156"/>
                </a:cxn>
                <a:cxn ang="0">
                  <a:pos x="137" y="147"/>
                </a:cxn>
                <a:cxn ang="0">
                  <a:pos x="141" y="144"/>
                </a:cxn>
                <a:cxn ang="0">
                  <a:pos x="145" y="136"/>
                </a:cxn>
                <a:cxn ang="0">
                  <a:pos x="151" y="130"/>
                </a:cxn>
                <a:cxn ang="0">
                  <a:pos x="159" y="124"/>
                </a:cxn>
                <a:cxn ang="0">
                  <a:pos x="161" y="66"/>
                </a:cxn>
              </a:cxnLst>
              <a:rect l="0" t="0" r="r" b="b"/>
              <a:pathLst>
                <a:path w="161" h="266">
                  <a:moveTo>
                    <a:pt x="161" y="66"/>
                  </a:moveTo>
                  <a:lnTo>
                    <a:pt x="38" y="0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6" y="32"/>
                  </a:lnTo>
                  <a:lnTo>
                    <a:pt x="29" y="35"/>
                  </a:lnTo>
                  <a:lnTo>
                    <a:pt x="30" y="39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1" y="47"/>
                  </a:lnTo>
                  <a:lnTo>
                    <a:pt x="33" y="49"/>
                  </a:lnTo>
                  <a:lnTo>
                    <a:pt x="34" y="52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1" y="64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31" y="94"/>
                  </a:lnTo>
                  <a:lnTo>
                    <a:pt x="30" y="107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16" y="126"/>
                  </a:lnTo>
                  <a:lnTo>
                    <a:pt x="9" y="137"/>
                  </a:lnTo>
                  <a:lnTo>
                    <a:pt x="6" y="141"/>
                  </a:lnTo>
                  <a:lnTo>
                    <a:pt x="4" y="146"/>
                  </a:lnTo>
                  <a:lnTo>
                    <a:pt x="4" y="146"/>
                  </a:lnTo>
                  <a:lnTo>
                    <a:pt x="3" y="150"/>
                  </a:lnTo>
                  <a:lnTo>
                    <a:pt x="2" y="151"/>
                  </a:lnTo>
                  <a:lnTo>
                    <a:pt x="0" y="15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4" y="167"/>
                  </a:lnTo>
                  <a:lnTo>
                    <a:pt x="4" y="167"/>
                  </a:lnTo>
                  <a:lnTo>
                    <a:pt x="6" y="171"/>
                  </a:lnTo>
                  <a:lnTo>
                    <a:pt x="9" y="173"/>
                  </a:lnTo>
                  <a:lnTo>
                    <a:pt x="11" y="174"/>
                  </a:lnTo>
                  <a:lnTo>
                    <a:pt x="11" y="174"/>
                  </a:lnTo>
                  <a:lnTo>
                    <a:pt x="14" y="175"/>
                  </a:lnTo>
                  <a:lnTo>
                    <a:pt x="17" y="180"/>
                  </a:lnTo>
                  <a:lnTo>
                    <a:pt x="20" y="185"/>
                  </a:lnTo>
                  <a:lnTo>
                    <a:pt x="21" y="190"/>
                  </a:lnTo>
                  <a:lnTo>
                    <a:pt x="21" y="190"/>
                  </a:lnTo>
                  <a:lnTo>
                    <a:pt x="21" y="192"/>
                  </a:lnTo>
                  <a:lnTo>
                    <a:pt x="21" y="195"/>
                  </a:lnTo>
                  <a:lnTo>
                    <a:pt x="23" y="198"/>
                  </a:lnTo>
                  <a:lnTo>
                    <a:pt x="23" y="204"/>
                  </a:lnTo>
                  <a:lnTo>
                    <a:pt x="23" y="204"/>
                  </a:lnTo>
                  <a:lnTo>
                    <a:pt x="23" y="210"/>
                  </a:lnTo>
                  <a:lnTo>
                    <a:pt x="24" y="215"/>
                  </a:lnTo>
                  <a:lnTo>
                    <a:pt x="27" y="221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29" y="225"/>
                  </a:lnTo>
                  <a:lnTo>
                    <a:pt x="23" y="225"/>
                  </a:lnTo>
                  <a:lnTo>
                    <a:pt x="23" y="225"/>
                  </a:lnTo>
                  <a:lnTo>
                    <a:pt x="14" y="225"/>
                  </a:lnTo>
                  <a:lnTo>
                    <a:pt x="10" y="227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9" y="232"/>
                  </a:lnTo>
                  <a:lnTo>
                    <a:pt x="10" y="235"/>
                  </a:lnTo>
                  <a:lnTo>
                    <a:pt x="13" y="239"/>
                  </a:lnTo>
                  <a:lnTo>
                    <a:pt x="13" y="239"/>
                  </a:lnTo>
                  <a:lnTo>
                    <a:pt x="21" y="245"/>
                  </a:lnTo>
                  <a:lnTo>
                    <a:pt x="24" y="248"/>
                  </a:lnTo>
                  <a:lnTo>
                    <a:pt x="26" y="252"/>
                  </a:lnTo>
                  <a:lnTo>
                    <a:pt x="26" y="252"/>
                  </a:lnTo>
                  <a:lnTo>
                    <a:pt x="29" y="261"/>
                  </a:lnTo>
                  <a:lnTo>
                    <a:pt x="33" y="266"/>
                  </a:lnTo>
                  <a:lnTo>
                    <a:pt x="33" y="266"/>
                  </a:lnTo>
                  <a:lnTo>
                    <a:pt x="34" y="266"/>
                  </a:lnTo>
                  <a:lnTo>
                    <a:pt x="36" y="266"/>
                  </a:lnTo>
                  <a:lnTo>
                    <a:pt x="38" y="265"/>
                  </a:lnTo>
                  <a:lnTo>
                    <a:pt x="41" y="262"/>
                  </a:lnTo>
                  <a:lnTo>
                    <a:pt x="41" y="262"/>
                  </a:lnTo>
                  <a:lnTo>
                    <a:pt x="43" y="261"/>
                  </a:lnTo>
                  <a:lnTo>
                    <a:pt x="44" y="261"/>
                  </a:lnTo>
                  <a:lnTo>
                    <a:pt x="47" y="262"/>
                  </a:lnTo>
                  <a:lnTo>
                    <a:pt x="48" y="264"/>
                  </a:lnTo>
                  <a:lnTo>
                    <a:pt x="50" y="264"/>
                  </a:lnTo>
                  <a:lnTo>
                    <a:pt x="51" y="262"/>
                  </a:lnTo>
                  <a:lnTo>
                    <a:pt x="51" y="262"/>
                  </a:lnTo>
                  <a:lnTo>
                    <a:pt x="56" y="259"/>
                  </a:lnTo>
                  <a:lnTo>
                    <a:pt x="60" y="258"/>
                  </a:lnTo>
                  <a:lnTo>
                    <a:pt x="70" y="257"/>
                  </a:lnTo>
                  <a:lnTo>
                    <a:pt x="70" y="257"/>
                  </a:lnTo>
                  <a:lnTo>
                    <a:pt x="77" y="254"/>
                  </a:lnTo>
                  <a:lnTo>
                    <a:pt x="84" y="249"/>
                  </a:lnTo>
                  <a:lnTo>
                    <a:pt x="84" y="249"/>
                  </a:lnTo>
                  <a:lnTo>
                    <a:pt x="84" y="248"/>
                  </a:lnTo>
                  <a:lnTo>
                    <a:pt x="83" y="245"/>
                  </a:lnTo>
                  <a:lnTo>
                    <a:pt x="83" y="242"/>
                  </a:lnTo>
                  <a:lnTo>
                    <a:pt x="84" y="241"/>
                  </a:lnTo>
                  <a:lnTo>
                    <a:pt x="84" y="241"/>
                  </a:lnTo>
                  <a:lnTo>
                    <a:pt x="88" y="239"/>
                  </a:lnTo>
                  <a:lnTo>
                    <a:pt x="95" y="239"/>
                  </a:lnTo>
                  <a:lnTo>
                    <a:pt x="103" y="239"/>
                  </a:lnTo>
                  <a:lnTo>
                    <a:pt x="105" y="238"/>
                  </a:lnTo>
                  <a:lnTo>
                    <a:pt x="107" y="237"/>
                  </a:lnTo>
                  <a:lnTo>
                    <a:pt x="107" y="237"/>
                  </a:lnTo>
                  <a:lnTo>
                    <a:pt x="115" y="227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24" y="218"/>
                  </a:lnTo>
                  <a:lnTo>
                    <a:pt x="124" y="217"/>
                  </a:lnTo>
                  <a:lnTo>
                    <a:pt x="124" y="214"/>
                  </a:lnTo>
                  <a:lnTo>
                    <a:pt x="127" y="212"/>
                  </a:lnTo>
                  <a:lnTo>
                    <a:pt x="127" y="212"/>
                  </a:lnTo>
                  <a:lnTo>
                    <a:pt x="132" y="208"/>
                  </a:lnTo>
                  <a:lnTo>
                    <a:pt x="137" y="207"/>
                  </a:lnTo>
                  <a:lnTo>
                    <a:pt x="139" y="207"/>
                  </a:lnTo>
                  <a:lnTo>
                    <a:pt x="139" y="207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41" y="207"/>
                  </a:lnTo>
                  <a:lnTo>
                    <a:pt x="144" y="200"/>
                  </a:lnTo>
                  <a:lnTo>
                    <a:pt x="144" y="200"/>
                  </a:lnTo>
                  <a:lnTo>
                    <a:pt x="139" y="197"/>
                  </a:lnTo>
                  <a:lnTo>
                    <a:pt x="137" y="194"/>
                  </a:lnTo>
                  <a:lnTo>
                    <a:pt x="135" y="190"/>
                  </a:lnTo>
                  <a:lnTo>
                    <a:pt x="135" y="190"/>
                  </a:lnTo>
                  <a:lnTo>
                    <a:pt x="137" y="183"/>
                  </a:lnTo>
                  <a:lnTo>
                    <a:pt x="135" y="180"/>
                  </a:lnTo>
                  <a:lnTo>
                    <a:pt x="132" y="178"/>
                  </a:lnTo>
                  <a:lnTo>
                    <a:pt x="132" y="178"/>
                  </a:lnTo>
                  <a:lnTo>
                    <a:pt x="130" y="178"/>
                  </a:lnTo>
                  <a:lnTo>
                    <a:pt x="128" y="175"/>
                  </a:lnTo>
                  <a:lnTo>
                    <a:pt x="128" y="173"/>
                  </a:lnTo>
                  <a:lnTo>
                    <a:pt x="131" y="170"/>
                  </a:lnTo>
                  <a:lnTo>
                    <a:pt x="131" y="170"/>
                  </a:lnTo>
                  <a:lnTo>
                    <a:pt x="131" y="168"/>
                  </a:lnTo>
                  <a:lnTo>
                    <a:pt x="131" y="165"/>
                  </a:lnTo>
                  <a:lnTo>
                    <a:pt x="130" y="163"/>
                  </a:lnTo>
                  <a:lnTo>
                    <a:pt x="130" y="158"/>
                  </a:lnTo>
                  <a:lnTo>
                    <a:pt x="130" y="158"/>
                  </a:lnTo>
                  <a:lnTo>
                    <a:pt x="131" y="157"/>
                  </a:lnTo>
                  <a:lnTo>
                    <a:pt x="131" y="157"/>
                  </a:lnTo>
                  <a:lnTo>
                    <a:pt x="134" y="157"/>
                  </a:lnTo>
                  <a:lnTo>
                    <a:pt x="135" y="156"/>
                  </a:lnTo>
                  <a:lnTo>
                    <a:pt x="135" y="153"/>
                  </a:lnTo>
                  <a:lnTo>
                    <a:pt x="137" y="148"/>
                  </a:lnTo>
                  <a:lnTo>
                    <a:pt x="137" y="147"/>
                  </a:lnTo>
                  <a:lnTo>
                    <a:pt x="138" y="146"/>
                  </a:lnTo>
                  <a:lnTo>
                    <a:pt x="138" y="146"/>
                  </a:lnTo>
                  <a:lnTo>
                    <a:pt x="141" y="144"/>
                  </a:lnTo>
                  <a:lnTo>
                    <a:pt x="144" y="143"/>
                  </a:lnTo>
                  <a:lnTo>
                    <a:pt x="145" y="136"/>
                  </a:lnTo>
                  <a:lnTo>
                    <a:pt x="145" y="136"/>
                  </a:lnTo>
                  <a:lnTo>
                    <a:pt x="145" y="134"/>
                  </a:lnTo>
                  <a:lnTo>
                    <a:pt x="147" y="133"/>
                  </a:lnTo>
                  <a:lnTo>
                    <a:pt x="151" y="130"/>
                  </a:lnTo>
                  <a:lnTo>
                    <a:pt x="158" y="127"/>
                  </a:lnTo>
                  <a:lnTo>
                    <a:pt x="158" y="127"/>
                  </a:lnTo>
                  <a:lnTo>
                    <a:pt x="159" y="124"/>
                  </a:lnTo>
                  <a:lnTo>
                    <a:pt x="161" y="119"/>
                  </a:lnTo>
                  <a:lnTo>
                    <a:pt x="161" y="110"/>
                  </a:lnTo>
                  <a:lnTo>
                    <a:pt x="161" y="6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8" name="Freeform 223"/>
            <p:cNvSpPr>
              <a:spLocks/>
            </p:cNvSpPr>
            <p:nvPr/>
          </p:nvSpPr>
          <p:spPr bwMode="auto">
            <a:xfrm>
              <a:off x="4656294" y="2893841"/>
              <a:ext cx="240487" cy="246145"/>
            </a:xfrm>
            <a:custGeom>
              <a:avLst/>
              <a:gdLst/>
              <a:ahLst/>
              <a:cxnLst>
                <a:cxn ang="0">
                  <a:pos x="149" y="9"/>
                </a:cxn>
                <a:cxn ang="0">
                  <a:pos x="148" y="12"/>
                </a:cxn>
                <a:cxn ang="0">
                  <a:pos x="145" y="12"/>
                </a:cxn>
                <a:cxn ang="0">
                  <a:pos x="135" y="11"/>
                </a:cxn>
                <a:cxn ang="0">
                  <a:pos x="131" y="11"/>
                </a:cxn>
                <a:cxn ang="0">
                  <a:pos x="119" y="11"/>
                </a:cxn>
                <a:cxn ang="0">
                  <a:pos x="109" y="7"/>
                </a:cxn>
                <a:cxn ang="0">
                  <a:pos x="102" y="5"/>
                </a:cxn>
                <a:cxn ang="0">
                  <a:pos x="82" y="9"/>
                </a:cxn>
                <a:cxn ang="0">
                  <a:pos x="76" y="12"/>
                </a:cxn>
                <a:cxn ang="0">
                  <a:pos x="74" y="15"/>
                </a:cxn>
                <a:cxn ang="0">
                  <a:pos x="64" y="15"/>
                </a:cxn>
                <a:cxn ang="0">
                  <a:pos x="58" y="14"/>
                </a:cxn>
                <a:cxn ang="0">
                  <a:pos x="38" y="7"/>
                </a:cxn>
                <a:cxn ang="0">
                  <a:pos x="30" y="5"/>
                </a:cxn>
                <a:cxn ang="0">
                  <a:pos x="8" y="2"/>
                </a:cxn>
                <a:cxn ang="0">
                  <a:pos x="5" y="0"/>
                </a:cxn>
                <a:cxn ang="0">
                  <a:pos x="2" y="4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28"/>
                </a:cxn>
                <a:cxn ang="0">
                  <a:pos x="1" y="39"/>
                </a:cxn>
                <a:cxn ang="0">
                  <a:pos x="1" y="48"/>
                </a:cxn>
                <a:cxn ang="0">
                  <a:pos x="99" y="172"/>
                </a:cxn>
                <a:cxn ang="0">
                  <a:pos x="105" y="167"/>
                </a:cxn>
                <a:cxn ang="0">
                  <a:pos x="108" y="167"/>
                </a:cxn>
                <a:cxn ang="0">
                  <a:pos x="112" y="170"/>
                </a:cxn>
                <a:cxn ang="0">
                  <a:pos x="133" y="170"/>
                </a:cxn>
                <a:cxn ang="0">
                  <a:pos x="139" y="174"/>
                </a:cxn>
                <a:cxn ang="0">
                  <a:pos x="142" y="174"/>
                </a:cxn>
                <a:cxn ang="0">
                  <a:pos x="145" y="172"/>
                </a:cxn>
                <a:cxn ang="0">
                  <a:pos x="152" y="167"/>
                </a:cxn>
                <a:cxn ang="0">
                  <a:pos x="153" y="167"/>
                </a:cxn>
                <a:cxn ang="0">
                  <a:pos x="158" y="162"/>
                </a:cxn>
                <a:cxn ang="0">
                  <a:pos x="160" y="156"/>
                </a:cxn>
                <a:cxn ang="0">
                  <a:pos x="162" y="156"/>
                </a:cxn>
                <a:cxn ang="0">
                  <a:pos x="170" y="150"/>
                </a:cxn>
                <a:cxn ang="0">
                  <a:pos x="170" y="149"/>
                </a:cxn>
                <a:cxn ang="0">
                  <a:pos x="170" y="143"/>
                </a:cxn>
                <a:cxn ang="0">
                  <a:pos x="170" y="139"/>
                </a:cxn>
                <a:cxn ang="0">
                  <a:pos x="166" y="132"/>
                </a:cxn>
                <a:cxn ang="0">
                  <a:pos x="163" y="125"/>
                </a:cxn>
                <a:cxn ang="0">
                  <a:pos x="153" y="108"/>
                </a:cxn>
                <a:cxn ang="0">
                  <a:pos x="146" y="92"/>
                </a:cxn>
                <a:cxn ang="0">
                  <a:pos x="145" y="88"/>
                </a:cxn>
                <a:cxn ang="0">
                  <a:pos x="139" y="81"/>
                </a:cxn>
                <a:cxn ang="0">
                  <a:pos x="139" y="76"/>
                </a:cxn>
                <a:cxn ang="0">
                  <a:pos x="136" y="69"/>
                </a:cxn>
                <a:cxn ang="0">
                  <a:pos x="128" y="58"/>
                </a:cxn>
                <a:cxn ang="0">
                  <a:pos x="121" y="41"/>
                </a:cxn>
                <a:cxn ang="0">
                  <a:pos x="121" y="29"/>
                </a:cxn>
                <a:cxn ang="0">
                  <a:pos x="122" y="31"/>
                </a:cxn>
                <a:cxn ang="0">
                  <a:pos x="131" y="49"/>
                </a:cxn>
                <a:cxn ang="0">
                  <a:pos x="138" y="62"/>
                </a:cxn>
                <a:cxn ang="0">
                  <a:pos x="145" y="71"/>
                </a:cxn>
                <a:cxn ang="0">
                  <a:pos x="148" y="71"/>
                </a:cxn>
                <a:cxn ang="0">
                  <a:pos x="150" y="66"/>
                </a:cxn>
                <a:cxn ang="0">
                  <a:pos x="155" y="51"/>
                </a:cxn>
                <a:cxn ang="0">
                  <a:pos x="158" y="48"/>
                </a:cxn>
                <a:cxn ang="0">
                  <a:pos x="158" y="45"/>
                </a:cxn>
              </a:cxnLst>
              <a:rect l="0" t="0" r="r" b="b"/>
              <a:pathLst>
                <a:path w="170" h="174">
                  <a:moveTo>
                    <a:pt x="160" y="38"/>
                  </a:moveTo>
                  <a:lnTo>
                    <a:pt x="149" y="9"/>
                  </a:lnTo>
                  <a:lnTo>
                    <a:pt x="149" y="9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5" y="12"/>
                  </a:lnTo>
                  <a:lnTo>
                    <a:pt x="140" y="12"/>
                  </a:lnTo>
                  <a:lnTo>
                    <a:pt x="135" y="11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25" y="12"/>
                  </a:lnTo>
                  <a:lnTo>
                    <a:pt x="119" y="11"/>
                  </a:lnTo>
                  <a:lnTo>
                    <a:pt x="109" y="7"/>
                  </a:lnTo>
                  <a:lnTo>
                    <a:pt x="109" y="7"/>
                  </a:lnTo>
                  <a:lnTo>
                    <a:pt x="106" y="7"/>
                  </a:lnTo>
                  <a:lnTo>
                    <a:pt x="102" y="5"/>
                  </a:lnTo>
                  <a:lnTo>
                    <a:pt x="92" y="7"/>
                  </a:lnTo>
                  <a:lnTo>
                    <a:pt x="82" y="9"/>
                  </a:lnTo>
                  <a:lnTo>
                    <a:pt x="78" y="11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4" y="15"/>
                  </a:lnTo>
                  <a:lnTo>
                    <a:pt x="69" y="17"/>
                  </a:lnTo>
                  <a:lnTo>
                    <a:pt x="64" y="15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45" y="9"/>
                  </a:lnTo>
                  <a:lnTo>
                    <a:pt x="38" y="7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12" y="4"/>
                  </a:lnTo>
                  <a:lnTo>
                    <a:pt x="8" y="2"/>
                  </a:lnTo>
                  <a:lnTo>
                    <a:pt x="5" y="0"/>
                  </a:lnTo>
                  <a:lnTo>
                    <a:pt x="5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172"/>
                  </a:lnTo>
                  <a:lnTo>
                    <a:pt x="99" y="172"/>
                  </a:lnTo>
                  <a:lnTo>
                    <a:pt x="99" y="172"/>
                  </a:lnTo>
                  <a:lnTo>
                    <a:pt x="105" y="167"/>
                  </a:lnTo>
                  <a:lnTo>
                    <a:pt x="105" y="167"/>
                  </a:lnTo>
                  <a:lnTo>
                    <a:pt x="108" y="167"/>
                  </a:lnTo>
                  <a:lnTo>
                    <a:pt x="109" y="167"/>
                  </a:lnTo>
                  <a:lnTo>
                    <a:pt x="112" y="170"/>
                  </a:lnTo>
                  <a:lnTo>
                    <a:pt x="133" y="170"/>
                  </a:lnTo>
                  <a:lnTo>
                    <a:pt x="133" y="170"/>
                  </a:lnTo>
                  <a:lnTo>
                    <a:pt x="136" y="173"/>
                  </a:lnTo>
                  <a:lnTo>
                    <a:pt x="139" y="174"/>
                  </a:lnTo>
                  <a:lnTo>
                    <a:pt x="142" y="174"/>
                  </a:lnTo>
                  <a:lnTo>
                    <a:pt x="142" y="174"/>
                  </a:lnTo>
                  <a:lnTo>
                    <a:pt x="145" y="173"/>
                  </a:lnTo>
                  <a:lnTo>
                    <a:pt x="145" y="172"/>
                  </a:lnTo>
                  <a:lnTo>
                    <a:pt x="148" y="169"/>
                  </a:lnTo>
                  <a:lnTo>
                    <a:pt x="152" y="167"/>
                  </a:lnTo>
                  <a:lnTo>
                    <a:pt x="152" y="167"/>
                  </a:lnTo>
                  <a:lnTo>
                    <a:pt x="153" y="167"/>
                  </a:lnTo>
                  <a:lnTo>
                    <a:pt x="155" y="166"/>
                  </a:lnTo>
                  <a:lnTo>
                    <a:pt x="158" y="162"/>
                  </a:lnTo>
                  <a:lnTo>
                    <a:pt x="159" y="157"/>
                  </a:lnTo>
                  <a:lnTo>
                    <a:pt x="160" y="156"/>
                  </a:lnTo>
                  <a:lnTo>
                    <a:pt x="162" y="156"/>
                  </a:lnTo>
                  <a:lnTo>
                    <a:pt x="162" y="156"/>
                  </a:lnTo>
                  <a:lnTo>
                    <a:pt x="166" y="156"/>
                  </a:lnTo>
                  <a:lnTo>
                    <a:pt x="170" y="150"/>
                  </a:lnTo>
                  <a:lnTo>
                    <a:pt x="170" y="150"/>
                  </a:lnTo>
                  <a:lnTo>
                    <a:pt x="170" y="149"/>
                  </a:lnTo>
                  <a:lnTo>
                    <a:pt x="170" y="149"/>
                  </a:lnTo>
                  <a:lnTo>
                    <a:pt x="170" y="143"/>
                  </a:lnTo>
                  <a:lnTo>
                    <a:pt x="170" y="143"/>
                  </a:lnTo>
                  <a:lnTo>
                    <a:pt x="170" y="139"/>
                  </a:lnTo>
                  <a:lnTo>
                    <a:pt x="169" y="135"/>
                  </a:lnTo>
                  <a:lnTo>
                    <a:pt x="166" y="132"/>
                  </a:lnTo>
                  <a:lnTo>
                    <a:pt x="163" y="125"/>
                  </a:lnTo>
                  <a:lnTo>
                    <a:pt x="163" y="125"/>
                  </a:lnTo>
                  <a:lnTo>
                    <a:pt x="159" y="116"/>
                  </a:lnTo>
                  <a:lnTo>
                    <a:pt x="153" y="108"/>
                  </a:lnTo>
                  <a:lnTo>
                    <a:pt x="149" y="99"/>
                  </a:lnTo>
                  <a:lnTo>
                    <a:pt x="146" y="92"/>
                  </a:lnTo>
                  <a:lnTo>
                    <a:pt x="146" y="92"/>
                  </a:lnTo>
                  <a:lnTo>
                    <a:pt x="145" y="88"/>
                  </a:lnTo>
                  <a:lnTo>
                    <a:pt x="142" y="85"/>
                  </a:lnTo>
                  <a:lnTo>
                    <a:pt x="139" y="81"/>
                  </a:lnTo>
                  <a:lnTo>
                    <a:pt x="139" y="76"/>
                  </a:lnTo>
                  <a:lnTo>
                    <a:pt x="139" y="76"/>
                  </a:lnTo>
                  <a:lnTo>
                    <a:pt x="138" y="72"/>
                  </a:lnTo>
                  <a:lnTo>
                    <a:pt x="136" y="69"/>
                  </a:lnTo>
                  <a:lnTo>
                    <a:pt x="128" y="58"/>
                  </a:lnTo>
                  <a:lnTo>
                    <a:pt x="128" y="58"/>
                  </a:lnTo>
                  <a:lnTo>
                    <a:pt x="123" y="49"/>
                  </a:lnTo>
                  <a:lnTo>
                    <a:pt x="121" y="41"/>
                  </a:lnTo>
                  <a:lnTo>
                    <a:pt x="119" y="32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2" y="31"/>
                  </a:lnTo>
                  <a:lnTo>
                    <a:pt x="126" y="36"/>
                  </a:lnTo>
                  <a:lnTo>
                    <a:pt x="131" y="49"/>
                  </a:lnTo>
                  <a:lnTo>
                    <a:pt x="131" y="49"/>
                  </a:lnTo>
                  <a:lnTo>
                    <a:pt x="138" y="62"/>
                  </a:lnTo>
                  <a:lnTo>
                    <a:pt x="142" y="68"/>
                  </a:lnTo>
                  <a:lnTo>
                    <a:pt x="145" y="71"/>
                  </a:lnTo>
                  <a:lnTo>
                    <a:pt x="148" y="71"/>
                  </a:lnTo>
                  <a:lnTo>
                    <a:pt x="148" y="71"/>
                  </a:lnTo>
                  <a:lnTo>
                    <a:pt x="149" y="69"/>
                  </a:lnTo>
                  <a:lnTo>
                    <a:pt x="150" y="66"/>
                  </a:lnTo>
                  <a:lnTo>
                    <a:pt x="153" y="59"/>
                  </a:lnTo>
                  <a:lnTo>
                    <a:pt x="155" y="51"/>
                  </a:lnTo>
                  <a:lnTo>
                    <a:pt x="158" y="48"/>
                  </a:lnTo>
                  <a:lnTo>
                    <a:pt x="158" y="48"/>
                  </a:lnTo>
                  <a:lnTo>
                    <a:pt x="158" y="49"/>
                  </a:lnTo>
                  <a:lnTo>
                    <a:pt x="158" y="45"/>
                  </a:lnTo>
                  <a:lnTo>
                    <a:pt x="160" y="3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09" name="Freeform 224"/>
            <p:cNvSpPr>
              <a:spLocks/>
            </p:cNvSpPr>
            <p:nvPr/>
          </p:nvSpPr>
          <p:spPr bwMode="auto">
            <a:xfrm>
              <a:off x="4305466" y="3595497"/>
              <a:ext cx="124487" cy="142878"/>
            </a:xfrm>
            <a:custGeom>
              <a:avLst/>
              <a:gdLst/>
              <a:ahLst/>
              <a:cxnLst>
                <a:cxn ang="0">
                  <a:pos x="44" y="97"/>
                </a:cxn>
                <a:cxn ang="0">
                  <a:pos x="48" y="92"/>
                </a:cxn>
                <a:cxn ang="0">
                  <a:pos x="46" y="84"/>
                </a:cxn>
                <a:cxn ang="0">
                  <a:pos x="46" y="80"/>
                </a:cxn>
                <a:cxn ang="0">
                  <a:pos x="51" y="77"/>
                </a:cxn>
                <a:cxn ang="0">
                  <a:pos x="56" y="77"/>
                </a:cxn>
                <a:cxn ang="0">
                  <a:pos x="58" y="75"/>
                </a:cxn>
                <a:cxn ang="0">
                  <a:pos x="60" y="70"/>
                </a:cxn>
                <a:cxn ang="0">
                  <a:pos x="63" y="68"/>
                </a:cxn>
                <a:cxn ang="0">
                  <a:pos x="67" y="73"/>
                </a:cxn>
                <a:cxn ang="0">
                  <a:pos x="70" y="77"/>
                </a:cxn>
                <a:cxn ang="0">
                  <a:pos x="71" y="78"/>
                </a:cxn>
                <a:cxn ang="0">
                  <a:pos x="77" y="78"/>
                </a:cxn>
                <a:cxn ang="0">
                  <a:pos x="84" y="80"/>
                </a:cxn>
                <a:cxn ang="0">
                  <a:pos x="85" y="78"/>
                </a:cxn>
                <a:cxn ang="0">
                  <a:pos x="88" y="73"/>
                </a:cxn>
                <a:cxn ang="0">
                  <a:pos x="88" y="61"/>
                </a:cxn>
                <a:cxn ang="0">
                  <a:pos x="87" y="47"/>
                </a:cxn>
                <a:cxn ang="0">
                  <a:pos x="84" y="44"/>
                </a:cxn>
                <a:cxn ang="0">
                  <a:pos x="78" y="37"/>
                </a:cxn>
                <a:cxn ang="0">
                  <a:pos x="81" y="31"/>
                </a:cxn>
                <a:cxn ang="0">
                  <a:pos x="85" y="28"/>
                </a:cxn>
                <a:cxn ang="0">
                  <a:pos x="85" y="21"/>
                </a:cxn>
                <a:cxn ang="0">
                  <a:pos x="84" y="18"/>
                </a:cxn>
                <a:cxn ang="0">
                  <a:pos x="78" y="17"/>
                </a:cxn>
                <a:cxn ang="0">
                  <a:pos x="70" y="18"/>
                </a:cxn>
                <a:cxn ang="0">
                  <a:pos x="67" y="18"/>
                </a:cxn>
                <a:cxn ang="0">
                  <a:pos x="70" y="1"/>
                </a:cxn>
                <a:cxn ang="0">
                  <a:pos x="46" y="0"/>
                </a:cxn>
                <a:cxn ang="0">
                  <a:pos x="43" y="1"/>
                </a:cxn>
                <a:cxn ang="0">
                  <a:pos x="41" y="21"/>
                </a:cxn>
                <a:cxn ang="0">
                  <a:pos x="20" y="23"/>
                </a:cxn>
                <a:cxn ang="0">
                  <a:pos x="13" y="24"/>
                </a:cxn>
                <a:cxn ang="0">
                  <a:pos x="10" y="27"/>
                </a:cxn>
                <a:cxn ang="0">
                  <a:pos x="10" y="28"/>
                </a:cxn>
                <a:cxn ang="0">
                  <a:pos x="14" y="33"/>
                </a:cxn>
                <a:cxn ang="0">
                  <a:pos x="16" y="36"/>
                </a:cxn>
                <a:cxn ang="0">
                  <a:pos x="16" y="37"/>
                </a:cxn>
                <a:cxn ang="0">
                  <a:pos x="9" y="40"/>
                </a:cxn>
                <a:cxn ang="0">
                  <a:pos x="7" y="43"/>
                </a:cxn>
                <a:cxn ang="0">
                  <a:pos x="7" y="46"/>
                </a:cxn>
                <a:cxn ang="0">
                  <a:pos x="2" y="53"/>
                </a:cxn>
                <a:cxn ang="0">
                  <a:pos x="0" y="54"/>
                </a:cxn>
                <a:cxn ang="0">
                  <a:pos x="3" y="60"/>
                </a:cxn>
                <a:cxn ang="0">
                  <a:pos x="9" y="67"/>
                </a:cxn>
                <a:cxn ang="0">
                  <a:pos x="9" y="68"/>
                </a:cxn>
                <a:cxn ang="0">
                  <a:pos x="20" y="81"/>
                </a:cxn>
                <a:cxn ang="0">
                  <a:pos x="24" y="87"/>
                </a:cxn>
                <a:cxn ang="0">
                  <a:pos x="30" y="95"/>
                </a:cxn>
                <a:cxn ang="0">
                  <a:pos x="36" y="101"/>
                </a:cxn>
                <a:cxn ang="0">
                  <a:pos x="44" y="97"/>
                </a:cxn>
              </a:cxnLst>
              <a:rect l="0" t="0" r="r" b="b"/>
              <a:pathLst>
                <a:path w="88" h="101">
                  <a:moveTo>
                    <a:pt x="44" y="97"/>
                  </a:moveTo>
                  <a:lnTo>
                    <a:pt x="44" y="97"/>
                  </a:lnTo>
                  <a:lnTo>
                    <a:pt x="48" y="95"/>
                  </a:lnTo>
                  <a:lnTo>
                    <a:pt x="48" y="92"/>
                  </a:lnTo>
                  <a:lnTo>
                    <a:pt x="48" y="88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46" y="80"/>
                  </a:lnTo>
                  <a:lnTo>
                    <a:pt x="47" y="77"/>
                  </a:lnTo>
                  <a:lnTo>
                    <a:pt x="51" y="77"/>
                  </a:lnTo>
                  <a:lnTo>
                    <a:pt x="56" y="77"/>
                  </a:lnTo>
                  <a:lnTo>
                    <a:pt x="56" y="77"/>
                  </a:lnTo>
                  <a:lnTo>
                    <a:pt x="57" y="77"/>
                  </a:lnTo>
                  <a:lnTo>
                    <a:pt x="58" y="75"/>
                  </a:lnTo>
                  <a:lnTo>
                    <a:pt x="60" y="73"/>
                  </a:lnTo>
                  <a:lnTo>
                    <a:pt x="60" y="70"/>
                  </a:lnTo>
                  <a:lnTo>
                    <a:pt x="63" y="68"/>
                  </a:lnTo>
                  <a:lnTo>
                    <a:pt x="63" y="68"/>
                  </a:lnTo>
                  <a:lnTo>
                    <a:pt x="66" y="70"/>
                  </a:lnTo>
                  <a:lnTo>
                    <a:pt x="67" y="73"/>
                  </a:lnTo>
                  <a:lnTo>
                    <a:pt x="68" y="77"/>
                  </a:lnTo>
                  <a:lnTo>
                    <a:pt x="70" y="77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4" y="78"/>
                  </a:lnTo>
                  <a:lnTo>
                    <a:pt x="77" y="78"/>
                  </a:lnTo>
                  <a:lnTo>
                    <a:pt x="80" y="80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5" y="78"/>
                  </a:lnTo>
                  <a:lnTo>
                    <a:pt x="87" y="77"/>
                  </a:lnTo>
                  <a:lnTo>
                    <a:pt x="88" y="73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8" y="50"/>
                  </a:lnTo>
                  <a:lnTo>
                    <a:pt x="87" y="47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1" y="41"/>
                  </a:lnTo>
                  <a:lnTo>
                    <a:pt x="78" y="37"/>
                  </a:lnTo>
                  <a:lnTo>
                    <a:pt x="78" y="34"/>
                  </a:lnTo>
                  <a:lnTo>
                    <a:pt x="81" y="31"/>
                  </a:lnTo>
                  <a:lnTo>
                    <a:pt x="81" y="31"/>
                  </a:lnTo>
                  <a:lnTo>
                    <a:pt x="85" y="28"/>
                  </a:lnTo>
                  <a:lnTo>
                    <a:pt x="87" y="24"/>
                  </a:lnTo>
                  <a:lnTo>
                    <a:pt x="85" y="21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1" y="17"/>
                  </a:lnTo>
                  <a:lnTo>
                    <a:pt x="78" y="17"/>
                  </a:lnTo>
                  <a:lnTo>
                    <a:pt x="74" y="18"/>
                  </a:lnTo>
                  <a:lnTo>
                    <a:pt x="70" y="18"/>
                  </a:lnTo>
                  <a:lnTo>
                    <a:pt x="68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70" y="1"/>
                  </a:lnTo>
                  <a:lnTo>
                    <a:pt x="70" y="1"/>
                  </a:lnTo>
                  <a:lnTo>
                    <a:pt x="46" y="0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3" y="16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8"/>
                  </a:lnTo>
                  <a:lnTo>
                    <a:pt x="11" y="31"/>
                  </a:lnTo>
                  <a:lnTo>
                    <a:pt x="14" y="33"/>
                  </a:lnTo>
                  <a:lnTo>
                    <a:pt x="16" y="36"/>
                  </a:lnTo>
                  <a:lnTo>
                    <a:pt x="16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1" y="38"/>
                  </a:lnTo>
                  <a:lnTo>
                    <a:pt x="9" y="40"/>
                  </a:lnTo>
                  <a:lnTo>
                    <a:pt x="7" y="41"/>
                  </a:lnTo>
                  <a:lnTo>
                    <a:pt x="7" y="43"/>
                  </a:lnTo>
                  <a:lnTo>
                    <a:pt x="7" y="43"/>
                  </a:lnTo>
                  <a:lnTo>
                    <a:pt x="7" y="46"/>
                  </a:lnTo>
                  <a:lnTo>
                    <a:pt x="6" y="48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0" y="54"/>
                  </a:lnTo>
                  <a:lnTo>
                    <a:pt x="2" y="55"/>
                  </a:lnTo>
                  <a:lnTo>
                    <a:pt x="3" y="60"/>
                  </a:lnTo>
                  <a:lnTo>
                    <a:pt x="7" y="63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9" y="68"/>
                  </a:lnTo>
                  <a:lnTo>
                    <a:pt x="11" y="71"/>
                  </a:lnTo>
                  <a:lnTo>
                    <a:pt x="20" y="81"/>
                  </a:lnTo>
                  <a:lnTo>
                    <a:pt x="20" y="81"/>
                  </a:lnTo>
                  <a:lnTo>
                    <a:pt x="24" y="87"/>
                  </a:lnTo>
                  <a:lnTo>
                    <a:pt x="27" y="91"/>
                  </a:lnTo>
                  <a:lnTo>
                    <a:pt x="30" y="95"/>
                  </a:lnTo>
                  <a:lnTo>
                    <a:pt x="36" y="101"/>
                  </a:lnTo>
                  <a:lnTo>
                    <a:pt x="36" y="101"/>
                  </a:lnTo>
                  <a:lnTo>
                    <a:pt x="39" y="98"/>
                  </a:lnTo>
                  <a:lnTo>
                    <a:pt x="44" y="97"/>
                  </a:lnTo>
                  <a:lnTo>
                    <a:pt x="44" y="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0" name="Freeform 225"/>
            <p:cNvSpPr>
              <a:spLocks/>
            </p:cNvSpPr>
            <p:nvPr/>
          </p:nvSpPr>
          <p:spPr bwMode="auto">
            <a:xfrm>
              <a:off x="4318197" y="3596911"/>
              <a:ext cx="48097" cy="32537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4" y="15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5"/>
                </a:cxn>
                <a:cxn ang="0">
                  <a:pos x="8" y="8"/>
                </a:cxn>
                <a:cxn ang="0">
                  <a:pos x="7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" y="15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4" y="19"/>
                </a:cxn>
                <a:cxn ang="0">
                  <a:pos x="5" y="20"/>
                </a:cxn>
                <a:cxn ang="0">
                  <a:pos x="4" y="23"/>
                </a:cxn>
                <a:cxn ang="0">
                  <a:pos x="4" y="23"/>
                </a:cxn>
                <a:cxn ang="0">
                  <a:pos x="11" y="22"/>
                </a:cxn>
                <a:cxn ang="0">
                  <a:pos x="11" y="22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4" h="23">
                  <a:moveTo>
                    <a:pt x="32" y="20"/>
                  </a:moveTo>
                  <a:lnTo>
                    <a:pt x="32" y="20"/>
                  </a:lnTo>
                  <a:lnTo>
                    <a:pt x="34" y="15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5"/>
                  </a:lnTo>
                  <a:lnTo>
                    <a:pt x="8" y="8"/>
                  </a:lnTo>
                  <a:lnTo>
                    <a:pt x="7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5" y="20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1" name="Freeform 226"/>
            <p:cNvSpPr>
              <a:spLocks/>
            </p:cNvSpPr>
            <p:nvPr/>
          </p:nvSpPr>
          <p:spPr bwMode="auto">
            <a:xfrm>
              <a:off x="4356392" y="3562960"/>
              <a:ext cx="158438" cy="200877"/>
            </a:xfrm>
            <a:custGeom>
              <a:avLst/>
              <a:gdLst/>
              <a:ahLst/>
              <a:cxnLst>
                <a:cxn ang="0">
                  <a:pos x="35" y="137"/>
                </a:cxn>
                <a:cxn ang="0">
                  <a:pos x="41" y="135"/>
                </a:cxn>
                <a:cxn ang="0">
                  <a:pos x="54" y="134"/>
                </a:cxn>
                <a:cxn ang="0">
                  <a:pos x="55" y="138"/>
                </a:cxn>
                <a:cxn ang="0">
                  <a:pos x="61" y="135"/>
                </a:cxn>
                <a:cxn ang="0">
                  <a:pos x="71" y="131"/>
                </a:cxn>
                <a:cxn ang="0">
                  <a:pos x="72" y="121"/>
                </a:cxn>
                <a:cxn ang="0">
                  <a:pos x="76" y="114"/>
                </a:cxn>
                <a:cxn ang="0">
                  <a:pos x="78" y="87"/>
                </a:cxn>
                <a:cxn ang="0">
                  <a:pos x="85" y="80"/>
                </a:cxn>
                <a:cxn ang="0">
                  <a:pos x="92" y="70"/>
                </a:cxn>
                <a:cxn ang="0">
                  <a:pos x="98" y="54"/>
                </a:cxn>
                <a:cxn ang="0">
                  <a:pos x="104" y="36"/>
                </a:cxn>
                <a:cxn ang="0">
                  <a:pos x="109" y="19"/>
                </a:cxn>
                <a:cxn ang="0">
                  <a:pos x="112" y="7"/>
                </a:cxn>
                <a:cxn ang="0">
                  <a:pos x="98" y="0"/>
                </a:cxn>
                <a:cxn ang="0">
                  <a:pos x="82" y="4"/>
                </a:cxn>
                <a:cxn ang="0">
                  <a:pos x="79" y="16"/>
                </a:cxn>
                <a:cxn ang="0">
                  <a:pos x="75" y="26"/>
                </a:cxn>
                <a:cxn ang="0">
                  <a:pos x="65" y="29"/>
                </a:cxn>
                <a:cxn ang="0">
                  <a:pos x="52" y="24"/>
                </a:cxn>
                <a:cxn ang="0">
                  <a:pos x="31" y="41"/>
                </a:cxn>
                <a:cxn ang="0">
                  <a:pos x="34" y="41"/>
                </a:cxn>
                <a:cxn ang="0">
                  <a:pos x="45" y="40"/>
                </a:cxn>
                <a:cxn ang="0">
                  <a:pos x="49" y="44"/>
                </a:cxn>
                <a:cxn ang="0">
                  <a:pos x="45" y="54"/>
                </a:cxn>
                <a:cxn ang="0">
                  <a:pos x="42" y="60"/>
                </a:cxn>
                <a:cxn ang="0">
                  <a:pos x="48" y="67"/>
                </a:cxn>
                <a:cxn ang="0">
                  <a:pos x="52" y="84"/>
                </a:cxn>
                <a:cxn ang="0">
                  <a:pos x="51" y="100"/>
                </a:cxn>
                <a:cxn ang="0">
                  <a:pos x="48" y="103"/>
                </a:cxn>
                <a:cxn ang="0">
                  <a:pos x="38" y="101"/>
                </a:cxn>
                <a:cxn ang="0">
                  <a:pos x="34" y="100"/>
                </a:cxn>
                <a:cxn ang="0">
                  <a:pos x="30" y="93"/>
                </a:cxn>
                <a:cxn ang="0">
                  <a:pos x="24" y="93"/>
                </a:cxn>
                <a:cxn ang="0">
                  <a:pos x="21" y="100"/>
                </a:cxn>
                <a:cxn ang="0">
                  <a:pos x="15" y="100"/>
                </a:cxn>
                <a:cxn ang="0">
                  <a:pos x="10" y="107"/>
                </a:cxn>
                <a:cxn ang="0">
                  <a:pos x="12" y="115"/>
                </a:cxn>
                <a:cxn ang="0">
                  <a:pos x="8" y="120"/>
                </a:cxn>
                <a:cxn ang="0">
                  <a:pos x="0" y="124"/>
                </a:cxn>
                <a:cxn ang="0">
                  <a:pos x="10" y="134"/>
                </a:cxn>
                <a:cxn ang="0">
                  <a:pos x="25" y="137"/>
                </a:cxn>
              </a:cxnLst>
              <a:rect l="0" t="0" r="r" b="b"/>
              <a:pathLst>
                <a:path w="112" h="142">
                  <a:moveTo>
                    <a:pt x="31" y="134"/>
                  </a:moveTo>
                  <a:lnTo>
                    <a:pt x="31" y="134"/>
                  </a:lnTo>
                  <a:lnTo>
                    <a:pt x="35" y="137"/>
                  </a:lnTo>
                  <a:lnTo>
                    <a:pt x="38" y="137"/>
                  </a:lnTo>
                  <a:lnTo>
                    <a:pt x="41" y="135"/>
                  </a:lnTo>
                  <a:lnTo>
                    <a:pt x="41" y="135"/>
                  </a:lnTo>
                  <a:lnTo>
                    <a:pt x="47" y="133"/>
                  </a:lnTo>
                  <a:lnTo>
                    <a:pt x="51" y="133"/>
                  </a:lnTo>
                  <a:lnTo>
                    <a:pt x="54" y="134"/>
                  </a:lnTo>
                  <a:lnTo>
                    <a:pt x="54" y="137"/>
                  </a:lnTo>
                  <a:lnTo>
                    <a:pt x="54" y="137"/>
                  </a:lnTo>
                  <a:lnTo>
                    <a:pt x="55" y="138"/>
                  </a:lnTo>
                  <a:lnTo>
                    <a:pt x="57" y="140"/>
                  </a:lnTo>
                  <a:lnTo>
                    <a:pt x="61" y="135"/>
                  </a:lnTo>
                  <a:lnTo>
                    <a:pt x="61" y="135"/>
                  </a:lnTo>
                  <a:lnTo>
                    <a:pt x="65" y="133"/>
                  </a:lnTo>
                  <a:lnTo>
                    <a:pt x="68" y="133"/>
                  </a:lnTo>
                  <a:lnTo>
                    <a:pt x="71" y="131"/>
                  </a:lnTo>
                  <a:lnTo>
                    <a:pt x="71" y="127"/>
                  </a:lnTo>
                  <a:lnTo>
                    <a:pt x="71" y="127"/>
                  </a:lnTo>
                  <a:lnTo>
                    <a:pt x="72" y="121"/>
                  </a:lnTo>
                  <a:lnTo>
                    <a:pt x="74" y="121"/>
                  </a:lnTo>
                  <a:lnTo>
                    <a:pt x="76" y="120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78" y="87"/>
                  </a:lnTo>
                  <a:lnTo>
                    <a:pt x="78" y="87"/>
                  </a:lnTo>
                  <a:lnTo>
                    <a:pt x="79" y="86"/>
                  </a:lnTo>
                  <a:lnTo>
                    <a:pt x="81" y="84"/>
                  </a:lnTo>
                  <a:lnTo>
                    <a:pt x="85" y="80"/>
                  </a:lnTo>
                  <a:lnTo>
                    <a:pt x="89" y="76"/>
                  </a:lnTo>
                  <a:lnTo>
                    <a:pt x="92" y="73"/>
                  </a:lnTo>
                  <a:lnTo>
                    <a:pt x="92" y="70"/>
                  </a:lnTo>
                  <a:lnTo>
                    <a:pt x="92" y="70"/>
                  </a:lnTo>
                  <a:lnTo>
                    <a:pt x="94" y="63"/>
                  </a:lnTo>
                  <a:lnTo>
                    <a:pt x="98" y="54"/>
                  </a:lnTo>
                  <a:lnTo>
                    <a:pt x="102" y="44"/>
                  </a:lnTo>
                  <a:lnTo>
                    <a:pt x="104" y="36"/>
                  </a:lnTo>
                  <a:lnTo>
                    <a:pt x="104" y="36"/>
                  </a:lnTo>
                  <a:lnTo>
                    <a:pt x="105" y="30"/>
                  </a:lnTo>
                  <a:lnTo>
                    <a:pt x="106" y="26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2" y="12"/>
                  </a:lnTo>
                  <a:lnTo>
                    <a:pt x="112" y="7"/>
                  </a:lnTo>
                  <a:lnTo>
                    <a:pt x="112" y="3"/>
                  </a:lnTo>
                  <a:lnTo>
                    <a:pt x="112" y="3"/>
                  </a:lnTo>
                  <a:lnTo>
                    <a:pt x="98" y="0"/>
                  </a:lnTo>
                  <a:lnTo>
                    <a:pt x="92" y="3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9"/>
                  </a:lnTo>
                  <a:lnTo>
                    <a:pt x="82" y="13"/>
                  </a:lnTo>
                  <a:lnTo>
                    <a:pt x="79" y="16"/>
                  </a:lnTo>
                  <a:lnTo>
                    <a:pt x="79" y="16"/>
                  </a:lnTo>
                  <a:lnTo>
                    <a:pt x="78" y="22"/>
                  </a:lnTo>
                  <a:lnTo>
                    <a:pt x="75" y="26"/>
                  </a:lnTo>
                  <a:lnTo>
                    <a:pt x="75" y="33"/>
                  </a:lnTo>
                  <a:lnTo>
                    <a:pt x="75" y="33"/>
                  </a:lnTo>
                  <a:lnTo>
                    <a:pt x="65" y="29"/>
                  </a:lnTo>
                  <a:lnTo>
                    <a:pt x="58" y="26"/>
                  </a:lnTo>
                  <a:lnTo>
                    <a:pt x="52" y="24"/>
                  </a:lnTo>
                  <a:lnTo>
                    <a:pt x="52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32" y="41"/>
                  </a:lnTo>
                  <a:lnTo>
                    <a:pt x="34" y="41"/>
                  </a:lnTo>
                  <a:lnTo>
                    <a:pt x="38" y="41"/>
                  </a:lnTo>
                  <a:lnTo>
                    <a:pt x="42" y="40"/>
                  </a:lnTo>
                  <a:lnTo>
                    <a:pt x="45" y="40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9" y="44"/>
                  </a:lnTo>
                  <a:lnTo>
                    <a:pt x="51" y="47"/>
                  </a:lnTo>
                  <a:lnTo>
                    <a:pt x="49" y="51"/>
                  </a:lnTo>
                  <a:lnTo>
                    <a:pt x="45" y="54"/>
                  </a:lnTo>
                  <a:lnTo>
                    <a:pt x="45" y="54"/>
                  </a:lnTo>
                  <a:lnTo>
                    <a:pt x="42" y="57"/>
                  </a:lnTo>
                  <a:lnTo>
                    <a:pt x="42" y="60"/>
                  </a:lnTo>
                  <a:lnTo>
                    <a:pt x="45" y="64"/>
                  </a:lnTo>
                  <a:lnTo>
                    <a:pt x="48" y="67"/>
                  </a:lnTo>
                  <a:lnTo>
                    <a:pt x="48" y="67"/>
                  </a:lnTo>
                  <a:lnTo>
                    <a:pt x="51" y="70"/>
                  </a:lnTo>
                  <a:lnTo>
                    <a:pt x="52" y="73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52" y="96"/>
                  </a:lnTo>
                  <a:lnTo>
                    <a:pt x="51" y="100"/>
                  </a:lnTo>
                  <a:lnTo>
                    <a:pt x="49" y="101"/>
                  </a:lnTo>
                  <a:lnTo>
                    <a:pt x="48" y="103"/>
                  </a:lnTo>
                  <a:lnTo>
                    <a:pt x="48" y="103"/>
                  </a:lnTo>
                  <a:lnTo>
                    <a:pt x="44" y="103"/>
                  </a:lnTo>
                  <a:lnTo>
                    <a:pt x="41" y="101"/>
                  </a:lnTo>
                  <a:lnTo>
                    <a:pt x="38" y="101"/>
                  </a:lnTo>
                  <a:lnTo>
                    <a:pt x="35" y="101"/>
                  </a:lnTo>
                  <a:lnTo>
                    <a:pt x="35" y="101"/>
                  </a:lnTo>
                  <a:lnTo>
                    <a:pt x="34" y="100"/>
                  </a:lnTo>
                  <a:lnTo>
                    <a:pt x="32" y="100"/>
                  </a:lnTo>
                  <a:lnTo>
                    <a:pt x="31" y="96"/>
                  </a:lnTo>
                  <a:lnTo>
                    <a:pt x="30" y="93"/>
                  </a:lnTo>
                  <a:lnTo>
                    <a:pt x="27" y="91"/>
                  </a:lnTo>
                  <a:lnTo>
                    <a:pt x="27" y="91"/>
                  </a:lnTo>
                  <a:lnTo>
                    <a:pt x="24" y="93"/>
                  </a:lnTo>
                  <a:lnTo>
                    <a:pt x="24" y="96"/>
                  </a:lnTo>
                  <a:lnTo>
                    <a:pt x="22" y="98"/>
                  </a:lnTo>
                  <a:lnTo>
                    <a:pt x="21" y="100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00"/>
                  </a:lnTo>
                  <a:lnTo>
                    <a:pt x="11" y="100"/>
                  </a:lnTo>
                  <a:lnTo>
                    <a:pt x="10" y="103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2" y="111"/>
                  </a:lnTo>
                  <a:lnTo>
                    <a:pt x="12" y="115"/>
                  </a:lnTo>
                  <a:lnTo>
                    <a:pt x="12" y="118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3" y="121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10" y="134"/>
                  </a:lnTo>
                  <a:lnTo>
                    <a:pt x="15" y="142"/>
                  </a:lnTo>
                  <a:lnTo>
                    <a:pt x="15" y="142"/>
                  </a:lnTo>
                  <a:lnTo>
                    <a:pt x="25" y="137"/>
                  </a:lnTo>
                  <a:lnTo>
                    <a:pt x="31" y="134"/>
                  </a:lnTo>
                  <a:lnTo>
                    <a:pt x="31" y="1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2" name="Freeform 227"/>
            <p:cNvSpPr>
              <a:spLocks/>
            </p:cNvSpPr>
            <p:nvPr/>
          </p:nvSpPr>
          <p:spPr bwMode="auto">
            <a:xfrm>
              <a:off x="4591221" y="3104620"/>
              <a:ext cx="372048" cy="462584"/>
            </a:xfrm>
            <a:custGeom>
              <a:avLst/>
              <a:gdLst/>
              <a:ahLst/>
              <a:cxnLst>
                <a:cxn ang="0">
                  <a:pos x="204" y="13"/>
                </a:cxn>
                <a:cxn ang="0">
                  <a:pos x="194" y="20"/>
                </a:cxn>
                <a:cxn ang="0">
                  <a:pos x="185" y="25"/>
                </a:cxn>
                <a:cxn ang="0">
                  <a:pos x="155" y="18"/>
                </a:cxn>
                <a:cxn ang="0">
                  <a:pos x="47" y="23"/>
                </a:cxn>
                <a:cxn ang="0">
                  <a:pos x="33" y="108"/>
                </a:cxn>
                <a:cxn ang="0">
                  <a:pos x="23" y="128"/>
                </a:cxn>
                <a:cxn ang="0">
                  <a:pos x="16" y="141"/>
                </a:cxn>
                <a:cxn ang="0">
                  <a:pos x="9" y="146"/>
                </a:cxn>
                <a:cxn ang="0">
                  <a:pos x="3" y="155"/>
                </a:cxn>
                <a:cxn ang="0">
                  <a:pos x="3" y="166"/>
                </a:cxn>
                <a:cxn ang="0">
                  <a:pos x="2" y="176"/>
                </a:cxn>
                <a:cxn ang="0">
                  <a:pos x="7" y="188"/>
                </a:cxn>
                <a:cxn ang="0">
                  <a:pos x="13" y="205"/>
                </a:cxn>
                <a:cxn ang="0">
                  <a:pos x="29" y="227"/>
                </a:cxn>
                <a:cxn ang="0">
                  <a:pos x="24" y="237"/>
                </a:cxn>
                <a:cxn ang="0">
                  <a:pos x="33" y="246"/>
                </a:cxn>
                <a:cxn ang="0">
                  <a:pos x="51" y="259"/>
                </a:cxn>
                <a:cxn ang="0">
                  <a:pos x="56" y="266"/>
                </a:cxn>
                <a:cxn ang="0">
                  <a:pos x="68" y="282"/>
                </a:cxn>
                <a:cxn ang="0">
                  <a:pos x="84" y="300"/>
                </a:cxn>
                <a:cxn ang="0">
                  <a:pos x="90" y="307"/>
                </a:cxn>
                <a:cxn ang="0">
                  <a:pos x="101" y="313"/>
                </a:cxn>
                <a:cxn ang="0">
                  <a:pos x="114" y="313"/>
                </a:cxn>
                <a:cxn ang="0">
                  <a:pos x="121" y="310"/>
                </a:cxn>
                <a:cxn ang="0">
                  <a:pos x="152" y="323"/>
                </a:cxn>
                <a:cxn ang="0">
                  <a:pos x="162" y="326"/>
                </a:cxn>
                <a:cxn ang="0">
                  <a:pos x="179" y="323"/>
                </a:cxn>
                <a:cxn ang="0">
                  <a:pos x="189" y="317"/>
                </a:cxn>
                <a:cxn ang="0">
                  <a:pos x="196" y="309"/>
                </a:cxn>
                <a:cxn ang="0">
                  <a:pos x="213" y="306"/>
                </a:cxn>
                <a:cxn ang="0">
                  <a:pos x="219" y="296"/>
                </a:cxn>
                <a:cxn ang="0">
                  <a:pos x="206" y="289"/>
                </a:cxn>
                <a:cxn ang="0">
                  <a:pos x="191" y="269"/>
                </a:cxn>
                <a:cxn ang="0">
                  <a:pos x="177" y="259"/>
                </a:cxn>
                <a:cxn ang="0">
                  <a:pos x="177" y="252"/>
                </a:cxn>
                <a:cxn ang="0">
                  <a:pos x="184" y="245"/>
                </a:cxn>
                <a:cxn ang="0">
                  <a:pos x="192" y="227"/>
                </a:cxn>
                <a:cxn ang="0">
                  <a:pos x="196" y="212"/>
                </a:cxn>
                <a:cxn ang="0">
                  <a:pos x="204" y="205"/>
                </a:cxn>
                <a:cxn ang="0">
                  <a:pos x="209" y="189"/>
                </a:cxn>
                <a:cxn ang="0">
                  <a:pos x="221" y="178"/>
                </a:cxn>
                <a:cxn ang="0">
                  <a:pos x="226" y="166"/>
                </a:cxn>
                <a:cxn ang="0">
                  <a:pos x="229" y="139"/>
                </a:cxn>
                <a:cxn ang="0">
                  <a:pos x="239" y="117"/>
                </a:cxn>
                <a:cxn ang="0">
                  <a:pos x="248" y="104"/>
                </a:cxn>
                <a:cxn ang="0">
                  <a:pos x="263" y="89"/>
                </a:cxn>
                <a:cxn ang="0">
                  <a:pos x="246" y="72"/>
                </a:cxn>
                <a:cxn ang="0">
                  <a:pos x="242" y="40"/>
                </a:cxn>
                <a:cxn ang="0">
                  <a:pos x="231" y="17"/>
                </a:cxn>
                <a:cxn ang="0">
                  <a:pos x="218" y="4"/>
                </a:cxn>
                <a:cxn ang="0">
                  <a:pos x="212" y="7"/>
                </a:cxn>
              </a:cxnLst>
              <a:rect l="0" t="0" r="r" b="b"/>
              <a:pathLst>
                <a:path w="263" h="327">
                  <a:moveTo>
                    <a:pt x="208" y="7"/>
                  </a:moveTo>
                  <a:lnTo>
                    <a:pt x="208" y="7"/>
                  </a:lnTo>
                  <a:lnTo>
                    <a:pt x="206" y="7"/>
                  </a:lnTo>
                  <a:lnTo>
                    <a:pt x="205" y="8"/>
                  </a:lnTo>
                  <a:lnTo>
                    <a:pt x="204" y="13"/>
                  </a:lnTo>
                  <a:lnTo>
                    <a:pt x="201" y="17"/>
                  </a:lnTo>
                  <a:lnTo>
                    <a:pt x="199" y="18"/>
                  </a:lnTo>
                  <a:lnTo>
                    <a:pt x="198" y="18"/>
                  </a:lnTo>
                  <a:lnTo>
                    <a:pt x="198" y="18"/>
                  </a:lnTo>
                  <a:lnTo>
                    <a:pt x="194" y="20"/>
                  </a:lnTo>
                  <a:lnTo>
                    <a:pt x="191" y="23"/>
                  </a:lnTo>
                  <a:lnTo>
                    <a:pt x="191" y="24"/>
                  </a:lnTo>
                  <a:lnTo>
                    <a:pt x="188" y="25"/>
                  </a:lnTo>
                  <a:lnTo>
                    <a:pt x="188" y="25"/>
                  </a:lnTo>
                  <a:lnTo>
                    <a:pt x="185" y="25"/>
                  </a:lnTo>
                  <a:lnTo>
                    <a:pt x="182" y="24"/>
                  </a:lnTo>
                  <a:lnTo>
                    <a:pt x="179" y="21"/>
                  </a:lnTo>
                  <a:lnTo>
                    <a:pt x="158" y="21"/>
                  </a:lnTo>
                  <a:lnTo>
                    <a:pt x="158" y="21"/>
                  </a:lnTo>
                  <a:lnTo>
                    <a:pt x="155" y="18"/>
                  </a:lnTo>
                  <a:lnTo>
                    <a:pt x="154" y="18"/>
                  </a:lnTo>
                  <a:lnTo>
                    <a:pt x="151" y="18"/>
                  </a:lnTo>
                  <a:lnTo>
                    <a:pt x="151" y="18"/>
                  </a:lnTo>
                  <a:lnTo>
                    <a:pt x="145" y="23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55"/>
                  </a:lnTo>
                  <a:lnTo>
                    <a:pt x="33" y="55"/>
                  </a:lnTo>
                  <a:lnTo>
                    <a:pt x="33" y="108"/>
                  </a:lnTo>
                  <a:lnTo>
                    <a:pt x="33" y="108"/>
                  </a:lnTo>
                  <a:lnTo>
                    <a:pt x="33" y="117"/>
                  </a:lnTo>
                  <a:lnTo>
                    <a:pt x="31" y="122"/>
                  </a:lnTo>
                  <a:lnTo>
                    <a:pt x="30" y="125"/>
                  </a:lnTo>
                  <a:lnTo>
                    <a:pt x="30" y="125"/>
                  </a:lnTo>
                  <a:lnTo>
                    <a:pt x="23" y="128"/>
                  </a:lnTo>
                  <a:lnTo>
                    <a:pt x="19" y="131"/>
                  </a:lnTo>
                  <a:lnTo>
                    <a:pt x="17" y="132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6" y="141"/>
                  </a:lnTo>
                  <a:lnTo>
                    <a:pt x="13" y="142"/>
                  </a:lnTo>
                  <a:lnTo>
                    <a:pt x="10" y="144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7" y="151"/>
                  </a:lnTo>
                  <a:lnTo>
                    <a:pt x="7" y="154"/>
                  </a:lnTo>
                  <a:lnTo>
                    <a:pt x="6" y="155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2" y="161"/>
                  </a:lnTo>
                  <a:lnTo>
                    <a:pt x="3" y="163"/>
                  </a:lnTo>
                  <a:lnTo>
                    <a:pt x="3" y="166"/>
                  </a:lnTo>
                  <a:lnTo>
                    <a:pt x="3" y="168"/>
                  </a:lnTo>
                  <a:lnTo>
                    <a:pt x="3" y="168"/>
                  </a:lnTo>
                  <a:lnTo>
                    <a:pt x="0" y="171"/>
                  </a:lnTo>
                  <a:lnTo>
                    <a:pt x="0" y="173"/>
                  </a:lnTo>
                  <a:lnTo>
                    <a:pt x="2" y="176"/>
                  </a:lnTo>
                  <a:lnTo>
                    <a:pt x="4" y="176"/>
                  </a:lnTo>
                  <a:lnTo>
                    <a:pt x="4" y="176"/>
                  </a:lnTo>
                  <a:lnTo>
                    <a:pt x="7" y="178"/>
                  </a:lnTo>
                  <a:lnTo>
                    <a:pt x="9" y="181"/>
                  </a:lnTo>
                  <a:lnTo>
                    <a:pt x="7" y="188"/>
                  </a:lnTo>
                  <a:lnTo>
                    <a:pt x="7" y="188"/>
                  </a:lnTo>
                  <a:lnTo>
                    <a:pt x="9" y="192"/>
                  </a:lnTo>
                  <a:lnTo>
                    <a:pt x="11" y="195"/>
                  </a:lnTo>
                  <a:lnTo>
                    <a:pt x="16" y="198"/>
                  </a:lnTo>
                  <a:lnTo>
                    <a:pt x="13" y="205"/>
                  </a:lnTo>
                  <a:lnTo>
                    <a:pt x="13" y="205"/>
                  </a:lnTo>
                  <a:lnTo>
                    <a:pt x="19" y="212"/>
                  </a:lnTo>
                  <a:lnTo>
                    <a:pt x="26" y="220"/>
                  </a:lnTo>
                  <a:lnTo>
                    <a:pt x="26" y="220"/>
                  </a:lnTo>
                  <a:lnTo>
                    <a:pt x="29" y="227"/>
                  </a:lnTo>
                  <a:lnTo>
                    <a:pt x="29" y="232"/>
                  </a:lnTo>
                  <a:lnTo>
                    <a:pt x="29" y="233"/>
                  </a:lnTo>
                  <a:lnTo>
                    <a:pt x="26" y="235"/>
                  </a:lnTo>
                  <a:lnTo>
                    <a:pt x="26" y="235"/>
                  </a:lnTo>
                  <a:lnTo>
                    <a:pt x="24" y="237"/>
                  </a:lnTo>
                  <a:lnTo>
                    <a:pt x="23" y="239"/>
                  </a:lnTo>
                  <a:lnTo>
                    <a:pt x="24" y="240"/>
                  </a:lnTo>
                  <a:lnTo>
                    <a:pt x="31" y="242"/>
                  </a:lnTo>
                  <a:lnTo>
                    <a:pt x="33" y="246"/>
                  </a:lnTo>
                  <a:lnTo>
                    <a:pt x="33" y="246"/>
                  </a:lnTo>
                  <a:lnTo>
                    <a:pt x="39" y="247"/>
                  </a:lnTo>
                  <a:lnTo>
                    <a:pt x="43" y="249"/>
                  </a:lnTo>
                  <a:lnTo>
                    <a:pt x="46" y="253"/>
                  </a:lnTo>
                  <a:lnTo>
                    <a:pt x="46" y="253"/>
                  </a:lnTo>
                  <a:lnTo>
                    <a:pt x="51" y="259"/>
                  </a:lnTo>
                  <a:lnTo>
                    <a:pt x="53" y="260"/>
                  </a:lnTo>
                  <a:lnTo>
                    <a:pt x="53" y="263"/>
                  </a:lnTo>
                  <a:lnTo>
                    <a:pt x="53" y="263"/>
                  </a:lnTo>
                  <a:lnTo>
                    <a:pt x="54" y="264"/>
                  </a:lnTo>
                  <a:lnTo>
                    <a:pt x="56" y="266"/>
                  </a:lnTo>
                  <a:lnTo>
                    <a:pt x="63" y="272"/>
                  </a:lnTo>
                  <a:lnTo>
                    <a:pt x="63" y="272"/>
                  </a:lnTo>
                  <a:lnTo>
                    <a:pt x="67" y="274"/>
                  </a:lnTo>
                  <a:lnTo>
                    <a:pt x="68" y="277"/>
                  </a:lnTo>
                  <a:lnTo>
                    <a:pt x="68" y="282"/>
                  </a:lnTo>
                  <a:lnTo>
                    <a:pt x="68" y="282"/>
                  </a:lnTo>
                  <a:lnTo>
                    <a:pt x="71" y="284"/>
                  </a:lnTo>
                  <a:lnTo>
                    <a:pt x="74" y="287"/>
                  </a:lnTo>
                  <a:lnTo>
                    <a:pt x="80" y="290"/>
                  </a:lnTo>
                  <a:lnTo>
                    <a:pt x="84" y="300"/>
                  </a:lnTo>
                  <a:lnTo>
                    <a:pt x="84" y="300"/>
                  </a:lnTo>
                  <a:lnTo>
                    <a:pt x="85" y="301"/>
                  </a:lnTo>
                  <a:lnTo>
                    <a:pt x="88" y="303"/>
                  </a:lnTo>
                  <a:lnTo>
                    <a:pt x="88" y="303"/>
                  </a:lnTo>
                  <a:lnTo>
                    <a:pt x="90" y="307"/>
                  </a:lnTo>
                  <a:lnTo>
                    <a:pt x="93" y="310"/>
                  </a:lnTo>
                  <a:lnTo>
                    <a:pt x="94" y="311"/>
                  </a:lnTo>
                  <a:lnTo>
                    <a:pt x="94" y="311"/>
                  </a:lnTo>
                  <a:lnTo>
                    <a:pt x="98" y="313"/>
                  </a:lnTo>
                  <a:lnTo>
                    <a:pt x="101" y="313"/>
                  </a:lnTo>
                  <a:lnTo>
                    <a:pt x="104" y="311"/>
                  </a:lnTo>
                  <a:lnTo>
                    <a:pt x="104" y="311"/>
                  </a:lnTo>
                  <a:lnTo>
                    <a:pt x="108" y="310"/>
                  </a:lnTo>
                  <a:lnTo>
                    <a:pt x="111" y="310"/>
                  </a:lnTo>
                  <a:lnTo>
                    <a:pt x="114" y="313"/>
                  </a:lnTo>
                  <a:lnTo>
                    <a:pt x="114" y="313"/>
                  </a:lnTo>
                  <a:lnTo>
                    <a:pt x="117" y="311"/>
                  </a:lnTo>
                  <a:lnTo>
                    <a:pt x="118" y="310"/>
                  </a:lnTo>
                  <a:lnTo>
                    <a:pt x="121" y="310"/>
                  </a:lnTo>
                  <a:lnTo>
                    <a:pt x="121" y="310"/>
                  </a:lnTo>
                  <a:lnTo>
                    <a:pt x="140" y="326"/>
                  </a:lnTo>
                  <a:lnTo>
                    <a:pt x="140" y="326"/>
                  </a:lnTo>
                  <a:lnTo>
                    <a:pt x="145" y="324"/>
                  </a:lnTo>
                  <a:lnTo>
                    <a:pt x="152" y="323"/>
                  </a:lnTo>
                  <a:lnTo>
                    <a:pt x="152" y="323"/>
                  </a:lnTo>
                  <a:lnTo>
                    <a:pt x="155" y="323"/>
                  </a:lnTo>
                  <a:lnTo>
                    <a:pt x="158" y="326"/>
                  </a:lnTo>
                  <a:lnTo>
                    <a:pt x="159" y="327"/>
                  </a:lnTo>
                  <a:lnTo>
                    <a:pt x="162" y="326"/>
                  </a:lnTo>
                  <a:lnTo>
                    <a:pt x="162" y="326"/>
                  </a:lnTo>
                  <a:lnTo>
                    <a:pt x="167" y="323"/>
                  </a:lnTo>
                  <a:lnTo>
                    <a:pt x="171" y="321"/>
                  </a:lnTo>
                  <a:lnTo>
                    <a:pt x="174" y="323"/>
                  </a:lnTo>
                  <a:lnTo>
                    <a:pt x="174" y="323"/>
                  </a:lnTo>
                  <a:lnTo>
                    <a:pt x="179" y="323"/>
                  </a:lnTo>
                  <a:lnTo>
                    <a:pt x="182" y="323"/>
                  </a:lnTo>
                  <a:lnTo>
                    <a:pt x="184" y="321"/>
                  </a:lnTo>
                  <a:lnTo>
                    <a:pt x="184" y="321"/>
                  </a:lnTo>
                  <a:lnTo>
                    <a:pt x="185" y="319"/>
                  </a:lnTo>
                  <a:lnTo>
                    <a:pt x="189" y="317"/>
                  </a:lnTo>
                  <a:lnTo>
                    <a:pt x="189" y="317"/>
                  </a:lnTo>
                  <a:lnTo>
                    <a:pt x="191" y="314"/>
                  </a:lnTo>
                  <a:lnTo>
                    <a:pt x="191" y="314"/>
                  </a:lnTo>
                  <a:lnTo>
                    <a:pt x="192" y="311"/>
                  </a:lnTo>
                  <a:lnTo>
                    <a:pt x="196" y="309"/>
                  </a:lnTo>
                  <a:lnTo>
                    <a:pt x="204" y="306"/>
                  </a:lnTo>
                  <a:lnTo>
                    <a:pt x="204" y="306"/>
                  </a:lnTo>
                  <a:lnTo>
                    <a:pt x="209" y="304"/>
                  </a:lnTo>
                  <a:lnTo>
                    <a:pt x="212" y="306"/>
                  </a:lnTo>
                  <a:lnTo>
                    <a:pt x="213" y="306"/>
                  </a:lnTo>
                  <a:lnTo>
                    <a:pt x="213" y="306"/>
                  </a:lnTo>
                  <a:lnTo>
                    <a:pt x="218" y="309"/>
                  </a:lnTo>
                  <a:lnTo>
                    <a:pt x="218" y="309"/>
                  </a:lnTo>
                  <a:lnTo>
                    <a:pt x="219" y="299"/>
                  </a:lnTo>
                  <a:lnTo>
                    <a:pt x="219" y="296"/>
                  </a:lnTo>
                  <a:lnTo>
                    <a:pt x="218" y="294"/>
                  </a:lnTo>
                  <a:lnTo>
                    <a:pt x="218" y="294"/>
                  </a:lnTo>
                  <a:lnTo>
                    <a:pt x="213" y="294"/>
                  </a:lnTo>
                  <a:lnTo>
                    <a:pt x="209" y="292"/>
                  </a:lnTo>
                  <a:lnTo>
                    <a:pt x="206" y="289"/>
                  </a:lnTo>
                  <a:lnTo>
                    <a:pt x="202" y="283"/>
                  </a:lnTo>
                  <a:lnTo>
                    <a:pt x="202" y="283"/>
                  </a:lnTo>
                  <a:lnTo>
                    <a:pt x="199" y="277"/>
                  </a:lnTo>
                  <a:lnTo>
                    <a:pt x="195" y="273"/>
                  </a:lnTo>
                  <a:lnTo>
                    <a:pt x="191" y="269"/>
                  </a:lnTo>
                  <a:lnTo>
                    <a:pt x="189" y="264"/>
                  </a:lnTo>
                  <a:lnTo>
                    <a:pt x="189" y="264"/>
                  </a:lnTo>
                  <a:lnTo>
                    <a:pt x="186" y="262"/>
                  </a:lnTo>
                  <a:lnTo>
                    <a:pt x="181" y="260"/>
                  </a:lnTo>
                  <a:lnTo>
                    <a:pt x="177" y="259"/>
                  </a:lnTo>
                  <a:lnTo>
                    <a:pt x="174" y="257"/>
                  </a:lnTo>
                  <a:lnTo>
                    <a:pt x="174" y="257"/>
                  </a:lnTo>
                  <a:lnTo>
                    <a:pt x="174" y="255"/>
                  </a:lnTo>
                  <a:lnTo>
                    <a:pt x="175" y="253"/>
                  </a:lnTo>
                  <a:lnTo>
                    <a:pt x="177" y="252"/>
                  </a:lnTo>
                  <a:lnTo>
                    <a:pt x="177" y="247"/>
                  </a:lnTo>
                  <a:lnTo>
                    <a:pt x="177" y="247"/>
                  </a:lnTo>
                  <a:lnTo>
                    <a:pt x="178" y="246"/>
                  </a:lnTo>
                  <a:lnTo>
                    <a:pt x="179" y="246"/>
                  </a:lnTo>
                  <a:lnTo>
                    <a:pt x="184" y="245"/>
                  </a:lnTo>
                  <a:lnTo>
                    <a:pt x="189" y="245"/>
                  </a:lnTo>
                  <a:lnTo>
                    <a:pt x="189" y="245"/>
                  </a:lnTo>
                  <a:lnTo>
                    <a:pt x="191" y="237"/>
                  </a:lnTo>
                  <a:lnTo>
                    <a:pt x="192" y="227"/>
                  </a:lnTo>
                  <a:lnTo>
                    <a:pt x="192" y="227"/>
                  </a:lnTo>
                  <a:lnTo>
                    <a:pt x="194" y="223"/>
                  </a:lnTo>
                  <a:lnTo>
                    <a:pt x="195" y="219"/>
                  </a:lnTo>
                  <a:lnTo>
                    <a:pt x="198" y="215"/>
                  </a:lnTo>
                  <a:lnTo>
                    <a:pt x="198" y="213"/>
                  </a:lnTo>
                  <a:lnTo>
                    <a:pt x="196" y="212"/>
                  </a:lnTo>
                  <a:lnTo>
                    <a:pt x="196" y="212"/>
                  </a:lnTo>
                  <a:lnTo>
                    <a:pt x="196" y="210"/>
                  </a:lnTo>
                  <a:lnTo>
                    <a:pt x="198" y="209"/>
                  </a:lnTo>
                  <a:lnTo>
                    <a:pt x="204" y="205"/>
                  </a:lnTo>
                  <a:lnTo>
                    <a:pt x="204" y="205"/>
                  </a:lnTo>
                  <a:lnTo>
                    <a:pt x="205" y="202"/>
                  </a:lnTo>
                  <a:lnTo>
                    <a:pt x="206" y="198"/>
                  </a:lnTo>
                  <a:lnTo>
                    <a:pt x="206" y="193"/>
                  </a:lnTo>
                  <a:lnTo>
                    <a:pt x="209" y="189"/>
                  </a:lnTo>
                  <a:lnTo>
                    <a:pt x="209" y="189"/>
                  </a:lnTo>
                  <a:lnTo>
                    <a:pt x="213" y="182"/>
                  </a:lnTo>
                  <a:lnTo>
                    <a:pt x="216" y="179"/>
                  </a:lnTo>
                  <a:lnTo>
                    <a:pt x="219" y="178"/>
                  </a:lnTo>
                  <a:lnTo>
                    <a:pt x="219" y="178"/>
                  </a:lnTo>
                  <a:lnTo>
                    <a:pt x="221" y="178"/>
                  </a:lnTo>
                  <a:lnTo>
                    <a:pt x="223" y="175"/>
                  </a:lnTo>
                  <a:lnTo>
                    <a:pt x="225" y="172"/>
                  </a:lnTo>
                  <a:lnTo>
                    <a:pt x="225" y="169"/>
                  </a:lnTo>
                  <a:lnTo>
                    <a:pt x="225" y="169"/>
                  </a:lnTo>
                  <a:lnTo>
                    <a:pt x="226" y="166"/>
                  </a:lnTo>
                  <a:lnTo>
                    <a:pt x="229" y="162"/>
                  </a:lnTo>
                  <a:lnTo>
                    <a:pt x="231" y="156"/>
                  </a:lnTo>
                  <a:lnTo>
                    <a:pt x="232" y="151"/>
                  </a:lnTo>
                  <a:lnTo>
                    <a:pt x="232" y="151"/>
                  </a:lnTo>
                  <a:lnTo>
                    <a:pt x="229" y="139"/>
                  </a:lnTo>
                  <a:lnTo>
                    <a:pt x="231" y="134"/>
                  </a:lnTo>
                  <a:lnTo>
                    <a:pt x="232" y="129"/>
                  </a:lnTo>
                  <a:lnTo>
                    <a:pt x="232" y="129"/>
                  </a:lnTo>
                  <a:lnTo>
                    <a:pt x="238" y="121"/>
                  </a:lnTo>
                  <a:lnTo>
                    <a:pt x="239" y="117"/>
                  </a:lnTo>
                  <a:lnTo>
                    <a:pt x="238" y="114"/>
                  </a:lnTo>
                  <a:lnTo>
                    <a:pt x="238" y="114"/>
                  </a:lnTo>
                  <a:lnTo>
                    <a:pt x="239" y="111"/>
                  </a:lnTo>
                  <a:lnTo>
                    <a:pt x="242" y="108"/>
                  </a:lnTo>
                  <a:lnTo>
                    <a:pt x="248" y="104"/>
                  </a:lnTo>
                  <a:lnTo>
                    <a:pt x="248" y="104"/>
                  </a:lnTo>
                  <a:lnTo>
                    <a:pt x="253" y="99"/>
                  </a:lnTo>
                  <a:lnTo>
                    <a:pt x="258" y="95"/>
                  </a:lnTo>
                  <a:lnTo>
                    <a:pt x="263" y="89"/>
                  </a:lnTo>
                  <a:lnTo>
                    <a:pt x="263" y="89"/>
                  </a:lnTo>
                  <a:lnTo>
                    <a:pt x="258" y="84"/>
                  </a:lnTo>
                  <a:lnTo>
                    <a:pt x="253" y="81"/>
                  </a:lnTo>
                  <a:lnTo>
                    <a:pt x="253" y="81"/>
                  </a:lnTo>
                  <a:lnTo>
                    <a:pt x="249" y="78"/>
                  </a:lnTo>
                  <a:lnTo>
                    <a:pt x="246" y="72"/>
                  </a:lnTo>
                  <a:lnTo>
                    <a:pt x="243" y="64"/>
                  </a:lnTo>
                  <a:lnTo>
                    <a:pt x="243" y="55"/>
                  </a:lnTo>
                  <a:lnTo>
                    <a:pt x="243" y="55"/>
                  </a:lnTo>
                  <a:lnTo>
                    <a:pt x="243" y="47"/>
                  </a:lnTo>
                  <a:lnTo>
                    <a:pt x="242" y="40"/>
                  </a:lnTo>
                  <a:lnTo>
                    <a:pt x="239" y="30"/>
                  </a:lnTo>
                  <a:lnTo>
                    <a:pt x="239" y="30"/>
                  </a:lnTo>
                  <a:lnTo>
                    <a:pt x="238" y="25"/>
                  </a:lnTo>
                  <a:lnTo>
                    <a:pt x="235" y="21"/>
                  </a:lnTo>
                  <a:lnTo>
                    <a:pt x="231" y="17"/>
                  </a:lnTo>
                  <a:lnTo>
                    <a:pt x="226" y="13"/>
                  </a:lnTo>
                  <a:lnTo>
                    <a:pt x="226" y="13"/>
                  </a:lnTo>
                  <a:lnTo>
                    <a:pt x="222" y="10"/>
                  </a:lnTo>
                  <a:lnTo>
                    <a:pt x="219" y="7"/>
                  </a:lnTo>
                  <a:lnTo>
                    <a:pt x="218" y="4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16" y="1"/>
                  </a:lnTo>
                  <a:lnTo>
                    <a:pt x="216" y="1"/>
                  </a:lnTo>
                  <a:lnTo>
                    <a:pt x="212" y="7"/>
                  </a:lnTo>
                  <a:lnTo>
                    <a:pt x="208" y="7"/>
                  </a:lnTo>
                  <a:lnTo>
                    <a:pt x="208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3" name="Freeform 228"/>
            <p:cNvSpPr>
              <a:spLocks/>
            </p:cNvSpPr>
            <p:nvPr/>
          </p:nvSpPr>
          <p:spPr bwMode="auto">
            <a:xfrm>
              <a:off x="5035414" y="3356424"/>
              <a:ext cx="39610" cy="43854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2" y="15"/>
                </a:cxn>
                <a:cxn ang="0">
                  <a:pos x="2" y="15"/>
                </a:cxn>
                <a:cxn ang="0">
                  <a:pos x="0" y="18"/>
                </a:cxn>
                <a:cxn ang="0">
                  <a:pos x="0" y="22"/>
                </a:cxn>
                <a:cxn ang="0">
                  <a:pos x="2" y="28"/>
                </a:cxn>
                <a:cxn ang="0">
                  <a:pos x="2" y="28"/>
                </a:cxn>
                <a:cxn ang="0">
                  <a:pos x="3" y="30"/>
                </a:cxn>
                <a:cxn ang="0">
                  <a:pos x="6" y="3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2" y="27"/>
                </a:cxn>
                <a:cxn ang="0">
                  <a:pos x="15" y="28"/>
                </a:cxn>
                <a:cxn ang="0">
                  <a:pos x="19" y="31"/>
                </a:cxn>
                <a:cxn ang="0">
                  <a:pos x="19" y="31"/>
                </a:cxn>
                <a:cxn ang="0">
                  <a:pos x="25" y="22"/>
                </a:cxn>
                <a:cxn ang="0">
                  <a:pos x="25" y="22"/>
                </a:cxn>
                <a:cxn ang="0">
                  <a:pos x="16" y="20"/>
                </a:cxn>
                <a:cxn ang="0">
                  <a:pos x="16" y="20"/>
                </a:cxn>
                <a:cxn ang="0">
                  <a:pos x="16" y="17"/>
                </a:cxn>
                <a:cxn ang="0">
                  <a:pos x="19" y="15"/>
                </a:cxn>
                <a:cxn ang="0">
                  <a:pos x="26" y="11"/>
                </a:cxn>
                <a:cxn ang="0">
                  <a:pos x="26" y="11"/>
                </a:cxn>
                <a:cxn ang="0">
                  <a:pos x="28" y="10"/>
                </a:cxn>
                <a:cxn ang="0">
                  <a:pos x="28" y="8"/>
                </a:cxn>
                <a:cxn ang="0">
                  <a:pos x="26" y="5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5" y="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28" h="31">
                  <a:moveTo>
                    <a:pt x="10" y="4"/>
                  </a:moveTo>
                  <a:lnTo>
                    <a:pt x="10" y="4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2" y="28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2" y="27"/>
                  </a:lnTo>
                  <a:lnTo>
                    <a:pt x="15" y="28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17"/>
                  </a:lnTo>
                  <a:lnTo>
                    <a:pt x="19" y="15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8" y="10"/>
                  </a:lnTo>
                  <a:lnTo>
                    <a:pt x="28" y="8"/>
                  </a:lnTo>
                  <a:lnTo>
                    <a:pt x="26" y="5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5" y="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4" name="Freeform 229"/>
            <p:cNvSpPr>
              <a:spLocks/>
            </p:cNvSpPr>
            <p:nvPr/>
          </p:nvSpPr>
          <p:spPr bwMode="auto">
            <a:xfrm>
              <a:off x="4915170" y="3230523"/>
              <a:ext cx="151366" cy="131561"/>
            </a:xfrm>
            <a:custGeom>
              <a:avLst/>
              <a:gdLst/>
              <a:ahLst/>
              <a:cxnLst>
                <a:cxn ang="0">
                  <a:pos x="19" y="15"/>
                </a:cxn>
                <a:cxn ang="0">
                  <a:pos x="10" y="22"/>
                </a:cxn>
                <a:cxn ang="0">
                  <a:pos x="9" y="25"/>
                </a:cxn>
                <a:cxn ang="0">
                  <a:pos x="9" y="32"/>
                </a:cxn>
                <a:cxn ang="0">
                  <a:pos x="3" y="40"/>
                </a:cxn>
                <a:cxn ang="0">
                  <a:pos x="0" y="50"/>
                </a:cxn>
                <a:cxn ang="0">
                  <a:pos x="3" y="62"/>
                </a:cxn>
                <a:cxn ang="0">
                  <a:pos x="16" y="63"/>
                </a:cxn>
                <a:cxn ang="0">
                  <a:pos x="17" y="63"/>
                </a:cxn>
                <a:cxn ang="0">
                  <a:pos x="21" y="57"/>
                </a:cxn>
                <a:cxn ang="0">
                  <a:pos x="23" y="55"/>
                </a:cxn>
                <a:cxn ang="0">
                  <a:pos x="26" y="55"/>
                </a:cxn>
                <a:cxn ang="0">
                  <a:pos x="29" y="56"/>
                </a:cxn>
                <a:cxn ang="0">
                  <a:pos x="36" y="60"/>
                </a:cxn>
                <a:cxn ang="0">
                  <a:pos x="39" y="59"/>
                </a:cxn>
                <a:cxn ang="0">
                  <a:pos x="46" y="59"/>
                </a:cxn>
                <a:cxn ang="0">
                  <a:pos x="53" y="60"/>
                </a:cxn>
                <a:cxn ang="0">
                  <a:pos x="61" y="59"/>
                </a:cxn>
                <a:cxn ang="0">
                  <a:pos x="80" y="76"/>
                </a:cxn>
                <a:cxn ang="0">
                  <a:pos x="95" y="93"/>
                </a:cxn>
                <a:cxn ang="0">
                  <a:pos x="95" y="93"/>
                </a:cxn>
                <a:cxn ang="0">
                  <a:pos x="103" y="93"/>
                </a:cxn>
                <a:cxn ang="0">
                  <a:pos x="107" y="89"/>
                </a:cxn>
                <a:cxn ang="0">
                  <a:pos x="100" y="82"/>
                </a:cxn>
                <a:cxn ang="0">
                  <a:pos x="90" y="70"/>
                </a:cxn>
                <a:cxn ang="0">
                  <a:pos x="76" y="57"/>
                </a:cxn>
                <a:cxn ang="0">
                  <a:pos x="64" y="53"/>
                </a:cxn>
                <a:cxn ang="0">
                  <a:pos x="63" y="52"/>
                </a:cxn>
                <a:cxn ang="0">
                  <a:pos x="58" y="47"/>
                </a:cxn>
                <a:cxn ang="0">
                  <a:pos x="54" y="42"/>
                </a:cxn>
                <a:cxn ang="0">
                  <a:pos x="51" y="40"/>
                </a:cxn>
                <a:cxn ang="0">
                  <a:pos x="44" y="26"/>
                </a:cxn>
                <a:cxn ang="0">
                  <a:pos x="43" y="19"/>
                </a:cxn>
                <a:cxn ang="0">
                  <a:pos x="40" y="10"/>
                </a:cxn>
                <a:cxn ang="0">
                  <a:pos x="34" y="0"/>
                </a:cxn>
                <a:cxn ang="0">
                  <a:pos x="24" y="10"/>
                </a:cxn>
                <a:cxn ang="0">
                  <a:pos x="19" y="15"/>
                </a:cxn>
              </a:cxnLst>
              <a:rect l="0" t="0" r="r" b="b"/>
              <a:pathLst>
                <a:path w="107" h="93">
                  <a:moveTo>
                    <a:pt x="19" y="15"/>
                  </a:moveTo>
                  <a:lnTo>
                    <a:pt x="19" y="15"/>
                  </a:lnTo>
                  <a:lnTo>
                    <a:pt x="13" y="19"/>
                  </a:lnTo>
                  <a:lnTo>
                    <a:pt x="10" y="22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0" y="28"/>
                  </a:lnTo>
                  <a:lnTo>
                    <a:pt x="9" y="32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2" y="45"/>
                  </a:lnTo>
                  <a:lnTo>
                    <a:pt x="0" y="50"/>
                  </a:lnTo>
                  <a:lnTo>
                    <a:pt x="3" y="62"/>
                  </a:lnTo>
                  <a:lnTo>
                    <a:pt x="3" y="62"/>
                  </a:lnTo>
                  <a:lnTo>
                    <a:pt x="12" y="62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21" y="57"/>
                  </a:lnTo>
                  <a:lnTo>
                    <a:pt x="21" y="57"/>
                  </a:lnTo>
                  <a:lnTo>
                    <a:pt x="23" y="55"/>
                  </a:lnTo>
                  <a:lnTo>
                    <a:pt x="24" y="53"/>
                  </a:lnTo>
                  <a:lnTo>
                    <a:pt x="26" y="55"/>
                  </a:lnTo>
                  <a:lnTo>
                    <a:pt x="29" y="56"/>
                  </a:lnTo>
                  <a:lnTo>
                    <a:pt x="29" y="56"/>
                  </a:lnTo>
                  <a:lnTo>
                    <a:pt x="33" y="59"/>
                  </a:lnTo>
                  <a:lnTo>
                    <a:pt x="36" y="60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3" y="59"/>
                  </a:lnTo>
                  <a:lnTo>
                    <a:pt x="46" y="59"/>
                  </a:lnTo>
                  <a:lnTo>
                    <a:pt x="46" y="59"/>
                  </a:lnTo>
                  <a:lnTo>
                    <a:pt x="53" y="60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68" y="65"/>
                  </a:lnTo>
                  <a:lnTo>
                    <a:pt x="80" y="76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00" y="93"/>
                  </a:lnTo>
                  <a:lnTo>
                    <a:pt x="103" y="93"/>
                  </a:lnTo>
                  <a:lnTo>
                    <a:pt x="103" y="93"/>
                  </a:lnTo>
                  <a:lnTo>
                    <a:pt x="107" y="89"/>
                  </a:lnTo>
                  <a:lnTo>
                    <a:pt x="107" y="89"/>
                  </a:lnTo>
                  <a:lnTo>
                    <a:pt x="100" y="82"/>
                  </a:lnTo>
                  <a:lnTo>
                    <a:pt x="90" y="70"/>
                  </a:lnTo>
                  <a:lnTo>
                    <a:pt x="90" y="70"/>
                  </a:lnTo>
                  <a:lnTo>
                    <a:pt x="83" y="63"/>
                  </a:lnTo>
                  <a:lnTo>
                    <a:pt x="76" y="57"/>
                  </a:lnTo>
                  <a:lnTo>
                    <a:pt x="70" y="53"/>
                  </a:lnTo>
                  <a:lnTo>
                    <a:pt x="64" y="53"/>
                  </a:lnTo>
                  <a:lnTo>
                    <a:pt x="64" y="53"/>
                  </a:lnTo>
                  <a:lnTo>
                    <a:pt x="63" y="52"/>
                  </a:lnTo>
                  <a:lnTo>
                    <a:pt x="61" y="52"/>
                  </a:lnTo>
                  <a:lnTo>
                    <a:pt x="58" y="47"/>
                  </a:lnTo>
                  <a:lnTo>
                    <a:pt x="57" y="45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40"/>
                  </a:lnTo>
                  <a:lnTo>
                    <a:pt x="47" y="33"/>
                  </a:lnTo>
                  <a:lnTo>
                    <a:pt x="44" y="26"/>
                  </a:lnTo>
                  <a:lnTo>
                    <a:pt x="43" y="19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6"/>
                  </a:lnTo>
                  <a:lnTo>
                    <a:pt x="24" y="10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5" name="Freeform 230"/>
            <p:cNvSpPr>
              <a:spLocks/>
            </p:cNvSpPr>
            <p:nvPr/>
          </p:nvSpPr>
          <p:spPr bwMode="auto">
            <a:xfrm>
              <a:off x="4837366" y="3305498"/>
              <a:ext cx="335267" cy="263121"/>
            </a:xfrm>
            <a:custGeom>
              <a:avLst/>
              <a:gdLst/>
              <a:ahLst/>
              <a:cxnLst>
                <a:cxn ang="0">
                  <a:pos x="17" y="127"/>
                </a:cxn>
                <a:cxn ang="0">
                  <a:pos x="28" y="141"/>
                </a:cxn>
                <a:cxn ang="0">
                  <a:pos x="35" y="150"/>
                </a:cxn>
                <a:cxn ang="0">
                  <a:pos x="44" y="152"/>
                </a:cxn>
                <a:cxn ang="0">
                  <a:pos x="44" y="167"/>
                </a:cxn>
                <a:cxn ang="0">
                  <a:pos x="48" y="169"/>
                </a:cxn>
                <a:cxn ang="0">
                  <a:pos x="65" y="172"/>
                </a:cxn>
                <a:cxn ang="0">
                  <a:pos x="79" y="182"/>
                </a:cxn>
                <a:cxn ang="0">
                  <a:pos x="94" y="184"/>
                </a:cxn>
                <a:cxn ang="0">
                  <a:pos x="104" y="185"/>
                </a:cxn>
                <a:cxn ang="0">
                  <a:pos x="112" y="178"/>
                </a:cxn>
                <a:cxn ang="0">
                  <a:pos x="125" y="174"/>
                </a:cxn>
                <a:cxn ang="0">
                  <a:pos x="129" y="178"/>
                </a:cxn>
                <a:cxn ang="0">
                  <a:pos x="135" y="178"/>
                </a:cxn>
                <a:cxn ang="0">
                  <a:pos x="155" y="174"/>
                </a:cxn>
                <a:cxn ang="0">
                  <a:pos x="163" y="168"/>
                </a:cxn>
                <a:cxn ang="0">
                  <a:pos x="176" y="162"/>
                </a:cxn>
                <a:cxn ang="0">
                  <a:pos x="190" y="162"/>
                </a:cxn>
                <a:cxn ang="0">
                  <a:pos x="237" y="117"/>
                </a:cxn>
                <a:cxn ang="0">
                  <a:pos x="236" y="114"/>
                </a:cxn>
                <a:cxn ang="0">
                  <a:pos x="223" y="113"/>
                </a:cxn>
                <a:cxn ang="0">
                  <a:pos x="190" y="101"/>
                </a:cxn>
                <a:cxn ang="0">
                  <a:pos x="175" y="95"/>
                </a:cxn>
                <a:cxn ang="0">
                  <a:pos x="166" y="87"/>
                </a:cxn>
                <a:cxn ang="0">
                  <a:pos x="156" y="73"/>
                </a:cxn>
                <a:cxn ang="0">
                  <a:pos x="159" y="67"/>
                </a:cxn>
                <a:cxn ang="0">
                  <a:pos x="152" y="63"/>
                </a:cxn>
                <a:cxn ang="0">
                  <a:pos x="146" y="66"/>
                </a:cxn>
                <a:cxn ang="0">
                  <a:pos x="142" y="64"/>
                </a:cxn>
                <a:cxn ang="0">
                  <a:pos x="142" y="51"/>
                </a:cxn>
                <a:cxn ang="0">
                  <a:pos x="150" y="40"/>
                </a:cxn>
                <a:cxn ang="0">
                  <a:pos x="123" y="12"/>
                </a:cxn>
                <a:cxn ang="0">
                  <a:pos x="108" y="7"/>
                </a:cxn>
                <a:cxn ang="0">
                  <a:pos x="98" y="6"/>
                </a:cxn>
                <a:cxn ang="0">
                  <a:pos x="91" y="7"/>
                </a:cxn>
                <a:cxn ang="0">
                  <a:pos x="84" y="3"/>
                </a:cxn>
                <a:cxn ang="0">
                  <a:pos x="78" y="2"/>
                </a:cxn>
                <a:cxn ang="0">
                  <a:pos x="74" y="10"/>
                </a:cxn>
                <a:cxn ang="0">
                  <a:pos x="71" y="10"/>
                </a:cxn>
                <a:cxn ang="0">
                  <a:pos x="58" y="9"/>
                </a:cxn>
                <a:cxn ang="0">
                  <a:pos x="57" y="14"/>
                </a:cxn>
                <a:cxn ang="0">
                  <a:pos x="51" y="27"/>
                </a:cxn>
                <a:cxn ang="0">
                  <a:pos x="49" y="33"/>
                </a:cxn>
                <a:cxn ang="0">
                  <a:pos x="45" y="36"/>
                </a:cxn>
                <a:cxn ang="0">
                  <a:pos x="35" y="47"/>
                </a:cxn>
                <a:cxn ang="0">
                  <a:pos x="32" y="56"/>
                </a:cxn>
                <a:cxn ang="0">
                  <a:pos x="30" y="63"/>
                </a:cxn>
                <a:cxn ang="0">
                  <a:pos x="22" y="70"/>
                </a:cxn>
                <a:cxn ang="0">
                  <a:pos x="24" y="73"/>
                </a:cxn>
                <a:cxn ang="0">
                  <a:pos x="18" y="85"/>
                </a:cxn>
                <a:cxn ang="0">
                  <a:pos x="15" y="103"/>
                </a:cxn>
                <a:cxn ang="0">
                  <a:pos x="5" y="104"/>
                </a:cxn>
                <a:cxn ang="0">
                  <a:pos x="3" y="105"/>
                </a:cxn>
                <a:cxn ang="0">
                  <a:pos x="0" y="113"/>
                </a:cxn>
                <a:cxn ang="0">
                  <a:pos x="3" y="117"/>
                </a:cxn>
                <a:cxn ang="0">
                  <a:pos x="15" y="122"/>
                </a:cxn>
              </a:cxnLst>
              <a:rect l="0" t="0" r="r" b="b"/>
              <a:pathLst>
                <a:path w="237" h="186">
                  <a:moveTo>
                    <a:pt x="15" y="122"/>
                  </a:moveTo>
                  <a:lnTo>
                    <a:pt x="15" y="122"/>
                  </a:lnTo>
                  <a:lnTo>
                    <a:pt x="17" y="127"/>
                  </a:lnTo>
                  <a:lnTo>
                    <a:pt x="21" y="131"/>
                  </a:lnTo>
                  <a:lnTo>
                    <a:pt x="25" y="135"/>
                  </a:lnTo>
                  <a:lnTo>
                    <a:pt x="28" y="141"/>
                  </a:lnTo>
                  <a:lnTo>
                    <a:pt x="28" y="141"/>
                  </a:lnTo>
                  <a:lnTo>
                    <a:pt x="32" y="147"/>
                  </a:lnTo>
                  <a:lnTo>
                    <a:pt x="35" y="150"/>
                  </a:lnTo>
                  <a:lnTo>
                    <a:pt x="39" y="152"/>
                  </a:lnTo>
                  <a:lnTo>
                    <a:pt x="44" y="152"/>
                  </a:lnTo>
                  <a:lnTo>
                    <a:pt x="44" y="152"/>
                  </a:lnTo>
                  <a:lnTo>
                    <a:pt x="45" y="154"/>
                  </a:lnTo>
                  <a:lnTo>
                    <a:pt x="45" y="157"/>
                  </a:lnTo>
                  <a:lnTo>
                    <a:pt x="44" y="167"/>
                  </a:lnTo>
                  <a:lnTo>
                    <a:pt x="44" y="167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57" y="169"/>
                  </a:lnTo>
                  <a:lnTo>
                    <a:pt x="61" y="171"/>
                  </a:lnTo>
                  <a:lnTo>
                    <a:pt x="65" y="172"/>
                  </a:lnTo>
                  <a:lnTo>
                    <a:pt x="65" y="172"/>
                  </a:lnTo>
                  <a:lnTo>
                    <a:pt x="74" y="179"/>
                  </a:lnTo>
                  <a:lnTo>
                    <a:pt x="79" y="182"/>
                  </a:lnTo>
                  <a:lnTo>
                    <a:pt x="84" y="182"/>
                  </a:lnTo>
                  <a:lnTo>
                    <a:pt x="84" y="182"/>
                  </a:lnTo>
                  <a:lnTo>
                    <a:pt x="94" y="184"/>
                  </a:lnTo>
                  <a:lnTo>
                    <a:pt x="102" y="186"/>
                  </a:lnTo>
                  <a:lnTo>
                    <a:pt x="102" y="186"/>
                  </a:lnTo>
                  <a:lnTo>
                    <a:pt x="104" y="185"/>
                  </a:lnTo>
                  <a:lnTo>
                    <a:pt x="106" y="184"/>
                  </a:lnTo>
                  <a:lnTo>
                    <a:pt x="109" y="181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21" y="174"/>
                  </a:lnTo>
                  <a:lnTo>
                    <a:pt x="125" y="174"/>
                  </a:lnTo>
                  <a:lnTo>
                    <a:pt x="126" y="175"/>
                  </a:lnTo>
                  <a:lnTo>
                    <a:pt x="126" y="175"/>
                  </a:lnTo>
                  <a:lnTo>
                    <a:pt x="129" y="178"/>
                  </a:lnTo>
                  <a:lnTo>
                    <a:pt x="132" y="178"/>
                  </a:lnTo>
                  <a:lnTo>
                    <a:pt x="135" y="178"/>
                  </a:lnTo>
                  <a:lnTo>
                    <a:pt x="135" y="178"/>
                  </a:lnTo>
                  <a:lnTo>
                    <a:pt x="142" y="175"/>
                  </a:lnTo>
                  <a:lnTo>
                    <a:pt x="142" y="175"/>
                  </a:lnTo>
                  <a:lnTo>
                    <a:pt x="155" y="174"/>
                  </a:lnTo>
                  <a:lnTo>
                    <a:pt x="155" y="174"/>
                  </a:lnTo>
                  <a:lnTo>
                    <a:pt x="158" y="172"/>
                  </a:lnTo>
                  <a:lnTo>
                    <a:pt x="163" y="168"/>
                  </a:lnTo>
                  <a:lnTo>
                    <a:pt x="169" y="164"/>
                  </a:lnTo>
                  <a:lnTo>
                    <a:pt x="172" y="164"/>
                  </a:lnTo>
                  <a:lnTo>
                    <a:pt x="176" y="162"/>
                  </a:lnTo>
                  <a:lnTo>
                    <a:pt x="176" y="162"/>
                  </a:lnTo>
                  <a:lnTo>
                    <a:pt x="187" y="162"/>
                  </a:lnTo>
                  <a:lnTo>
                    <a:pt x="190" y="162"/>
                  </a:lnTo>
                  <a:lnTo>
                    <a:pt x="195" y="159"/>
                  </a:lnTo>
                  <a:lnTo>
                    <a:pt x="195" y="159"/>
                  </a:lnTo>
                  <a:lnTo>
                    <a:pt x="237" y="117"/>
                  </a:lnTo>
                  <a:lnTo>
                    <a:pt x="237" y="117"/>
                  </a:lnTo>
                  <a:lnTo>
                    <a:pt x="237" y="115"/>
                  </a:lnTo>
                  <a:lnTo>
                    <a:pt x="236" y="114"/>
                  </a:lnTo>
                  <a:lnTo>
                    <a:pt x="232" y="113"/>
                  </a:lnTo>
                  <a:lnTo>
                    <a:pt x="232" y="113"/>
                  </a:lnTo>
                  <a:lnTo>
                    <a:pt x="223" y="113"/>
                  </a:lnTo>
                  <a:lnTo>
                    <a:pt x="209" y="108"/>
                  </a:lnTo>
                  <a:lnTo>
                    <a:pt x="209" y="108"/>
                  </a:lnTo>
                  <a:lnTo>
                    <a:pt x="190" y="101"/>
                  </a:lnTo>
                  <a:lnTo>
                    <a:pt x="176" y="97"/>
                  </a:lnTo>
                  <a:lnTo>
                    <a:pt x="176" y="97"/>
                  </a:lnTo>
                  <a:lnTo>
                    <a:pt x="175" y="95"/>
                  </a:lnTo>
                  <a:lnTo>
                    <a:pt x="172" y="93"/>
                  </a:lnTo>
                  <a:lnTo>
                    <a:pt x="166" y="87"/>
                  </a:lnTo>
                  <a:lnTo>
                    <a:pt x="166" y="87"/>
                  </a:lnTo>
                  <a:lnTo>
                    <a:pt x="163" y="84"/>
                  </a:lnTo>
                  <a:lnTo>
                    <a:pt x="160" y="81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56" y="70"/>
                  </a:lnTo>
                  <a:lnTo>
                    <a:pt x="159" y="67"/>
                  </a:lnTo>
                  <a:lnTo>
                    <a:pt x="159" y="67"/>
                  </a:lnTo>
                  <a:lnTo>
                    <a:pt x="155" y="64"/>
                  </a:lnTo>
                  <a:lnTo>
                    <a:pt x="152" y="63"/>
                  </a:lnTo>
                  <a:lnTo>
                    <a:pt x="150" y="64"/>
                  </a:lnTo>
                  <a:lnTo>
                    <a:pt x="150" y="64"/>
                  </a:lnTo>
                  <a:lnTo>
                    <a:pt x="146" y="66"/>
                  </a:lnTo>
                  <a:lnTo>
                    <a:pt x="143" y="66"/>
                  </a:lnTo>
                  <a:lnTo>
                    <a:pt x="142" y="64"/>
                  </a:lnTo>
                  <a:lnTo>
                    <a:pt x="142" y="64"/>
                  </a:lnTo>
                  <a:lnTo>
                    <a:pt x="140" y="58"/>
                  </a:lnTo>
                  <a:lnTo>
                    <a:pt x="140" y="54"/>
                  </a:lnTo>
                  <a:lnTo>
                    <a:pt x="142" y="51"/>
                  </a:lnTo>
                  <a:lnTo>
                    <a:pt x="142" y="51"/>
                  </a:lnTo>
                  <a:lnTo>
                    <a:pt x="148" y="44"/>
                  </a:lnTo>
                  <a:lnTo>
                    <a:pt x="150" y="40"/>
                  </a:lnTo>
                  <a:lnTo>
                    <a:pt x="150" y="40"/>
                  </a:lnTo>
                  <a:lnTo>
                    <a:pt x="135" y="23"/>
                  </a:lnTo>
                  <a:lnTo>
                    <a:pt x="123" y="12"/>
                  </a:lnTo>
                  <a:lnTo>
                    <a:pt x="116" y="6"/>
                  </a:lnTo>
                  <a:lnTo>
                    <a:pt x="116" y="6"/>
                  </a:lnTo>
                  <a:lnTo>
                    <a:pt x="108" y="7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98" y="6"/>
                  </a:lnTo>
                  <a:lnTo>
                    <a:pt x="94" y="6"/>
                  </a:lnTo>
                  <a:lnTo>
                    <a:pt x="94" y="6"/>
                  </a:lnTo>
                  <a:lnTo>
                    <a:pt x="91" y="7"/>
                  </a:lnTo>
                  <a:lnTo>
                    <a:pt x="88" y="6"/>
                  </a:lnTo>
                  <a:lnTo>
                    <a:pt x="84" y="3"/>
                  </a:lnTo>
                  <a:lnTo>
                    <a:pt x="84" y="3"/>
                  </a:lnTo>
                  <a:lnTo>
                    <a:pt x="81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4" y="10"/>
                  </a:lnTo>
                  <a:lnTo>
                    <a:pt x="72" y="10"/>
                  </a:lnTo>
                  <a:lnTo>
                    <a:pt x="71" y="10"/>
                  </a:lnTo>
                  <a:lnTo>
                    <a:pt x="71" y="10"/>
                  </a:lnTo>
                  <a:lnTo>
                    <a:pt x="67" y="9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7" y="14"/>
                  </a:lnTo>
                  <a:lnTo>
                    <a:pt x="55" y="20"/>
                  </a:lnTo>
                  <a:lnTo>
                    <a:pt x="52" y="24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30"/>
                  </a:lnTo>
                  <a:lnTo>
                    <a:pt x="49" y="33"/>
                  </a:lnTo>
                  <a:lnTo>
                    <a:pt x="47" y="36"/>
                  </a:lnTo>
                  <a:lnTo>
                    <a:pt x="45" y="36"/>
                  </a:lnTo>
                  <a:lnTo>
                    <a:pt x="45" y="36"/>
                  </a:lnTo>
                  <a:lnTo>
                    <a:pt x="42" y="37"/>
                  </a:lnTo>
                  <a:lnTo>
                    <a:pt x="39" y="40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2" y="51"/>
                  </a:lnTo>
                  <a:lnTo>
                    <a:pt x="32" y="56"/>
                  </a:lnTo>
                  <a:lnTo>
                    <a:pt x="31" y="60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24" y="67"/>
                  </a:lnTo>
                  <a:lnTo>
                    <a:pt x="22" y="68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1" y="77"/>
                  </a:lnTo>
                  <a:lnTo>
                    <a:pt x="20" y="81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7" y="95"/>
                  </a:lnTo>
                  <a:lnTo>
                    <a:pt x="15" y="103"/>
                  </a:lnTo>
                  <a:lnTo>
                    <a:pt x="15" y="103"/>
                  </a:lnTo>
                  <a:lnTo>
                    <a:pt x="10" y="103"/>
                  </a:lnTo>
                  <a:lnTo>
                    <a:pt x="5" y="104"/>
                  </a:lnTo>
                  <a:lnTo>
                    <a:pt x="4" y="104"/>
                  </a:lnTo>
                  <a:lnTo>
                    <a:pt x="3" y="105"/>
                  </a:lnTo>
                  <a:lnTo>
                    <a:pt x="3" y="105"/>
                  </a:lnTo>
                  <a:lnTo>
                    <a:pt x="3" y="110"/>
                  </a:lnTo>
                  <a:lnTo>
                    <a:pt x="1" y="111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3" y="117"/>
                  </a:lnTo>
                  <a:lnTo>
                    <a:pt x="7" y="118"/>
                  </a:lnTo>
                  <a:lnTo>
                    <a:pt x="12" y="120"/>
                  </a:lnTo>
                  <a:lnTo>
                    <a:pt x="15" y="122"/>
                  </a:lnTo>
                  <a:lnTo>
                    <a:pt x="15" y="12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6" name="Freeform 231"/>
            <p:cNvSpPr>
              <a:spLocks/>
            </p:cNvSpPr>
            <p:nvPr/>
          </p:nvSpPr>
          <p:spPr bwMode="auto">
            <a:xfrm>
              <a:off x="4886878" y="2818865"/>
              <a:ext cx="32537" cy="42439"/>
            </a:xfrm>
            <a:custGeom>
              <a:avLst/>
              <a:gdLst/>
              <a:ahLst/>
              <a:cxnLst>
                <a:cxn ang="0">
                  <a:pos x="20" y="13"/>
                </a:cxn>
                <a:cxn ang="0">
                  <a:pos x="20" y="13"/>
                </a:cxn>
                <a:cxn ang="0">
                  <a:pos x="23" y="10"/>
                </a:cxn>
                <a:cxn ang="0">
                  <a:pos x="23" y="6"/>
                </a:cxn>
                <a:cxn ang="0">
                  <a:pos x="22" y="4"/>
                </a:cxn>
                <a:cxn ang="0">
                  <a:pos x="20" y="1"/>
                </a:cxn>
                <a:cxn ang="0">
                  <a:pos x="17" y="1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  <a:cxn ang="0">
                  <a:pos x="12" y="7"/>
                </a:cxn>
                <a:cxn ang="0">
                  <a:pos x="9" y="13"/>
                </a:cxn>
                <a:cxn ang="0">
                  <a:pos x="0" y="27"/>
                </a:cxn>
                <a:cxn ang="0">
                  <a:pos x="9" y="30"/>
                </a:cxn>
                <a:cxn ang="0">
                  <a:pos x="9" y="30"/>
                </a:cxn>
                <a:cxn ang="0">
                  <a:pos x="16" y="20"/>
                </a:cxn>
                <a:cxn ang="0">
                  <a:pos x="20" y="13"/>
                </a:cxn>
                <a:cxn ang="0">
                  <a:pos x="20" y="13"/>
                </a:cxn>
              </a:cxnLst>
              <a:rect l="0" t="0" r="r" b="b"/>
              <a:pathLst>
                <a:path w="23" h="30">
                  <a:moveTo>
                    <a:pt x="20" y="13"/>
                  </a:moveTo>
                  <a:lnTo>
                    <a:pt x="20" y="13"/>
                  </a:lnTo>
                  <a:lnTo>
                    <a:pt x="23" y="10"/>
                  </a:lnTo>
                  <a:lnTo>
                    <a:pt x="23" y="6"/>
                  </a:lnTo>
                  <a:lnTo>
                    <a:pt x="22" y="4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2" y="7"/>
                  </a:lnTo>
                  <a:lnTo>
                    <a:pt x="9" y="13"/>
                  </a:lnTo>
                  <a:lnTo>
                    <a:pt x="0" y="27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6" y="20"/>
                  </a:lnTo>
                  <a:lnTo>
                    <a:pt x="20" y="13"/>
                  </a:lnTo>
                  <a:lnTo>
                    <a:pt x="20" y="1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7" name="Freeform 232"/>
            <p:cNvSpPr>
              <a:spLocks/>
            </p:cNvSpPr>
            <p:nvPr/>
          </p:nvSpPr>
          <p:spPr bwMode="auto">
            <a:xfrm>
              <a:off x="4899610" y="2756622"/>
              <a:ext cx="154195" cy="124487"/>
            </a:xfrm>
            <a:custGeom>
              <a:avLst/>
              <a:gdLst/>
              <a:ahLst/>
              <a:cxnLst>
                <a:cxn ang="0">
                  <a:pos x="11" y="57"/>
                </a:cxn>
                <a:cxn ang="0">
                  <a:pos x="0" y="74"/>
                </a:cxn>
                <a:cxn ang="0">
                  <a:pos x="1" y="79"/>
                </a:cxn>
                <a:cxn ang="0">
                  <a:pos x="17" y="88"/>
                </a:cxn>
                <a:cxn ang="0">
                  <a:pos x="27" y="81"/>
                </a:cxn>
                <a:cxn ang="0">
                  <a:pos x="31" y="79"/>
                </a:cxn>
                <a:cxn ang="0">
                  <a:pos x="61" y="65"/>
                </a:cxn>
                <a:cxn ang="0">
                  <a:pos x="87" y="51"/>
                </a:cxn>
                <a:cxn ang="0">
                  <a:pos x="89" y="44"/>
                </a:cxn>
                <a:cxn ang="0">
                  <a:pos x="91" y="42"/>
                </a:cxn>
                <a:cxn ang="0">
                  <a:pos x="91" y="32"/>
                </a:cxn>
                <a:cxn ang="0">
                  <a:pos x="91" y="30"/>
                </a:cxn>
                <a:cxn ang="0">
                  <a:pos x="91" y="24"/>
                </a:cxn>
                <a:cxn ang="0">
                  <a:pos x="91" y="15"/>
                </a:cxn>
                <a:cxn ang="0">
                  <a:pos x="92" y="13"/>
                </a:cxn>
                <a:cxn ang="0">
                  <a:pos x="101" y="8"/>
                </a:cxn>
                <a:cxn ang="0">
                  <a:pos x="104" y="0"/>
                </a:cxn>
                <a:cxn ang="0">
                  <a:pos x="98" y="1"/>
                </a:cxn>
                <a:cxn ang="0">
                  <a:pos x="85" y="3"/>
                </a:cxn>
                <a:cxn ang="0">
                  <a:pos x="79" y="3"/>
                </a:cxn>
                <a:cxn ang="0">
                  <a:pos x="71" y="7"/>
                </a:cxn>
                <a:cxn ang="0">
                  <a:pos x="64" y="8"/>
                </a:cxn>
                <a:cxn ang="0">
                  <a:pos x="48" y="10"/>
                </a:cxn>
                <a:cxn ang="0">
                  <a:pos x="45" y="8"/>
                </a:cxn>
                <a:cxn ang="0">
                  <a:pos x="42" y="7"/>
                </a:cxn>
                <a:cxn ang="0">
                  <a:pos x="35" y="10"/>
                </a:cxn>
                <a:cxn ang="0">
                  <a:pos x="27" y="11"/>
                </a:cxn>
                <a:cxn ang="0">
                  <a:pos x="21" y="10"/>
                </a:cxn>
                <a:cxn ang="0">
                  <a:pos x="18" y="8"/>
                </a:cxn>
                <a:cxn ang="0">
                  <a:pos x="15" y="14"/>
                </a:cxn>
                <a:cxn ang="0">
                  <a:pos x="14" y="17"/>
                </a:cxn>
                <a:cxn ang="0">
                  <a:pos x="11" y="23"/>
                </a:cxn>
                <a:cxn ang="0">
                  <a:pos x="5" y="24"/>
                </a:cxn>
                <a:cxn ang="0">
                  <a:pos x="4" y="31"/>
                </a:cxn>
                <a:cxn ang="0">
                  <a:pos x="5" y="32"/>
                </a:cxn>
                <a:cxn ang="0">
                  <a:pos x="5" y="38"/>
                </a:cxn>
                <a:cxn ang="0">
                  <a:pos x="4" y="44"/>
                </a:cxn>
                <a:cxn ang="0">
                  <a:pos x="11" y="45"/>
                </a:cxn>
                <a:cxn ang="0">
                  <a:pos x="14" y="50"/>
                </a:cxn>
                <a:cxn ang="0">
                  <a:pos x="11" y="57"/>
                </a:cxn>
              </a:cxnLst>
              <a:rect l="0" t="0" r="r" b="b"/>
              <a:pathLst>
                <a:path w="109" h="88">
                  <a:moveTo>
                    <a:pt x="11" y="57"/>
                  </a:moveTo>
                  <a:lnTo>
                    <a:pt x="11" y="57"/>
                  </a:lnTo>
                  <a:lnTo>
                    <a:pt x="7" y="6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79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23" y="84"/>
                  </a:lnTo>
                  <a:lnTo>
                    <a:pt x="27" y="81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42" y="75"/>
                  </a:lnTo>
                  <a:lnTo>
                    <a:pt x="61" y="65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8" y="48"/>
                  </a:lnTo>
                  <a:lnTo>
                    <a:pt x="89" y="44"/>
                  </a:lnTo>
                  <a:lnTo>
                    <a:pt x="91" y="42"/>
                  </a:lnTo>
                  <a:lnTo>
                    <a:pt x="91" y="42"/>
                  </a:lnTo>
                  <a:lnTo>
                    <a:pt x="89" y="35"/>
                  </a:lnTo>
                  <a:lnTo>
                    <a:pt x="91" y="32"/>
                  </a:lnTo>
                  <a:lnTo>
                    <a:pt x="91" y="30"/>
                  </a:lnTo>
                  <a:lnTo>
                    <a:pt x="91" y="30"/>
                  </a:lnTo>
                  <a:lnTo>
                    <a:pt x="92" y="27"/>
                  </a:lnTo>
                  <a:lnTo>
                    <a:pt x="91" y="24"/>
                  </a:lnTo>
                  <a:lnTo>
                    <a:pt x="89" y="20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92" y="13"/>
                  </a:lnTo>
                  <a:lnTo>
                    <a:pt x="96" y="10"/>
                  </a:lnTo>
                  <a:lnTo>
                    <a:pt x="101" y="8"/>
                  </a:lnTo>
                  <a:lnTo>
                    <a:pt x="109" y="1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98" y="1"/>
                  </a:lnTo>
                  <a:lnTo>
                    <a:pt x="92" y="1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79" y="3"/>
                  </a:lnTo>
                  <a:lnTo>
                    <a:pt x="75" y="5"/>
                  </a:lnTo>
                  <a:lnTo>
                    <a:pt x="71" y="7"/>
                  </a:lnTo>
                  <a:lnTo>
                    <a:pt x="64" y="8"/>
                  </a:lnTo>
                  <a:lnTo>
                    <a:pt x="64" y="8"/>
                  </a:lnTo>
                  <a:lnTo>
                    <a:pt x="52" y="10"/>
                  </a:lnTo>
                  <a:lnTo>
                    <a:pt x="48" y="1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4" y="7"/>
                  </a:lnTo>
                  <a:lnTo>
                    <a:pt x="42" y="7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1" y="11"/>
                  </a:lnTo>
                  <a:lnTo>
                    <a:pt x="27" y="11"/>
                  </a:lnTo>
                  <a:lnTo>
                    <a:pt x="24" y="11"/>
                  </a:lnTo>
                  <a:lnTo>
                    <a:pt x="21" y="10"/>
                  </a:lnTo>
                  <a:lnTo>
                    <a:pt x="21" y="10"/>
                  </a:lnTo>
                  <a:lnTo>
                    <a:pt x="18" y="8"/>
                  </a:lnTo>
                  <a:lnTo>
                    <a:pt x="17" y="10"/>
                  </a:lnTo>
                  <a:lnTo>
                    <a:pt x="15" y="14"/>
                  </a:lnTo>
                  <a:lnTo>
                    <a:pt x="15" y="14"/>
                  </a:lnTo>
                  <a:lnTo>
                    <a:pt x="14" y="17"/>
                  </a:lnTo>
                  <a:lnTo>
                    <a:pt x="14" y="20"/>
                  </a:lnTo>
                  <a:lnTo>
                    <a:pt x="11" y="23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28"/>
                  </a:lnTo>
                  <a:lnTo>
                    <a:pt x="4" y="31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7" y="35"/>
                  </a:lnTo>
                  <a:lnTo>
                    <a:pt x="5" y="38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8" y="45"/>
                  </a:lnTo>
                  <a:lnTo>
                    <a:pt x="11" y="45"/>
                  </a:lnTo>
                  <a:lnTo>
                    <a:pt x="13" y="48"/>
                  </a:lnTo>
                  <a:lnTo>
                    <a:pt x="14" y="50"/>
                  </a:lnTo>
                  <a:lnTo>
                    <a:pt x="14" y="54"/>
                  </a:lnTo>
                  <a:lnTo>
                    <a:pt x="11" y="57"/>
                  </a:lnTo>
                  <a:lnTo>
                    <a:pt x="11" y="5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8" name="Freeform 233"/>
            <p:cNvSpPr>
              <a:spLocks/>
            </p:cNvSpPr>
            <p:nvPr/>
          </p:nvSpPr>
          <p:spPr bwMode="auto">
            <a:xfrm>
              <a:off x="6946577" y="2728329"/>
              <a:ext cx="77805" cy="104683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1" y="6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4" y="18"/>
                </a:cxn>
                <a:cxn ang="0">
                  <a:pos x="4" y="21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9" y="23"/>
                </a:cxn>
                <a:cxn ang="0">
                  <a:pos x="9" y="25"/>
                </a:cxn>
                <a:cxn ang="0">
                  <a:pos x="8" y="28"/>
                </a:cxn>
                <a:cxn ang="0">
                  <a:pos x="5" y="28"/>
                </a:cxn>
                <a:cxn ang="0">
                  <a:pos x="5" y="28"/>
                </a:cxn>
                <a:cxn ang="0">
                  <a:pos x="4" y="28"/>
                </a:cxn>
                <a:cxn ang="0">
                  <a:pos x="2" y="30"/>
                </a:cxn>
                <a:cxn ang="0">
                  <a:pos x="1" y="33"/>
                </a:cxn>
                <a:cxn ang="0">
                  <a:pos x="2" y="38"/>
                </a:cxn>
                <a:cxn ang="0">
                  <a:pos x="5" y="44"/>
                </a:cxn>
                <a:cxn ang="0">
                  <a:pos x="5" y="44"/>
                </a:cxn>
                <a:cxn ang="0">
                  <a:pos x="5" y="47"/>
                </a:cxn>
                <a:cxn ang="0">
                  <a:pos x="5" y="50"/>
                </a:cxn>
                <a:cxn ang="0">
                  <a:pos x="2" y="54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1" y="65"/>
                </a:cxn>
                <a:cxn ang="0">
                  <a:pos x="1" y="68"/>
                </a:cxn>
                <a:cxn ang="0">
                  <a:pos x="1" y="71"/>
                </a:cxn>
                <a:cxn ang="0">
                  <a:pos x="2" y="74"/>
                </a:cxn>
                <a:cxn ang="0">
                  <a:pos x="2" y="74"/>
                </a:cxn>
                <a:cxn ang="0">
                  <a:pos x="7" y="74"/>
                </a:cxn>
                <a:cxn ang="0">
                  <a:pos x="15" y="72"/>
                </a:cxn>
                <a:cxn ang="0">
                  <a:pos x="24" y="70"/>
                </a:cxn>
                <a:cxn ang="0">
                  <a:pos x="29" y="67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58"/>
                </a:cxn>
                <a:cxn ang="0">
                  <a:pos x="42" y="57"/>
                </a:cxn>
                <a:cxn ang="0">
                  <a:pos x="45" y="57"/>
                </a:cxn>
                <a:cxn ang="0">
                  <a:pos x="48" y="57"/>
                </a:cxn>
                <a:cxn ang="0">
                  <a:pos x="48" y="57"/>
                </a:cxn>
                <a:cxn ang="0">
                  <a:pos x="51" y="57"/>
                </a:cxn>
                <a:cxn ang="0">
                  <a:pos x="54" y="55"/>
                </a:cxn>
                <a:cxn ang="0">
                  <a:pos x="55" y="52"/>
                </a:cxn>
                <a:cxn ang="0">
                  <a:pos x="55" y="50"/>
                </a:cxn>
                <a:cxn ang="0">
                  <a:pos x="55" y="50"/>
                </a:cxn>
                <a:cxn ang="0">
                  <a:pos x="54" y="47"/>
                </a:cxn>
                <a:cxn ang="0">
                  <a:pos x="52" y="41"/>
                </a:cxn>
                <a:cxn ang="0">
                  <a:pos x="51" y="34"/>
                </a:cxn>
                <a:cxn ang="0">
                  <a:pos x="51" y="27"/>
                </a:cxn>
                <a:cxn ang="0">
                  <a:pos x="51" y="27"/>
                </a:cxn>
                <a:cxn ang="0">
                  <a:pos x="49" y="21"/>
                </a:cxn>
                <a:cxn ang="0">
                  <a:pos x="45" y="14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9" y="3"/>
                </a:cxn>
                <a:cxn ang="0">
                  <a:pos x="25" y="3"/>
                </a:cxn>
                <a:cxn ang="0">
                  <a:pos x="25" y="3"/>
                </a:cxn>
                <a:cxn ang="0">
                  <a:pos x="17" y="4"/>
                </a:cxn>
                <a:cxn ang="0">
                  <a:pos x="14" y="4"/>
                </a:cxn>
                <a:cxn ang="0">
                  <a:pos x="11" y="6"/>
                </a:cxn>
                <a:cxn ang="0">
                  <a:pos x="11" y="6"/>
                </a:cxn>
              </a:cxnLst>
              <a:rect l="0" t="0" r="r" b="b"/>
              <a:pathLst>
                <a:path w="55" h="74">
                  <a:moveTo>
                    <a:pt x="11" y="6"/>
                  </a:moveTo>
                  <a:lnTo>
                    <a:pt x="11" y="6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18"/>
                  </a:lnTo>
                  <a:lnTo>
                    <a:pt x="4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9" y="23"/>
                  </a:lnTo>
                  <a:lnTo>
                    <a:pt x="9" y="25"/>
                  </a:lnTo>
                  <a:lnTo>
                    <a:pt x="8" y="28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4" y="28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2" y="38"/>
                  </a:lnTo>
                  <a:lnTo>
                    <a:pt x="5" y="44"/>
                  </a:lnTo>
                  <a:lnTo>
                    <a:pt x="5" y="44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2" y="54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65"/>
                  </a:lnTo>
                  <a:lnTo>
                    <a:pt x="1" y="68"/>
                  </a:lnTo>
                  <a:lnTo>
                    <a:pt x="1" y="71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7" y="74"/>
                  </a:lnTo>
                  <a:lnTo>
                    <a:pt x="15" y="72"/>
                  </a:lnTo>
                  <a:lnTo>
                    <a:pt x="24" y="70"/>
                  </a:lnTo>
                  <a:lnTo>
                    <a:pt x="29" y="67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58"/>
                  </a:lnTo>
                  <a:lnTo>
                    <a:pt x="42" y="57"/>
                  </a:lnTo>
                  <a:lnTo>
                    <a:pt x="45" y="57"/>
                  </a:lnTo>
                  <a:lnTo>
                    <a:pt x="48" y="57"/>
                  </a:lnTo>
                  <a:lnTo>
                    <a:pt x="48" y="57"/>
                  </a:lnTo>
                  <a:lnTo>
                    <a:pt x="51" y="57"/>
                  </a:lnTo>
                  <a:lnTo>
                    <a:pt x="54" y="55"/>
                  </a:lnTo>
                  <a:lnTo>
                    <a:pt x="55" y="52"/>
                  </a:lnTo>
                  <a:lnTo>
                    <a:pt x="55" y="50"/>
                  </a:lnTo>
                  <a:lnTo>
                    <a:pt x="55" y="50"/>
                  </a:lnTo>
                  <a:lnTo>
                    <a:pt x="54" y="47"/>
                  </a:lnTo>
                  <a:lnTo>
                    <a:pt x="52" y="41"/>
                  </a:lnTo>
                  <a:lnTo>
                    <a:pt x="51" y="34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49" y="21"/>
                  </a:lnTo>
                  <a:lnTo>
                    <a:pt x="45" y="1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9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17" y="4"/>
                  </a:lnTo>
                  <a:lnTo>
                    <a:pt x="14" y="4"/>
                  </a:lnTo>
                  <a:lnTo>
                    <a:pt x="11" y="6"/>
                  </a:lnTo>
                  <a:lnTo>
                    <a:pt x="11" y="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19" name="Freeform 234"/>
            <p:cNvSpPr>
              <a:spLocks/>
            </p:cNvSpPr>
            <p:nvPr/>
          </p:nvSpPr>
          <p:spPr bwMode="auto">
            <a:xfrm>
              <a:off x="6092142" y="3038133"/>
              <a:ext cx="97610" cy="127317"/>
            </a:xfrm>
            <a:custGeom>
              <a:avLst/>
              <a:gdLst/>
              <a:ahLst/>
              <a:cxnLst>
                <a:cxn ang="0">
                  <a:pos x="69" y="74"/>
                </a:cxn>
                <a:cxn ang="0">
                  <a:pos x="63" y="45"/>
                </a:cxn>
                <a:cxn ang="0">
                  <a:pos x="62" y="43"/>
                </a:cxn>
                <a:cxn ang="0">
                  <a:pos x="56" y="50"/>
                </a:cxn>
                <a:cxn ang="0">
                  <a:pos x="52" y="55"/>
                </a:cxn>
                <a:cxn ang="0">
                  <a:pos x="50" y="55"/>
                </a:cxn>
                <a:cxn ang="0">
                  <a:pos x="47" y="53"/>
                </a:cxn>
                <a:cxn ang="0">
                  <a:pos x="47" y="41"/>
                </a:cxn>
                <a:cxn ang="0">
                  <a:pos x="52" y="38"/>
                </a:cxn>
                <a:cxn ang="0">
                  <a:pos x="53" y="38"/>
                </a:cxn>
                <a:cxn ang="0">
                  <a:pos x="59" y="31"/>
                </a:cxn>
                <a:cxn ang="0">
                  <a:pos x="63" y="23"/>
                </a:cxn>
                <a:cxn ang="0">
                  <a:pos x="63" y="20"/>
                </a:cxn>
                <a:cxn ang="0">
                  <a:pos x="52" y="18"/>
                </a:cxn>
                <a:cxn ang="0">
                  <a:pos x="33" y="20"/>
                </a:cxn>
                <a:cxn ang="0">
                  <a:pos x="30" y="17"/>
                </a:cxn>
                <a:cxn ang="0">
                  <a:pos x="26" y="11"/>
                </a:cxn>
                <a:cxn ang="0">
                  <a:pos x="26" y="8"/>
                </a:cxn>
                <a:cxn ang="0">
                  <a:pos x="20" y="4"/>
                </a:cxn>
                <a:cxn ang="0">
                  <a:pos x="16" y="3"/>
                </a:cxn>
                <a:cxn ang="0">
                  <a:pos x="7" y="0"/>
                </a:cxn>
                <a:cxn ang="0">
                  <a:pos x="2" y="3"/>
                </a:cxn>
                <a:cxn ang="0">
                  <a:pos x="0" y="6"/>
                </a:cxn>
                <a:cxn ang="0">
                  <a:pos x="6" y="10"/>
                </a:cxn>
                <a:cxn ang="0">
                  <a:pos x="12" y="14"/>
                </a:cxn>
                <a:cxn ang="0">
                  <a:pos x="13" y="17"/>
                </a:cxn>
                <a:cxn ang="0">
                  <a:pos x="7" y="20"/>
                </a:cxn>
                <a:cxn ang="0">
                  <a:pos x="3" y="23"/>
                </a:cxn>
                <a:cxn ang="0">
                  <a:pos x="3" y="28"/>
                </a:cxn>
                <a:cxn ang="0">
                  <a:pos x="7" y="47"/>
                </a:cxn>
                <a:cxn ang="0">
                  <a:pos x="12" y="60"/>
                </a:cxn>
                <a:cxn ang="0">
                  <a:pos x="13" y="77"/>
                </a:cxn>
                <a:cxn ang="0">
                  <a:pos x="19" y="75"/>
                </a:cxn>
                <a:cxn ang="0">
                  <a:pos x="25" y="74"/>
                </a:cxn>
                <a:cxn ang="0">
                  <a:pos x="36" y="71"/>
                </a:cxn>
                <a:cxn ang="0">
                  <a:pos x="37" y="67"/>
                </a:cxn>
                <a:cxn ang="0">
                  <a:pos x="40" y="61"/>
                </a:cxn>
                <a:cxn ang="0">
                  <a:pos x="47" y="60"/>
                </a:cxn>
                <a:cxn ang="0">
                  <a:pos x="49" y="63"/>
                </a:cxn>
                <a:cxn ang="0">
                  <a:pos x="54" y="75"/>
                </a:cxn>
                <a:cxn ang="0">
                  <a:pos x="56" y="81"/>
                </a:cxn>
                <a:cxn ang="0">
                  <a:pos x="57" y="90"/>
                </a:cxn>
                <a:cxn ang="0">
                  <a:pos x="63" y="85"/>
                </a:cxn>
                <a:cxn ang="0">
                  <a:pos x="64" y="81"/>
                </a:cxn>
                <a:cxn ang="0">
                  <a:pos x="69" y="74"/>
                </a:cxn>
              </a:cxnLst>
              <a:rect l="0" t="0" r="r" b="b"/>
              <a:pathLst>
                <a:path w="69" h="90">
                  <a:moveTo>
                    <a:pt x="69" y="74"/>
                  </a:moveTo>
                  <a:lnTo>
                    <a:pt x="69" y="74"/>
                  </a:lnTo>
                  <a:lnTo>
                    <a:pt x="64" y="53"/>
                  </a:lnTo>
                  <a:lnTo>
                    <a:pt x="63" y="45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59" y="45"/>
                  </a:lnTo>
                  <a:lnTo>
                    <a:pt x="56" y="50"/>
                  </a:lnTo>
                  <a:lnTo>
                    <a:pt x="53" y="54"/>
                  </a:lnTo>
                  <a:lnTo>
                    <a:pt x="52" y="55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49" y="55"/>
                  </a:lnTo>
                  <a:lnTo>
                    <a:pt x="47" y="53"/>
                  </a:lnTo>
                  <a:lnTo>
                    <a:pt x="46" y="47"/>
                  </a:lnTo>
                  <a:lnTo>
                    <a:pt x="47" y="41"/>
                  </a:lnTo>
                  <a:lnTo>
                    <a:pt x="49" y="40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3" y="38"/>
                  </a:lnTo>
                  <a:lnTo>
                    <a:pt x="56" y="37"/>
                  </a:lnTo>
                  <a:lnTo>
                    <a:pt x="59" y="31"/>
                  </a:lnTo>
                  <a:lnTo>
                    <a:pt x="63" y="27"/>
                  </a:lnTo>
                  <a:lnTo>
                    <a:pt x="63" y="23"/>
                  </a:lnTo>
                  <a:lnTo>
                    <a:pt x="63" y="23"/>
                  </a:lnTo>
                  <a:lnTo>
                    <a:pt x="63" y="20"/>
                  </a:lnTo>
                  <a:lnTo>
                    <a:pt x="60" y="18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0" y="17"/>
                  </a:lnTo>
                  <a:lnTo>
                    <a:pt x="27" y="14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8"/>
                  </a:lnTo>
                  <a:lnTo>
                    <a:pt x="23" y="6"/>
                  </a:lnTo>
                  <a:lnTo>
                    <a:pt x="20" y="4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6"/>
                  </a:lnTo>
                  <a:lnTo>
                    <a:pt x="2" y="7"/>
                  </a:lnTo>
                  <a:lnTo>
                    <a:pt x="6" y="10"/>
                  </a:lnTo>
                  <a:lnTo>
                    <a:pt x="10" y="13"/>
                  </a:lnTo>
                  <a:lnTo>
                    <a:pt x="12" y="14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0" y="20"/>
                  </a:lnTo>
                  <a:lnTo>
                    <a:pt x="7" y="20"/>
                  </a:lnTo>
                  <a:lnTo>
                    <a:pt x="6" y="21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5" y="34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12" y="60"/>
                  </a:lnTo>
                  <a:lnTo>
                    <a:pt x="13" y="68"/>
                  </a:lnTo>
                  <a:lnTo>
                    <a:pt x="13" y="77"/>
                  </a:lnTo>
                  <a:lnTo>
                    <a:pt x="13" y="77"/>
                  </a:lnTo>
                  <a:lnTo>
                    <a:pt x="19" y="75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32" y="72"/>
                  </a:lnTo>
                  <a:lnTo>
                    <a:pt x="36" y="71"/>
                  </a:lnTo>
                  <a:lnTo>
                    <a:pt x="37" y="67"/>
                  </a:lnTo>
                  <a:lnTo>
                    <a:pt x="37" y="67"/>
                  </a:lnTo>
                  <a:lnTo>
                    <a:pt x="39" y="64"/>
                  </a:lnTo>
                  <a:lnTo>
                    <a:pt x="40" y="61"/>
                  </a:lnTo>
                  <a:lnTo>
                    <a:pt x="44" y="60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9" y="63"/>
                  </a:lnTo>
                  <a:lnTo>
                    <a:pt x="52" y="68"/>
                  </a:lnTo>
                  <a:lnTo>
                    <a:pt x="54" y="75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56" y="85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4" y="81"/>
                  </a:lnTo>
                  <a:lnTo>
                    <a:pt x="69" y="74"/>
                  </a:lnTo>
                  <a:lnTo>
                    <a:pt x="69" y="7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0" name="Freeform 235"/>
            <p:cNvSpPr>
              <a:spLocks/>
            </p:cNvSpPr>
            <p:nvPr/>
          </p:nvSpPr>
          <p:spPr bwMode="auto">
            <a:xfrm>
              <a:off x="5652192" y="2804719"/>
              <a:ext cx="629510" cy="663461"/>
            </a:xfrm>
            <a:custGeom>
              <a:avLst/>
              <a:gdLst/>
              <a:ahLst/>
              <a:cxnLst>
                <a:cxn ang="0">
                  <a:pos x="321" y="185"/>
                </a:cxn>
                <a:cxn ang="0">
                  <a:pos x="313" y="168"/>
                </a:cxn>
                <a:cxn ang="0">
                  <a:pos x="337" y="176"/>
                </a:cxn>
                <a:cxn ang="0">
                  <a:pos x="374" y="185"/>
                </a:cxn>
                <a:cxn ang="0">
                  <a:pos x="360" y="205"/>
                </a:cxn>
                <a:cxn ang="0">
                  <a:pos x="367" y="215"/>
                </a:cxn>
                <a:cxn ang="0">
                  <a:pos x="381" y="237"/>
                </a:cxn>
                <a:cxn ang="0">
                  <a:pos x="388" y="206"/>
                </a:cxn>
                <a:cxn ang="0">
                  <a:pos x="405" y="196"/>
                </a:cxn>
                <a:cxn ang="0">
                  <a:pos x="412" y="162"/>
                </a:cxn>
                <a:cxn ang="0">
                  <a:pos x="438" y="149"/>
                </a:cxn>
                <a:cxn ang="0">
                  <a:pos x="441" y="136"/>
                </a:cxn>
                <a:cxn ang="0">
                  <a:pos x="435" y="125"/>
                </a:cxn>
                <a:cxn ang="0">
                  <a:pos x="418" y="115"/>
                </a:cxn>
                <a:cxn ang="0">
                  <a:pos x="388" y="125"/>
                </a:cxn>
                <a:cxn ang="0">
                  <a:pos x="367" y="141"/>
                </a:cxn>
                <a:cxn ang="0">
                  <a:pos x="353" y="156"/>
                </a:cxn>
                <a:cxn ang="0">
                  <a:pos x="328" y="154"/>
                </a:cxn>
                <a:cxn ang="0">
                  <a:pos x="320" y="135"/>
                </a:cxn>
                <a:cxn ang="0">
                  <a:pos x="311" y="151"/>
                </a:cxn>
                <a:cxn ang="0">
                  <a:pos x="277" y="158"/>
                </a:cxn>
                <a:cxn ang="0">
                  <a:pos x="243" y="145"/>
                </a:cxn>
                <a:cxn ang="0">
                  <a:pos x="213" y="134"/>
                </a:cxn>
                <a:cxn ang="0">
                  <a:pos x="193" y="122"/>
                </a:cxn>
                <a:cxn ang="0">
                  <a:pos x="199" y="99"/>
                </a:cxn>
                <a:cxn ang="0">
                  <a:pos x="183" y="82"/>
                </a:cxn>
                <a:cxn ang="0">
                  <a:pos x="166" y="63"/>
                </a:cxn>
                <a:cxn ang="0">
                  <a:pos x="176" y="54"/>
                </a:cxn>
                <a:cxn ang="0">
                  <a:pos x="171" y="26"/>
                </a:cxn>
                <a:cxn ang="0">
                  <a:pos x="158" y="4"/>
                </a:cxn>
                <a:cxn ang="0">
                  <a:pos x="134" y="14"/>
                </a:cxn>
                <a:cxn ang="0">
                  <a:pos x="95" y="14"/>
                </a:cxn>
                <a:cxn ang="0">
                  <a:pos x="97" y="45"/>
                </a:cxn>
                <a:cxn ang="0">
                  <a:pos x="112" y="60"/>
                </a:cxn>
                <a:cxn ang="0">
                  <a:pos x="101" y="84"/>
                </a:cxn>
                <a:cxn ang="0">
                  <a:pos x="88" y="98"/>
                </a:cxn>
                <a:cxn ang="0">
                  <a:pos x="64" y="124"/>
                </a:cxn>
                <a:cxn ang="0">
                  <a:pos x="45" y="136"/>
                </a:cxn>
                <a:cxn ang="0">
                  <a:pos x="25" y="144"/>
                </a:cxn>
                <a:cxn ang="0">
                  <a:pos x="30" y="164"/>
                </a:cxn>
                <a:cxn ang="0">
                  <a:pos x="42" y="195"/>
                </a:cxn>
                <a:cxn ang="0">
                  <a:pos x="15" y="199"/>
                </a:cxn>
                <a:cxn ang="0">
                  <a:pos x="14" y="223"/>
                </a:cxn>
                <a:cxn ang="0">
                  <a:pos x="31" y="226"/>
                </a:cxn>
                <a:cxn ang="0">
                  <a:pos x="40" y="259"/>
                </a:cxn>
                <a:cxn ang="0">
                  <a:pos x="61" y="243"/>
                </a:cxn>
                <a:cxn ang="0">
                  <a:pos x="70" y="252"/>
                </a:cxn>
                <a:cxn ang="0">
                  <a:pos x="72" y="293"/>
                </a:cxn>
                <a:cxn ang="0">
                  <a:pos x="99" y="375"/>
                </a:cxn>
                <a:cxn ang="0">
                  <a:pos x="126" y="444"/>
                </a:cxn>
                <a:cxn ang="0">
                  <a:pos x="156" y="458"/>
                </a:cxn>
                <a:cxn ang="0">
                  <a:pos x="175" y="434"/>
                </a:cxn>
                <a:cxn ang="0">
                  <a:pos x="186" y="401"/>
                </a:cxn>
                <a:cxn ang="0">
                  <a:pos x="190" y="354"/>
                </a:cxn>
                <a:cxn ang="0">
                  <a:pos x="212" y="330"/>
                </a:cxn>
                <a:cxn ang="0">
                  <a:pos x="263" y="284"/>
                </a:cxn>
                <a:cxn ang="0">
                  <a:pos x="291" y="252"/>
                </a:cxn>
                <a:cxn ang="0">
                  <a:pos x="324" y="233"/>
                </a:cxn>
              </a:cxnLst>
              <a:rect l="0" t="0" r="r" b="b"/>
              <a:pathLst>
                <a:path w="445" h="469">
                  <a:moveTo>
                    <a:pt x="318" y="212"/>
                  </a:moveTo>
                  <a:lnTo>
                    <a:pt x="318" y="212"/>
                  </a:lnTo>
                  <a:lnTo>
                    <a:pt x="316" y="199"/>
                  </a:lnTo>
                  <a:lnTo>
                    <a:pt x="314" y="193"/>
                  </a:lnTo>
                  <a:lnTo>
                    <a:pt x="314" y="188"/>
                  </a:lnTo>
                  <a:lnTo>
                    <a:pt x="314" y="188"/>
                  </a:lnTo>
                  <a:lnTo>
                    <a:pt x="317" y="186"/>
                  </a:lnTo>
                  <a:lnTo>
                    <a:pt x="318" y="185"/>
                  </a:lnTo>
                  <a:lnTo>
                    <a:pt x="321" y="185"/>
                  </a:lnTo>
                  <a:lnTo>
                    <a:pt x="324" y="182"/>
                  </a:lnTo>
                  <a:lnTo>
                    <a:pt x="324" y="182"/>
                  </a:lnTo>
                  <a:lnTo>
                    <a:pt x="323" y="179"/>
                  </a:lnTo>
                  <a:lnTo>
                    <a:pt x="321" y="178"/>
                  </a:lnTo>
                  <a:lnTo>
                    <a:pt x="317" y="175"/>
                  </a:lnTo>
                  <a:lnTo>
                    <a:pt x="313" y="172"/>
                  </a:lnTo>
                  <a:lnTo>
                    <a:pt x="311" y="171"/>
                  </a:lnTo>
                  <a:lnTo>
                    <a:pt x="313" y="168"/>
                  </a:lnTo>
                  <a:lnTo>
                    <a:pt x="313" y="168"/>
                  </a:lnTo>
                  <a:lnTo>
                    <a:pt x="317" y="165"/>
                  </a:lnTo>
                  <a:lnTo>
                    <a:pt x="318" y="165"/>
                  </a:lnTo>
                  <a:lnTo>
                    <a:pt x="321" y="166"/>
                  </a:lnTo>
                  <a:lnTo>
                    <a:pt x="327" y="168"/>
                  </a:lnTo>
                  <a:lnTo>
                    <a:pt x="327" y="168"/>
                  </a:lnTo>
                  <a:lnTo>
                    <a:pt x="331" y="169"/>
                  </a:lnTo>
                  <a:lnTo>
                    <a:pt x="334" y="171"/>
                  </a:lnTo>
                  <a:lnTo>
                    <a:pt x="337" y="173"/>
                  </a:lnTo>
                  <a:lnTo>
                    <a:pt x="337" y="176"/>
                  </a:lnTo>
                  <a:lnTo>
                    <a:pt x="337" y="176"/>
                  </a:lnTo>
                  <a:lnTo>
                    <a:pt x="338" y="179"/>
                  </a:lnTo>
                  <a:lnTo>
                    <a:pt x="341" y="182"/>
                  </a:lnTo>
                  <a:lnTo>
                    <a:pt x="344" y="185"/>
                  </a:lnTo>
                  <a:lnTo>
                    <a:pt x="344" y="185"/>
                  </a:lnTo>
                  <a:lnTo>
                    <a:pt x="363" y="183"/>
                  </a:lnTo>
                  <a:lnTo>
                    <a:pt x="363" y="183"/>
                  </a:lnTo>
                  <a:lnTo>
                    <a:pt x="371" y="183"/>
                  </a:lnTo>
                  <a:lnTo>
                    <a:pt x="374" y="185"/>
                  </a:lnTo>
                  <a:lnTo>
                    <a:pt x="374" y="188"/>
                  </a:lnTo>
                  <a:lnTo>
                    <a:pt x="374" y="188"/>
                  </a:lnTo>
                  <a:lnTo>
                    <a:pt x="374" y="192"/>
                  </a:lnTo>
                  <a:lnTo>
                    <a:pt x="370" y="196"/>
                  </a:lnTo>
                  <a:lnTo>
                    <a:pt x="367" y="202"/>
                  </a:lnTo>
                  <a:lnTo>
                    <a:pt x="364" y="203"/>
                  </a:lnTo>
                  <a:lnTo>
                    <a:pt x="363" y="203"/>
                  </a:lnTo>
                  <a:lnTo>
                    <a:pt x="363" y="203"/>
                  </a:lnTo>
                  <a:lnTo>
                    <a:pt x="360" y="205"/>
                  </a:lnTo>
                  <a:lnTo>
                    <a:pt x="358" y="206"/>
                  </a:lnTo>
                  <a:lnTo>
                    <a:pt x="357" y="212"/>
                  </a:lnTo>
                  <a:lnTo>
                    <a:pt x="358" y="218"/>
                  </a:lnTo>
                  <a:lnTo>
                    <a:pt x="360" y="220"/>
                  </a:lnTo>
                  <a:lnTo>
                    <a:pt x="361" y="220"/>
                  </a:lnTo>
                  <a:lnTo>
                    <a:pt x="361" y="220"/>
                  </a:lnTo>
                  <a:lnTo>
                    <a:pt x="363" y="220"/>
                  </a:lnTo>
                  <a:lnTo>
                    <a:pt x="364" y="219"/>
                  </a:lnTo>
                  <a:lnTo>
                    <a:pt x="367" y="215"/>
                  </a:lnTo>
                  <a:lnTo>
                    <a:pt x="370" y="210"/>
                  </a:lnTo>
                  <a:lnTo>
                    <a:pt x="373" y="208"/>
                  </a:lnTo>
                  <a:lnTo>
                    <a:pt x="373" y="208"/>
                  </a:lnTo>
                  <a:lnTo>
                    <a:pt x="374" y="210"/>
                  </a:lnTo>
                  <a:lnTo>
                    <a:pt x="375" y="218"/>
                  </a:lnTo>
                  <a:lnTo>
                    <a:pt x="380" y="239"/>
                  </a:lnTo>
                  <a:lnTo>
                    <a:pt x="380" y="239"/>
                  </a:lnTo>
                  <a:lnTo>
                    <a:pt x="381" y="237"/>
                  </a:lnTo>
                  <a:lnTo>
                    <a:pt x="381" y="237"/>
                  </a:lnTo>
                  <a:lnTo>
                    <a:pt x="382" y="237"/>
                  </a:lnTo>
                  <a:lnTo>
                    <a:pt x="384" y="236"/>
                  </a:lnTo>
                  <a:lnTo>
                    <a:pt x="384" y="230"/>
                  </a:lnTo>
                  <a:lnTo>
                    <a:pt x="384" y="225"/>
                  </a:lnTo>
                  <a:lnTo>
                    <a:pt x="385" y="220"/>
                  </a:lnTo>
                  <a:lnTo>
                    <a:pt x="385" y="220"/>
                  </a:lnTo>
                  <a:lnTo>
                    <a:pt x="387" y="216"/>
                  </a:lnTo>
                  <a:lnTo>
                    <a:pt x="388" y="212"/>
                  </a:lnTo>
                  <a:lnTo>
                    <a:pt x="388" y="206"/>
                  </a:lnTo>
                  <a:lnTo>
                    <a:pt x="390" y="205"/>
                  </a:lnTo>
                  <a:lnTo>
                    <a:pt x="390" y="205"/>
                  </a:lnTo>
                  <a:lnTo>
                    <a:pt x="397" y="206"/>
                  </a:lnTo>
                  <a:lnTo>
                    <a:pt x="400" y="206"/>
                  </a:lnTo>
                  <a:lnTo>
                    <a:pt x="401" y="206"/>
                  </a:lnTo>
                  <a:lnTo>
                    <a:pt x="401" y="205"/>
                  </a:lnTo>
                  <a:lnTo>
                    <a:pt x="401" y="205"/>
                  </a:lnTo>
                  <a:lnTo>
                    <a:pt x="402" y="202"/>
                  </a:lnTo>
                  <a:lnTo>
                    <a:pt x="405" y="196"/>
                  </a:lnTo>
                  <a:lnTo>
                    <a:pt x="407" y="191"/>
                  </a:lnTo>
                  <a:lnTo>
                    <a:pt x="407" y="186"/>
                  </a:lnTo>
                  <a:lnTo>
                    <a:pt x="407" y="186"/>
                  </a:lnTo>
                  <a:lnTo>
                    <a:pt x="408" y="182"/>
                  </a:lnTo>
                  <a:lnTo>
                    <a:pt x="410" y="176"/>
                  </a:lnTo>
                  <a:lnTo>
                    <a:pt x="411" y="172"/>
                  </a:lnTo>
                  <a:lnTo>
                    <a:pt x="412" y="166"/>
                  </a:lnTo>
                  <a:lnTo>
                    <a:pt x="412" y="166"/>
                  </a:lnTo>
                  <a:lnTo>
                    <a:pt x="412" y="162"/>
                  </a:lnTo>
                  <a:lnTo>
                    <a:pt x="415" y="159"/>
                  </a:lnTo>
                  <a:lnTo>
                    <a:pt x="422" y="154"/>
                  </a:lnTo>
                  <a:lnTo>
                    <a:pt x="422" y="154"/>
                  </a:lnTo>
                  <a:lnTo>
                    <a:pt x="431" y="148"/>
                  </a:lnTo>
                  <a:lnTo>
                    <a:pt x="434" y="146"/>
                  </a:lnTo>
                  <a:lnTo>
                    <a:pt x="435" y="146"/>
                  </a:lnTo>
                  <a:lnTo>
                    <a:pt x="435" y="148"/>
                  </a:lnTo>
                  <a:lnTo>
                    <a:pt x="435" y="148"/>
                  </a:lnTo>
                  <a:lnTo>
                    <a:pt x="438" y="149"/>
                  </a:lnTo>
                  <a:lnTo>
                    <a:pt x="441" y="151"/>
                  </a:lnTo>
                  <a:lnTo>
                    <a:pt x="444" y="151"/>
                  </a:lnTo>
                  <a:lnTo>
                    <a:pt x="444" y="149"/>
                  </a:lnTo>
                  <a:lnTo>
                    <a:pt x="442" y="148"/>
                  </a:lnTo>
                  <a:lnTo>
                    <a:pt x="442" y="148"/>
                  </a:lnTo>
                  <a:lnTo>
                    <a:pt x="441" y="144"/>
                  </a:lnTo>
                  <a:lnTo>
                    <a:pt x="439" y="141"/>
                  </a:lnTo>
                  <a:lnTo>
                    <a:pt x="439" y="138"/>
                  </a:lnTo>
                  <a:lnTo>
                    <a:pt x="441" y="136"/>
                  </a:lnTo>
                  <a:lnTo>
                    <a:pt x="441" y="136"/>
                  </a:lnTo>
                  <a:lnTo>
                    <a:pt x="444" y="135"/>
                  </a:lnTo>
                  <a:lnTo>
                    <a:pt x="444" y="132"/>
                  </a:lnTo>
                  <a:lnTo>
                    <a:pt x="445" y="129"/>
                  </a:lnTo>
                  <a:lnTo>
                    <a:pt x="445" y="129"/>
                  </a:lnTo>
                  <a:lnTo>
                    <a:pt x="441" y="128"/>
                  </a:lnTo>
                  <a:lnTo>
                    <a:pt x="438" y="127"/>
                  </a:lnTo>
                  <a:lnTo>
                    <a:pt x="435" y="125"/>
                  </a:lnTo>
                  <a:lnTo>
                    <a:pt x="435" y="125"/>
                  </a:lnTo>
                  <a:lnTo>
                    <a:pt x="432" y="119"/>
                  </a:lnTo>
                  <a:lnTo>
                    <a:pt x="431" y="117"/>
                  </a:lnTo>
                  <a:lnTo>
                    <a:pt x="429" y="114"/>
                  </a:lnTo>
                  <a:lnTo>
                    <a:pt x="429" y="114"/>
                  </a:lnTo>
                  <a:lnTo>
                    <a:pt x="428" y="112"/>
                  </a:lnTo>
                  <a:lnTo>
                    <a:pt x="427" y="112"/>
                  </a:lnTo>
                  <a:lnTo>
                    <a:pt x="421" y="115"/>
                  </a:lnTo>
                  <a:lnTo>
                    <a:pt x="421" y="115"/>
                  </a:lnTo>
                  <a:lnTo>
                    <a:pt x="418" y="115"/>
                  </a:lnTo>
                  <a:lnTo>
                    <a:pt x="414" y="115"/>
                  </a:lnTo>
                  <a:lnTo>
                    <a:pt x="408" y="114"/>
                  </a:lnTo>
                  <a:lnTo>
                    <a:pt x="402" y="115"/>
                  </a:lnTo>
                  <a:lnTo>
                    <a:pt x="402" y="115"/>
                  </a:lnTo>
                  <a:lnTo>
                    <a:pt x="397" y="119"/>
                  </a:lnTo>
                  <a:lnTo>
                    <a:pt x="394" y="122"/>
                  </a:lnTo>
                  <a:lnTo>
                    <a:pt x="391" y="124"/>
                  </a:lnTo>
                  <a:lnTo>
                    <a:pt x="388" y="125"/>
                  </a:lnTo>
                  <a:lnTo>
                    <a:pt x="388" y="125"/>
                  </a:lnTo>
                  <a:lnTo>
                    <a:pt x="387" y="125"/>
                  </a:lnTo>
                  <a:lnTo>
                    <a:pt x="385" y="127"/>
                  </a:lnTo>
                  <a:lnTo>
                    <a:pt x="382" y="131"/>
                  </a:lnTo>
                  <a:lnTo>
                    <a:pt x="382" y="131"/>
                  </a:lnTo>
                  <a:lnTo>
                    <a:pt x="378" y="135"/>
                  </a:lnTo>
                  <a:lnTo>
                    <a:pt x="374" y="138"/>
                  </a:lnTo>
                  <a:lnTo>
                    <a:pt x="374" y="138"/>
                  </a:lnTo>
                  <a:lnTo>
                    <a:pt x="370" y="139"/>
                  </a:lnTo>
                  <a:lnTo>
                    <a:pt x="367" y="141"/>
                  </a:lnTo>
                  <a:lnTo>
                    <a:pt x="367" y="141"/>
                  </a:lnTo>
                  <a:lnTo>
                    <a:pt x="368" y="146"/>
                  </a:lnTo>
                  <a:lnTo>
                    <a:pt x="368" y="151"/>
                  </a:lnTo>
                  <a:lnTo>
                    <a:pt x="368" y="155"/>
                  </a:lnTo>
                  <a:lnTo>
                    <a:pt x="368" y="155"/>
                  </a:lnTo>
                  <a:lnTo>
                    <a:pt x="365" y="156"/>
                  </a:lnTo>
                  <a:lnTo>
                    <a:pt x="361" y="156"/>
                  </a:lnTo>
                  <a:lnTo>
                    <a:pt x="357" y="156"/>
                  </a:lnTo>
                  <a:lnTo>
                    <a:pt x="353" y="156"/>
                  </a:lnTo>
                  <a:lnTo>
                    <a:pt x="353" y="156"/>
                  </a:lnTo>
                  <a:lnTo>
                    <a:pt x="347" y="158"/>
                  </a:lnTo>
                  <a:lnTo>
                    <a:pt x="344" y="156"/>
                  </a:lnTo>
                  <a:lnTo>
                    <a:pt x="341" y="155"/>
                  </a:lnTo>
                  <a:lnTo>
                    <a:pt x="337" y="155"/>
                  </a:lnTo>
                  <a:lnTo>
                    <a:pt x="337" y="155"/>
                  </a:lnTo>
                  <a:lnTo>
                    <a:pt x="334" y="155"/>
                  </a:lnTo>
                  <a:lnTo>
                    <a:pt x="331" y="155"/>
                  </a:lnTo>
                  <a:lnTo>
                    <a:pt x="328" y="154"/>
                  </a:lnTo>
                  <a:lnTo>
                    <a:pt x="326" y="154"/>
                  </a:lnTo>
                  <a:lnTo>
                    <a:pt x="326" y="154"/>
                  </a:lnTo>
                  <a:lnTo>
                    <a:pt x="324" y="152"/>
                  </a:lnTo>
                  <a:lnTo>
                    <a:pt x="323" y="149"/>
                  </a:lnTo>
                  <a:lnTo>
                    <a:pt x="321" y="146"/>
                  </a:lnTo>
                  <a:lnTo>
                    <a:pt x="321" y="142"/>
                  </a:lnTo>
                  <a:lnTo>
                    <a:pt x="321" y="142"/>
                  </a:lnTo>
                  <a:lnTo>
                    <a:pt x="321" y="138"/>
                  </a:lnTo>
                  <a:lnTo>
                    <a:pt x="320" y="135"/>
                  </a:lnTo>
                  <a:lnTo>
                    <a:pt x="318" y="132"/>
                  </a:lnTo>
                  <a:lnTo>
                    <a:pt x="316" y="134"/>
                  </a:lnTo>
                  <a:lnTo>
                    <a:pt x="316" y="134"/>
                  </a:lnTo>
                  <a:lnTo>
                    <a:pt x="314" y="136"/>
                  </a:lnTo>
                  <a:lnTo>
                    <a:pt x="311" y="136"/>
                  </a:lnTo>
                  <a:lnTo>
                    <a:pt x="310" y="138"/>
                  </a:lnTo>
                  <a:lnTo>
                    <a:pt x="310" y="142"/>
                  </a:lnTo>
                  <a:lnTo>
                    <a:pt x="310" y="142"/>
                  </a:lnTo>
                  <a:lnTo>
                    <a:pt x="311" y="151"/>
                  </a:lnTo>
                  <a:lnTo>
                    <a:pt x="311" y="155"/>
                  </a:lnTo>
                  <a:lnTo>
                    <a:pt x="309" y="158"/>
                  </a:lnTo>
                  <a:lnTo>
                    <a:pt x="309" y="158"/>
                  </a:lnTo>
                  <a:lnTo>
                    <a:pt x="304" y="161"/>
                  </a:lnTo>
                  <a:lnTo>
                    <a:pt x="296" y="162"/>
                  </a:lnTo>
                  <a:lnTo>
                    <a:pt x="287" y="162"/>
                  </a:lnTo>
                  <a:lnTo>
                    <a:pt x="281" y="161"/>
                  </a:lnTo>
                  <a:lnTo>
                    <a:pt x="281" y="161"/>
                  </a:lnTo>
                  <a:lnTo>
                    <a:pt x="277" y="158"/>
                  </a:lnTo>
                  <a:lnTo>
                    <a:pt x="270" y="156"/>
                  </a:lnTo>
                  <a:lnTo>
                    <a:pt x="263" y="155"/>
                  </a:lnTo>
                  <a:lnTo>
                    <a:pt x="260" y="152"/>
                  </a:lnTo>
                  <a:lnTo>
                    <a:pt x="260" y="152"/>
                  </a:lnTo>
                  <a:lnTo>
                    <a:pt x="257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2" y="144"/>
                  </a:lnTo>
                  <a:lnTo>
                    <a:pt x="243" y="145"/>
                  </a:lnTo>
                  <a:lnTo>
                    <a:pt x="239" y="146"/>
                  </a:lnTo>
                  <a:lnTo>
                    <a:pt x="236" y="146"/>
                  </a:lnTo>
                  <a:lnTo>
                    <a:pt x="236" y="146"/>
                  </a:lnTo>
                  <a:lnTo>
                    <a:pt x="230" y="142"/>
                  </a:lnTo>
                  <a:lnTo>
                    <a:pt x="226" y="139"/>
                  </a:lnTo>
                  <a:lnTo>
                    <a:pt x="223" y="138"/>
                  </a:lnTo>
                  <a:lnTo>
                    <a:pt x="223" y="138"/>
                  </a:lnTo>
                  <a:lnTo>
                    <a:pt x="216" y="136"/>
                  </a:lnTo>
                  <a:lnTo>
                    <a:pt x="213" y="134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09" y="131"/>
                  </a:lnTo>
                  <a:lnTo>
                    <a:pt x="205" y="129"/>
                  </a:lnTo>
                  <a:lnTo>
                    <a:pt x="200" y="128"/>
                  </a:lnTo>
                  <a:lnTo>
                    <a:pt x="199" y="125"/>
                  </a:lnTo>
                  <a:lnTo>
                    <a:pt x="199" y="125"/>
                  </a:lnTo>
                  <a:lnTo>
                    <a:pt x="196" y="124"/>
                  </a:lnTo>
                  <a:lnTo>
                    <a:pt x="193" y="122"/>
                  </a:lnTo>
                  <a:lnTo>
                    <a:pt x="190" y="121"/>
                  </a:lnTo>
                  <a:lnTo>
                    <a:pt x="190" y="119"/>
                  </a:lnTo>
                  <a:lnTo>
                    <a:pt x="190" y="119"/>
                  </a:lnTo>
                  <a:lnTo>
                    <a:pt x="192" y="114"/>
                  </a:lnTo>
                  <a:lnTo>
                    <a:pt x="193" y="107"/>
                  </a:lnTo>
                  <a:lnTo>
                    <a:pt x="193" y="107"/>
                  </a:lnTo>
                  <a:lnTo>
                    <a:pt x="193" y="105"/>
                  </a:lnTo>
                  <a:lnTo>
                    <a:pt x="196" y="102"/>
                  </a:lnTo>
                  <a:lnTo>
                    <a:pt x="199" y="99"/>
                  </a:lnTo>
                  <a:lnTo>
                    <a:pt x="200" y="97"/>
                  </a:lnTo>
                  <a:lnTo>
                    <a:pt x="200" y="97"/>
                  </a:lnTo>
                  <a:lnTo>
                    <a:pt x="199" y="95"/>
                  </a:lnTo>
                  <a:lnTo>
                    <a:pt x="196" y="92"/>
                  </a:lnTo>
                  <a:lnTo>
                    <a:pt x="193" y="90"/>
                  </a:lnTo>
                  <a:lnTo>
                    <a:pt x="193" y="90"/>
                  </a:lnTo>
                  <a:lnTo>
                    <a:pt x="190" y="87"/>
                  </a:lnTo>
                  <a:lnTo>
                    <a:pt x="188" y="84"/>
                  </a:lnTo>
                  <a:lnTo>
                    <a:pt x="183" y="82"/>
                  </a:lnTo>
                  <a:lnTo>
                    <a:pt x="183" y="82"/>
                  </a:lnTo>
                  <a:lnTo>
                    <a:pt x="180" y="81"/>
                  </a:lnTo>
                  <a:lnTo>
                    <a:pt x="176" y="78"/>
                  </a:lnTo>
                  <a:lnTo>
                    <a:pt x="173" y="74"/>
                  </a:lnTo>
                  <a:lnTo>
                    <a:pt x="171" y="72"/>
                  </a:lnTo>
                  <a:lnTo>
                    <a:pt x="171" y="72"/>
                  </a:lnTo>
                  <a:lnTo>
                    <a:pt x="168" y="71"/>
                  </a:lnTo>
                  <a:lnTo>
                    <a:pt x="166" y="67"/>
                  </a:lnTo>
                  <a:lnTo>
                    <a:pt x="166" y="63"/>
                  </a:lnTo>
                  <a:lnTo>
                    <a:pt x="165" y="60"/>
                  </a:lnTo>
                  <a:lnTo>
                    <a:pt x="165" y="60"/>
                  </a:lnTo>
                  <a:lnTo>
                    <a:pt x="163" y="57"/>
                  </a:lnTo>
                  <a:lnTo>
                    <a:pt x="163" y="54"/>
                  </a:lnTo>
                  <a:lnTo>
                    <a:pt x="166" y="53"/>
                  </a:lnTo>
                  <a:lnTo>
                    <a:pt x="169" y="53"/>
                  </a:lnTo>
                  <a:lnTo>
                    <a:pt x="169" y="53"/>
                  </a:lnTo>
                  <a:lnTo>
                    <a:pt x="172" y="54"/>
                  </a:lnTo>
                  <a:lnTo>
                    <a:pt x="176" y="54"/>
                  </a:lnTo>
                  <a:lnTo>
                    <a:pt x="179" y="51"/>
                  </a:lnTo>
                  <a:lnTo>
                    <a:pt x="179" y="50"/>
                  </a:lnTo>
                  <a:lnTo>
                    <a:pt x="178" y="47"/>
                  </a:lnTo>
                  <a:lnTo>
                    <a:pt x="178" y="47"/>
                  </a:lnTo>
                  <a:lnTo>
                    <a:pt x="172" y="40"/>
                  </a:lnTo>
                  <a:lnTo>
                    <a:pt x="171" y="35"/>
                  </a:lnTo>
                  <a:lnTo>
                    <a:pt x="169" y="33"/>
                  </a:lnTo>
                  <a:lnTo>
                    <a:pt x="169" y="33"/>
                  </a:lnTo>
                  <a:lnTo>
                    <a:pt x="171" y="26"/>
                  </a:lnTo>
                  <a:lnTo>
                    <a:pt x="171" y="21"/>
                  </a:lnTo>
                  <a:lnTo>
                    <a:pt x="171" y="20"/>
                  </a:lnTo>
                  <a:lnTo>
                    <a:pt x="169" y="18"/>
                  </a:lnTo>
                  <a:lnTo>
                    <a:pt x="169" y="18"/>
                  </a:lnTo>
                  <a:lnTo>
                    <a:pt x="162" y="13"/>
                  </a:lnTo>
                  <a:lnTo>
                    <a:pt x="161" y="10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8" y="4"/>
                  </a:lnTo>
                  <a:lnTo>
                    <a:pt x="155" y="1"/>
                  </a:lnTo>
                  <a:lnTo>
                    <a:pt x="153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5" y="6"/>
                  </a:lnTo>
                  <a:lnTo>
                    <a:pt x="142" y="10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34" y="14"/>
                  </a:lnTo>
                  <a:lnTo>
                    <a:pt x="124" y="18"/>
                  </a:lnTo>
                  <a:lnTo>
                    <a:pt x="124" y="18"/>
                  </a:lnTo>
                  <a:lnTo>
                    <a:pt x="122" y="18"/>
                  </a:lnTo>
                  <a:lnTo>
                    <a:pt x="119" y="18"/>
                  </a:lnTo>
                  <a:lnTo>
                    <a:pt x="114" y="17"/>
                  </a:lnTo>
                  <a:lnTo>
                    <a:pt x="106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95" y="14"/>
                  </a:lnTo>
                  <a:lnTo>
                    <a:pt x="92" y="17"/>
                  </a:lnTo>
                  <a:lnTo>
                    <a:pt x="91" y="20"/>
                  </a:lnTo>
                  <a:lnTo>
                    <a:pt x="92" y="23"/>
                  </a:lnTo>
                  <a:lnTo>
                    <a:pt x="92" y="23"/>
                  </a:lnTo>
                  <a:lnTo>
                    <a:pt x="94" y="26"/>
                  </a:lnTo>
                  <a:lnTo>
                    <a:pt x="95" y="31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97" y="45"/>
                  </a:lnTo>
                  <a:lnTo>
                    <a:pt x="101" y="51"/>
                  </a:lnTo>
                  <a:lnTo>
                    <a:pt x="102" y="53"/>
                  </a:lnTo>
                  <a:lnTo>
                    <a:pt x="104" y="53"/>
                  </a:lnTo>
                  <a:lnTo>
                    <a:pt x="104" y="53"/>
                  </a:lnTo>
                  <a:lnTo>
                    <a:pt x="108" y="53"/>
                  </a:lnTo>
                  <a:lnTo>
                    <a:pt x="112" y="55"/>
                  </a:lnTo>
                  <a:lnTo>
                    <a:pt x="114" y="58"/>
                  </a:lnTo>
                  <a:lnTo>
                    <a:pt x="114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8" y="61"/>
                  </a:lnTo>
                  <a:lnTo>
                    <a:pt x="106" y="64"/>
                  </a:lnTo>
                  <a:lnTo>
                    <a:pt x="104" y="68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04" y="80"/>
                  </a:lnTo>
                  <a:lnTo>
                    <a:pt x="102" y="82"/>
                  </a:lnTo>
                  <a:lnTo>
                    <a:pt x="101" y="84"/>
                  </a:lnTo>
                  <a:lnTo>
                    <a:pt x="101" y="84"/>
                  </a:lnTo>
                  <a:lnTo>
                    <a:pt x="98" y="84"/>
                  </a:lnTo>
                  <a:lnTo>
                    <a:pt x="95" y="85"/>
                  </a:lnTo>
                  <a:lnTo>
                    <a:pt x="94" y="88"/>
                  </a:lnTo>
                  <a:lnTo>
                    <a:pt x="92" y="92"/>
                  </a:lnTo>
                  <a:lnTo>
                    <a:pt x="92" y="92"/>
                  </a:lnTo>
                  <a:lnTo>
                    <a:pt x="92" y="95"/>
                  </a:lnTo>
                  <a:lnTo>
                    <a:pt x="91" y="97"/>
                  </a:lnTo>
                  <a:lnTo>
                    <a:pt x="88" y="98"/>
                  </a:lnTo>
                  <a:lnTo>
                    <a:pt x="85" y="99"/>
                  </a:lnTo>
                  <a:lnTo>
                    <a:pt x="84" y="101"/>
                  </a:lnTo>
                  <a:lnTo>
                    <a:pt x="84" y="101"/>
                  </a:lnTo>
                  <a:lnTo>
                    <a:pt x="81" y="109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70" y="121"/>
                  </a:lnTo>
                  <a:lnTo>
                    <a:pt x="65" y="122"/>
                  </a:lnTo>
                  <a:lnTo>
                    <a:pt x="64" y="124"/>
                  </a:lnTo>
                  <a:lnTo>
                    <a:pt x="64" y="125"/>
                  </a:lnTo>
                  <a:lnTo>
                    <a:pt x="64" y="125"/>
                  </a:lnTo>
                  <a:lnTo>
                    <a:pt x="62" y="129"/>
                  </a:lnTo>
                  <a:lnTo>
                    <a:pt x="60" y="134"/>
                  </a:lnTo>
                  <a:lnTo>
                    <a:pt x="57" y="136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48" y="136"/>
                  </a:lnTo>
                  <a:lnTo>
                    <a:pt x="45" y="136"/>
                  </a:lnTo>
                  <a:lnTo>
                    <a:pt x="44" y="138"/>
                  </a:lnTo>
                  <a:lnTo>
                    <a:pt x="44" y="138"/>
                  </a:lnTo>
                  <a:lnTo>
                    <a:pt x="42" y="139"/>
                  </a:lnTo>
                  <a:lnTo>
                    <a:pt x="41" y="139"/>
                  </a:lnTo>
                  <a:lnTo>
                    <a:pt x="38" y="138"/>
                  </a:lnTo>
                  <a:lnTo>
                    <a:pt x="34" y="136"/>
                  </a:lnTo>
                  <a:lnTo>
                    <a:pt x="33" y="136"/>
                  </a:lnTo>
                  <a:lnTo>
                    <a:pt x="33" y="136"/>
                  </a:lnTo>
                  <a:lnTo>
                    <a:pt x="25" y="144"/>
                  </a:lnTo>
                  <a:lnTo>
                    <a:pt x="21" y="148"/>
                  </a:lnTo>
                  <a:lnTo>
                    <a:pt x="20" y="152"/>
                  </a:lnTo>
                  <a:lnTo>
                    <a:pt x="20" y="152"/>
                  </a:lnTo>
                  <a:lnTo>
                    <a:pt x="20" y="154"/>
                  </a:lnTo>
                  <a:lnTo>
                    <a:pt x="21" y="155"/>
                  </a:lnTo>
                  <a:lnTo>
                    <a:pt x="25" y="158"/>
                  </a:lnTo>
                  <a:lnTo>
                    <a:pt x="28" y="159"/>
                  </a:lnTo>
                  <a:lnTo>
                    <a:pt x="30" y="162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0" y="168"/>
                  </a:lnTo>
                  <a:lnTo>
                    <a:pt x="33" y="173"/>
                  </a:lnTo>
                  <a:lnTo>
                    <a:pt x="37" y="181"/>
                  </a:lnTo>
                  <a:lnTo>
                    <a:pt x="37" y="181"/>
                  </a:lnTo>
                  <a:lnTo>
                    <a:pt x="42" y="188"/>
                  </a:lnTo>
                  <a:lnTo>
                    <a:pt x="44" y="192"/>
                  </a:lnTo>
                  <a:lnTo>
                    <a:pt x="42" y="195"/>
                  </a:lnTo>
                  <a:lnTo>
                    <a:pt x="42" y="195"/>
                  </a:lnTo>
                  <a:lnTo>
                    <a:pt x="41" y="198"/>
                  </a:lnTo>
                  <a:lnTo>
                    <a:pt x="38" y="198"/>
                  </a:lnTo>
                  <a:lnTo>
                    <a:pt x="31" y="198"/>
                  </a:lnTo>
                  <a:lnTo>
                    <a:pt x="31" y="198"/>
                  </a:lnTo>
                  <a:lnTo>
                    <a:pt x="27" y="198"/>
                  </a:lnTo>
                  <a:lnTo>
                    <a:pt x="24" y="199"/>
                  </a:lnTo>
                  <a:lnTo>
                    <a:pt x="21" y="199"/>
                  </a:lnTo>
                  <a:lnTo>
                    <a:pt x="15" y="199"/>
                  </a:lnTo>
                  <a:lnTo>
                    <a:pt x="15" y="199"/>
                  </a:lnTo>
                  <a:lnTo>
                    <a:pt x="10" y="199"/>
                  </a:lnTo>
                  <a:lnTo>
                    <a:pt x="5" y="200"/>
                  </a:lnTo>
                  <a:lnTo>
                    <a:pt x="1" y="209"/>
                  </a:lnTo>
                  <a:lnTo>
                    <a:pt x="1" y="20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5" y="216"/>
                  </a:lnTo>
                  <a:lnTo>
                    <a:pt x="10" y="220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8" y="225"/>
                  </a:lnTo>
                  <a:lnTo>
                    <a:pt x="21" y="225"/>
                  </a:lnTo>
                  <a:lnTo>
                    <a:pt x="27" y="223"/>
                  </a:lnTo>
                  <a:lnTo>
                    <a:pt x="31" y="222"/>
                  </a:lnTo>
                  <a:lnTo>
                    <a:pt x="31" y="222"/>
                  </a:lnTo>
                  <a:lnTo>
                    <a:pt x="33" y="225"/>
                  </a:lnTo>
                  <a:lnTo>
                    <a:pt x="33" y="225"/>
                  </a:lnTo>
                  <a:lnTo>
                    <a:pt x="31" y="226"/>
                  </a:lnTo>
                  <a:lnTo>
                    <a:pt x="28" y="228"/>
                  </a:lnTo>
                  <a:lnTo>
                    <a:pt x="21" y="230"/>
                  </a:lnTo>
                  <a:lnTo>
                    <a:pt x="14" y="230"/>
                  </a:lnTo>
                  <a:lnTo>
                    <a:pt x="10" y="232"/>
                  </a:lnTo>
                  <a:lnTo>
                    <a:pt x="10" y="232"/>
                  </a:lnTo>
                  <a:lnTo>
                    <a:pt x="13" y="237"/>
                  </a:lnTo>
                  <a:lnTo>
                    <a:pt x="23" y="247"/>
                  </a:lnTo>
                  <a:lnTo>
                    <a:pt x="34" y="256"/>
                  </a:lnTo>
                  <a:lnTo>
                    <a:pt x="40" y="259"/>
                  </a:lnTo>
                  <a:lnTo>
                    <a:pt x="44" y="260"/>
                  </a:lnTo>
                  <a:lnTo>
                    <a:pt x="44" y="260"/>
                  </a:lnTo>
                  <a:lnTo>
                    <a:pt x="48" y="259"/>
                  </a:lnTo>
                  <a:lnTo>
                    <a:pt x="52" y="256"/>
                  </a:lnTo>
                  <a:lnTo>
                    <a:pt x="58" y="252"/>
                  </a:lnTo>
                  <a:lnTo>
                    <a:pt x="61" y="246"/>
                  </a:lnTo>
                  <a:lnTo>
                    <a:pt x="61" y="245"/>
                  </a:lnTo>
                  <a:lnTo>
                    <a:pt x="61" y="243"/>
                  </a:lnTo>
                  <a:lnTo>
                    <a:pt x="61" y="243"/>
                  </a:lnTo>
                  <a:lnTo>
                    <a:pt x="60" y="240"/>
                  </a:lnTo>
                  <a:lnTo>
                    <a:pt x="61" y="237"/>
                  </a:lnTo>
                  <a:lnTo>
                    <a:pt x="64" y="235"/>
                  </a:lnTo>
                  <a:lnTo>
                    <a:pt x="65" y="235"/>
                  </a:lnTo>
                  <a:lnTo>
                    <a:pt x="65" y="235"/>
                  </a:lnTo>
                  <a:lnTo>
                    <a:pt x="67" y="237"/>
                  </a:lnTo>
                  <a:lnTo>
                    <a:pt x="68" y="243"/>
                  </a:lnTo>
                  <a:lnTo>
                    <a:pt x="68" y="247"/>
                  </a:lnTo>
                  <a:lnTo>
                    <a:pt x="70" y="252"/>
                  </a:lnTo>
                  <a:lnTo>
                    <a:pt x="70" y="252"/>
                  </a:lnTo>
                  <a:lnTo>
                    <a:pt x="71" y="255"/>
                  </a:lnTo>
                  <a:lnTo>
                    <a:pt x="72" y="257"/>
                  </a:lnTo>
                  <a:lnTo>
                    <a:pt x="70" y="266"/>
                  </a:lnTo>
                  <a:lnTo>
                    <a:pt x="70" y="266"/>
                  </a:lnTo>
                  <a:lnTo>
                    <a:pt x="70" y="272"/>
                  </a:lnTo>
                  <a:lnTo>
                    <a:pt x="70" y="279"/>
                  </a:lnTo>
                  <a:lnTo>
                    <a:pt x="72" y="293"/>
                  </a:lnTo>
                  <a:lnTo>
                    <a:pt x="72" y="293"/>
                  </a:lnTo>
                  <a:lnTo>
                    <a:pt x="77" y="306"/>
                  </a:lnTo>
                  <a:lnTo>
                    <a:pt x="81" y="321"/>
                  </a:lnTo>
                  <a:lnTo>
                    <a:pt x="81" y="321"/>
                  </a:lnTo>
                  <a:lnTo>
                    <a:pt x="82" y="331"/>
                  </a:lnTo>
                  <a:lnTo>
                    <a:pt x="87" y="343"/>
                  </a:lnTo>
                  <a:lnTo>
                    <a:pt x="91" y="354"/>
                  </a:lnTo>
                  <a:lnTo>
                    <a:pt x="95" y="366"/>
                  </a:lnTo>
                  <a:lnTo>
                    <a:pt x="95" y="366"/>
                  </a:lnTo>
                  <a:lnTo>
                    <a:pt x="99" y="375"/>
                  </a:lnTo>
                  <a:lnTo>
                    <a:pt x="104" y="388"/>
                  </a:lnTo>
                  <a:lnTo>
                    <a:pt x="108" y="400"/>
                  </a:lnTo>
                  <a:lnTo>
                    <a:pt x="111" y="407"/>
                  </a:lnTo>
                  <a:lnTo>
                    <a:pt x="111" y="407"/>
                  </a:lnTo>
                  <a:lnTo>
                    <a:pt x="119" y="421"/>
                  </a:lnTo>
                  <a:lnTo>
                    <a:pt x="124" y="431"/>
                  </a:lnTo>
                  <a:lnTo>
                    <a:pt x="126" y="439"/>
                  </a:lnTo>
                  <a:lnTo>
                    <a:pt x="126" y="439"/>
                  </a:lnTo>
                  <a:lnTo>
                    <a:pt x="126" y="444"/>
                  </a:lnTo>
                  <a:lnTo>
                    <a:pt x="128" y="448"/>
                  </a:lnTo>
                  <a:lnTo>
                    <a:pt x="132" y="457"/>
                  </a:lnTo>
                  <a:lnTo>
                    <a:pt x="138" y="464"/>
                  </a:lnTo>
                  <a:lnTo>
                    <a:pt x="142" y="468"/>
                  </a:lnTo>
                  <a:lnTo>
                    <a:pt x="142" y="468"/>
                  </a:lnTo>
                  <a:lnTo>
                    <a:pt x="145" y="469"/>
                  </a:lnTo>
                  <a:lnTo>
                    <a:pt x="149" y="467"/>
                  </a:lnTo>
                  <a:lnTo>
                    <a:pt x="153" y="464"/>
                  </a:lnTo>
                  <a:lnTo>
                    <a:pt x="156" y="458"/>
                  </a:lnTo>
                  <a:lnTo>
                    <a:pt x="156" y="458"/>
                  </a:lnTo>
                  <a:lnTo>
                    <a:pt x="159" y="454"/>
                  </a:lnTo>
                  <a:lnTo>
                    <a:pt x="165" y="451"/>
                  </a:lnTo>
                  <a:lnTo>
                    <a:pt x="169" y="448"/>
                  </a:lnTo>
                  <a:lnTo>
                    <a:pt x="171" y="445"/>
                  </a:lnTo>
                  <a:lnTo>
                    <a:pt x="172" y="444"/>
                  </a:lnTo>
                  <a:lnTo>
                    <a:pt x="172" y="444"/>
                  </a:lnTo>
                  <a:lnTo>
                    <a:pt x="173" y="437"/>
                  </a:lnTo>
                  <a:lnTo>
                    <a:pt x="175" y="434"/>
                  </a:lnTo>
                  <a:lnTo>
                    <a:pt x="178" y="432"/>
                  </a:lnTo>
                  <a:lnTo>
                    <a:pt x="178" y="432"/>
                  </a:lnTo>
                  <a:lnTo>
                    <a:pt x="180" y="431"/>
                  </a:lnTo>
                  <a:lnTo>
                    <a:pt x="182" y="430"/>
                  </a:lnTo>
                  <a:lnTo>
                    <a:pt x="182" y="421"/>
                  </a:lnTo>
                  <a:lnTo>
                    <a:pt x="182" y="421"/>
                  </a:lnTo>
                  <a:lnTo>
                    <a:pt x="183" y="411"/>
                  </a:lnTo>
                  <a:lnTo>
                    <a:pt x="185" y="405"/>
                  </a:lnTo>
                  <a:lnTo>
                    <a:pt x="186" y="401"/>
                  </a:lnTo>
                  <a:lnTo>
                    <a:pt x="186" y="401"/>
                  </a:lnTo>
                  <a:lnTo>
                    <a:pt x="189" y="395"/>
                  </a:lnTo>
                  <a:lnTo>
                    <a:pt x="190" y="388"/>
                  </a:lnTo>
                  <a:lnTo>
                    <a:pt x="190" y="381"/>
                  </a:lnTo>
                  <a:lnTo>
                    <a:pt x="189" y="375"/>
                  </a:lnTo>
                  <a:lnTo>
                    <a:pt x="189" y="375"/>
                  </a:lnTo>
                  <a:lnTo>
                    <a:pt x="188" y="370"/>
                  </a:lnTo>
                  <a:lnTo>
                    <a:pt x="188" y="366"/>
                  </a:lnTo>
                  <a:lnTo>
                    <a:pt x="190" y="354"/>
                  </a:lnTo>
                  <a:lnTo>
                    <a:pt x="190" y="354"/>
                  </a:lnTo>
                  <a:lnTo>
                    <a:pt x="192" y="346"/>
                  </a:lnTo>
                  <a:lnTo>
                    <a:pt x="193" y="343"/>
                  </a:lnTo>
                  <a:lnTo>
                    <a:pt x="196" y="341"/>
                  </a:lnTo>
                  <a:lnTo>
                    <a:pt x="196" y="341"/>
                  </a:lnTo>
                  <a:lnTo>
                    <a:pt x="200" y="340"/>
                  </a:lnTo>
                  <a:lnTo>
                    <a:pt x="205" y="338"/>
                  </a:lnTo>
                  <a:lnTo>
                    <a:pt x="208" y="334"/>
                  </a:lnTo>
                  <a:lnTo>
                    <a:pt x="212" y="330"/>
                  </a:lnTo>
                  <a:lnTo>
                    <a:pt x="212" y="330"/>
                  </a:lnTo>
                  <a:lnTo>
                    <a:pt x="217" y="326"/>
                  </a:lnTo>
                  <a:lnTo>
                    <a:pt x="225" y="320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0" y="300"/>
                  </a:lnTo>
                  <a:lnTo>
                    <a:pt x="257" y="292"/>
                  </a:lnTo>
                  <a:lnTo>
                    <a:pt x="263" y="284"/>
                  </a:lnTo>
                  <a:lnTo>
                    <a:pt x="263" y="284"/>
                  </a:lnTo>
                  <a:lnTo>
                    <a:pt x="267" y="280"/>
                  </a:lnTo>
                  <a:lnTo>
                    <a:pt x="274" y="276"/>
                  </a:lnTo>
                  <a:lnTo>
                    <a:pt x="281" y="273"/>
                  </a:lnTo>
                  <a:lnTo>
                    <a:pt x="287" y="269"/>
                  </a:lnTo>
                  <a:lnTo>
                    <a:pt x="287" y="269"/>
                  </a:lnTo>
                  <a:lnTo>
                    <a:pt x="290" y="265"/>
                  </a:lnTo>
                  <a:lnTo>
                    <a:pt x="291" y="260"/>
                  </a:lnTo>
                  <a:lnTo>
                    <a:pt x="291" y="252"/>
                  </a:lnTo>
                  <a:lnTo>
                    <a:pt x="291" y="252"/>
                  </a:lnTo>
                  <a:lnTo>
                    <a:pt x="293" y="249"/>
                  </a:lnTo>
                  <a:lnTo>
                    <a:pt x="296" y="247"/>
                  </a:lnTo>
                  <a:lnTo>
                    <a:pt x="304" y="245"/>
                  </a:lnTo>
                  <a:lnTo>
                    <a:pt x="313" y="242"/>
                  </a:lnTo>
                  <a:lnTo>
                    <a:pt x="320" y="242"/>
                  </a:lnTo>
                  <a:lnTo>
                    <a:pt x="320" y="242"/>
                  </a:lnTo>
                  <a:lnTo>
                    <a:pt x="324" y="242"/>
                  </a:lnTo>
                  <a:lnTo>
                    <a:pt x="324" y="242"/>
                  </a:lnTo>
                  <a:lnTo>
                    <a:pt x="324" y="233"/>
                  </a:lnTo>
                  <a:lnTo>
                    <a:pt x="323" y="225"/>
                  </a:lnTo>
                  <a:lnTo>
                    <a:pt x="318" y="212"/>
                  </a:lnTo>
                  <a:lnTo>
                    <a:pt x="318" y="2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1" name="Freeform 236"/>
            <p:cNvSpPr>
              <a:spLocks/>
            </p:cNvSpPr>
            <p:nvPr/>
          </p:nvSpPr>
          <p:spPr bwMode="auto">
            <a:xfrm>
              <a:off x="6089312" y="2339307"/>
              <a:ext cx="711559" cy="304146"/>
            </a:xfrm>
            <a:custGeom>
              <a:avLst/>
              <a:gdLst/>
              <a:ahLst/>
              <a:cxnLst>
                <a:cxn ang="0">
                  <a:pos x="466" y="93"/>
                </a:cxn>
                <a:cxn ang="0">
                  <a:pos x="450" y="90"/>
                </a:cxn>
                <a:cxn ang="0">
                  <a:pos x="435" y="90"/>
                </a:cxn>
                <a:cxn ang="0">
                  <a:pos x="450" y="47"/>
                </a:cxn>
                <a:cxn ang="0">
                  <a:pos x="428" y="46"/>
                </a:cxn>
                <a:cxn ang="0">
                  <a:pos x="405" y="43"/>
                </a:cxn>
                <a:cxn ang="0">
                  <a:pos x="391" y="53"/>
                </a:cxn>
                <a:cxn ang="0">
                  <a:pos x="368" y="59"/>
                </a:cxn>
                <a:cxn ang="0">
                  <a:pos x="342" y="61"/>
                </a:cxn>
                <a:cxn ang="0">
                  <a:pos x="318" y="59"/>
                </a:cxn>
                <a:cxn ang="0">
                  <a:pos x="308" y="49"/>
                </a:cxn>
                <a:cxn ang="0">
                  <a:pos x="295" y="42"/>
                </a:cxn>
                <a:cxn ang="0">
                  <a:pos x="280" y="39"/>
                </a:cxn>
                <a:cxn ang="0">
                  <a:pos x="254" y="37"/>
                </a:cxn>
                <a:cxn ang="0">
                  <a:pos x="234" y="40"/>
                </a:cxn>
                <a:cxn ang="0">
                  <a:pos x="219" y="32"/>
                </a:cxn>
                <a:cxn ang="0">
                  <a:pos x="216" y="17"/>
                </a:cxn>
                <a:cxn ang="0">
                  <a:pos x="189" y="7"/>
                </a:cxn>
                <a:cxn ang="0">
                  <a:pos x="167" y="0"/>
                </a:cxn>
                <a:cxn ang="0">
                  <a:pos x="156" y="9"/>
                </a:cxn>
                <a:cxn ang="0">
                  <a:pos x="146" y="17"/>
                </a:cxn>
                <a:cxn ang="0">
                  <a:pos x="153" y="34"/>
                </a:cxn>
                <a:cxn ang="0">
                  <a:pos x="140" y="47"/>
                </a:cxn>
                <a:cxn ang="0">
                  <a:pos x="126" y="46"/>
                </a:cxn>
                <a:cxn ang="0">
                  <a:pos x="108" y="44"/>
                </a:cxn>
                <a:cxn ang="0">
                  <a:pos x="95" y="33"/>
                </a:cxn>
                <a:cxn ang="0">
                  <a:pos x="64" y="29"/>
                </a:cxn>
                <a:cxn ang="0">
                  <a:pos x="51" y="36"/>
                </a:cxn>
                <a:cxn ang="0">
                  <a:pos x="38" y="44"/>
                </a:cxn>
                <a:cxn ang="0">
                  <a:pos x="21" y="54"/>
                </a:cxn>
                <a:cxn ang="0">
                  <a:pos x="2" y="60"/>
                </a:cxn>
                <a:cxn ang="0">
                  <a:pos x="2" y="70"/>
                </a:cxn>
                <a:cxn ang="0">
                  <a:pos x="25" y="86"/>
                </a:cxn>
                <a:cxn ang="0">
                  <a:pos x="39" y="97"/>
                </a:cxn>
                <a:cxn ang="0">
                  <a:pos x="49" y="116"/>
                </a:cxn>
                <a:cxn ang="0">
                  <a:pos x="44" y="138"/>
                </a:cxn>
                <a:cxn ang="0">
                  <a:pos x="79" y="147"/>
                </a:cxn>
                <a:cxn ang="0">
                  <a:pos x="92" y="154"/>
                </a:cxn>
                <a:cxn ang="0">
                  <a:pos x="106" y="162"/>
                </a:cxn>
                <a:cxn ang="0">
                  <a:pos x="119" y="185"/>
                </a:cxn>
                <a:cxn ang="0">
                  <a:pos x="132" y="194"/>
                </a:cxn>
                <a:cxn ang="0">
                  <a:pos x="196" y="197"/>
                </a:cxn>
                <a:cxn ang="0">
                  <a:pos x="226" y="204"/>
                </a:cxn>
                <a:cxn ang="0">
                  <a:pos x="246" y="209"/>
                </a:cxn>
                <a:cxn ang="0">
                  <a:pos x="263" y="215"/>
                </a:cxn>
                <a:cxn ang="0">
                  <a:pos x="295" y="198"/>
                </a:cxn>
                <a:cxn ang="0">
                  <a:pos x="344" y="194"/>
                </a:cxn>
                <a:cxn ang="0">
                  <a:pos x="369" y="175"/>
                </a:cxn>
                <a:cxn ang="0">
                  <a:pos x="365" y="155"/>
                </a:cxn>
                <a:cxn ang="0">
                  <a:pos x="382" y="150"/>
                </a:cxn>
                <a:cxn ang="0">
                  <a:pos x="408" y="147"/>
                </a:cxn>
                <a:cxn ang="0">
                  <a:pos x="441" y="135"/>
                </a:cxn>
                <a:cxn ang="0">
                  <a:pos x="460" y="118"/>
                </a:cxn>
                <a:cxn ang="0">
                  <a:pos x="486" y="114"/>
                </a:cxn>
                <a:cxn ang="0">
                  <a:pos x="503" y="113"/>
                </a:cxn>
                <a:cxn ang="0">
                  <a:pos x="482" y="90"/>
                </a:cxn>
              </a:cxnLst>
              <a:rect l="0" t="0" r="r" b="b"/>
              <a:pathLst>
                <a:path w="503" h="215">
                  <a:moveTo>
                    <a:pt x="482" y="90"/>
                  </a:moveTo>
                  <a:lnTo>
                    <a:pt x="482" y="90"/>
                  </a:lnTo>
                  <a:lnTo>
                    <a:pt x="477" y="87"/>
                  </a:lnTo>
                  <a:lnTo>
                    <a:pt x="473" y="87"/>
                  </a:lnTo>
                  <a:lnTo>
                    <a:pt x="469" y="88"/>
                  </a:lnTo>
                  <a:lnTo>
                    <a:pt x="466" y="93"/>
                  </a:lnTo>
                  <a:lnTo>
                    <a:pt x="466" y="93"/>
                  </a:lnTo>
                  <a:lnTo>
                    <a:pt x="466" y="94"/>
                  </a:lnTo>
                  <a:lnTo>
                    <a:pt x="465" y="94"/>
                  </a:lnTo>
                  <a:lnTo>
                    <a:pt x="462" y="94"/>
                  </a:lnTo>
                  <a:lnTo>
                    <a:pt x="458" y="91"/>
                  </a:lnTo>
                  <a:lnTo>
                    <a:pt x="450" y="90"/>
                  </a:lnTo>
                  <a:lnTo>
                    <a:pt x="450" y="90"/>
                  </a:lnTo>
                  <a:lnTo>
                    <a:pt x="445" y="91"/>
                  </a:lnTo>
                  <a:lnTo>
                    <a:pt x="442" y="93"/>
                  </a:lnTo>
                  <a:lnTo>
                    <a:pt x="439" y="93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32" y="86"/>
                  </a:lnTo>
                  <a:lnTo>
                    <a:pt x="433" y="83"/>
                  </a:lnTo>
                  <a:lnTo>
                    <a:pt x="436" y="81"/>
                  </a:lnTo>
                  <a:lnTo>
                    <a:pt x="438" y="73"/>
                  </a:lnTo>
                  <a:lnTo>
                    <a:pt x="450" y="47"/>
                  </a:lnTo>
                  <a:lnTo>
                    <a:pt x="450" y="47"/>
                  </a:lnTo>
                  <a:lnTo>
                    <a:pt x="445" y="46"/>
                  </a:lnTo>
                  <a:lnTo>
                    <a:pt x="439" y="46"/>
                  </a:lnTo>
                  <a:lnTo>
                    <a:pt x="439" y="46"/>
                  </a:lnTo>
                  <a:lnTo>
                    <a:pt x="435" y="47"/>
                  </a:lnTo>
                  <a:lnTo>
                    <a:pt x="431" y="47"/>
                  </a:lnTo>
                  <a:lnTo>
                    <a:pt x="428" y="46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22" y="42"/>
                  </a:lnTo>
                  <a:lnTo>
                    <a:pt x="416" y="40"/>
                  </a:lnTo>
                  <a:lnTo>
                    <a:pt x="409" y="42"/>
                  </a:lnTo>
                  <a:lnTo>
                    <a:pt x="405" y="43"/>
                  </a:lnTo>
                  <a:lnTo>
                    <a:pt x="405" y="43"/>
                  </a:lnTo>
                  <a:lnTo>
                    <a:pt x="398" y="46"/>
                  </a:lnTo>
                  <a:lnTo>
                    <a:pt x="394" y="49"/>
                  </a:lnTo>
                  <a:lnTo>
                    <a:pt x="392" y="52"/>
                  </a:lnTo>
                  <a:lnTo>
                    <a:pt x="392" y="52"/>
                  </a:lnTo>
                  <a:lnTo>
                    <a:pt x="391" y="53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79" y="56"/>
                  </a:lnTo>
                  <a:lnTo>
                    <a:pt x="379" y="56"/>
                  </a:lnTo>
                  <a:lnTo>
                    <a:pt x="375" y="57"/>
                  </a:lnTo>
                  <a:lnTo>
                    <a:pt x="368" y="59"/>
                  </a:lnTo>
                  <a:lnTo>
                    <a:pt x="362" y="60"/>
                  </a:lnTo>
                  <a:lnTo>
                    <a:pt x="359" y="61"/>
                  </a:lnTo>
                  <a:lnTo>
                    <a:pt x="359" y="61"/>
                  </a:lnTo>
                  <a:lnTo>
                    <a:pt x="355" y="61"/>
                  </a:lnTo>
                  <a:lnTo>
                    <a:pt x="349" y="63"/>
                  </a:lnTo>
                  <a:lnTo>
                    <a:pt x="342" y="61"/>
                  </a:lnTo>
                  <a:lnTo>
                    <a:pt x="338" y="61"/>
                  </a:lnTo>
                  <a:lnTo>
                    <a:pt x="338" y="61"/>
                  </a:lnTo>
                  <a:lnTo>
                    <a:pt x="334" y="60"/>
                  </a:lnTo>
                  <a:lnTo>
                    <a:pt x="327" y="60"/>
                  </a:lnTo>
                  <a:lnTo>
                    <a:pt x="321" y="59"/>
                  </a:lnTo>
                  <a:lnTo>
                    <a:pt x="318" y="59"/>
                  </a:lnTo>
                  <a:lnTo>
                    <a:pt x="317" y="57"/>
                  </a:lnTo>
                  <a:lnTo>
                    <a:pt x="317" y="57"/>
                  </a:lnTo>
                  <a:lnTo>
                    <a:pt x="315" y="54"/>
                  </a:lnTo>
                  <a:lnTo>
                    <a:pt x="312" y="53"/>
                  </a:lnTo>
                  <a:lnTo>
                    <a:pt x="310" y="50"/>
                  </a:lnTo>
                  <a:lnTo>
                    <a:pt x="308" y="49"/>
                  </a:lnTo>
                  <a:lnTo>
                    <a:pt x="308" y="49"/>
                  </a:lnTo>
                  <a:lnTo>
                    <a:pt x="308" y="47"/>
                  </a:lnTo>
                  <a:lnTo>
                    <a:pt x="307" y="46"/>
                  </a:lnTo>
                  <a:lnTo>
                    <a:pt x="303" y="44"/>
                  </a:lnTo>
                  <a:lnTo>
                    <a:pt x="298" y="43"/>
                  </a:lnTo>
                  <a:lnTo>
                    <a:pt x="295" y="42"/>
                  </a:lnTo>
                  <a:lnTo>
                    <a:pt x="295" y="42"/>
                  </a:lnTo>
                  <a:lnTo>
                    <a:pt x="293" y="40"/>
                  </a:lnTo>
                  <a:lnTo>
                    <a:pt x="290" y="39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0" y="39"/>
                  </a:lnTo>
                  <a:lnTo>
                    <a:pt x="275" y="37"/>
                  </a:lnTo>
                  <a:lnTo>
                    <a:pt x="268" y="36"/>
                  </a:lnTo>
                  <a:lnTo>
                    <a:pt x="268" y="36"/>
                  </a:lnTo>
                  <a:lnTo>
                    <a:pt x="261" y="36"/>
                  </a:lnTo>
                  <a:lnTo>
                    <a:pt x="254" y="37"/>
                  </a:lnTo>
                  <a:lnTo>
                    <a:pt x="254" y="37"/>
                  </a:lnTo>
                  <a:lnTo>
                    <a:pt x="251" y="37"/>
                  </a:lnTo>
                  <a:lnTo>
                    <a:pt x="248" y="40"/>
                  </a:lnTo>
                  <a:lnTo>
                    <a:pt x="243" y="43"/>
                  </a:lnTo>
                  <a:lnTo>
                    <a:pt x="243" y="43"/>
                  </a:lnTo>
                  <a:lnTo>
                    <a:pt x="238" y="42"/>
                  </a:lnTo>
                  <a:lnTo>
                    <a:pt x="234" y="40"/>
                  </a:lnTo>
                  <a:lnTo>
                    <a:pt x="230" y="39"/>
                  </a:lnTo>
                  <a:lnTo>
                    <a:pt x="229" y="39"/>
                  </a:lnTo>
                  <a:lnTo>
                    <a:pt x="229" y="39"/>
                  </a:lnTo>
                  <a:lnTo>
                    <a:pt x="226" y="39"/>
                  </a:lnTo>
                  <a:lnTo>
                    <a:pt x="223" y="36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7" y="29"/>
                  </a:lnTo>
                  <a:lnTo>
                    <a:pt x="217" y="24"/>
                  </a:lnTo>
                  <a:lnTo>
                    <a:pt x="217" y="20"/>
                  </a:lnTo>
                  <a:lnTo>
                    <a:pt x="216" y="17"/>
                  </a:lnTo>
                  <a:lnTo>
                    <a:pt x="216" y="17"/>
                  </a:lnTo>
                  <a:lnTo>
                    <a:pt x="213" y="16"/>
                  </a:lnTo>
                  <a:lnTo>
                    <a:pt x="209" y="15"/>
                  </a:lnTo>
                  <a:lnTo>
                    <a:pt x="200" y="13"/>
                  </a:lnTo>
                  <a:lnTo>
                    <a:pt x="200" y="13"/>
                  </a:lnTo>
                  <a:lnTo>
                    <a:pt x="194" y="9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183" y="7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73" y="3"/>
                  </a:lnTo>
                  <a:lnTo>
                    <a:pt x="167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3" y="2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56" y="9"/>
                  </a:lnTo>
                  <a:lnTo>
                    <a:pt x="155" y="9"/>
                  </a:lnTo>
                  <a:lnTo>
                    <a:pt x="153" y="12"/>
                  </a:lnTo>
                  <a:lnTo>
                    <a:pt x="153" y="12"/>
                  </a:lnTo>
                  <a:lnTo>
                    <a:pt x="150" y="13"/>
                  </a:lnTo>
                  <a:lnTo>
                    <a:pt x="149" y="16"/>
                  </a:lnTo>
                  <a:lnTo>
                    <a:pt x="146" y="17"/>
                  </a:lnTo>
                  <a:lnTo>
                    <a:pt x="146" y="20"/>
                  </a:lnTo>
                  <a:lnTo>
                    <a:pt x="146" y="20"/>
                  </a:lnTo>
                  <a:lnTo>
                    <a:pt x="147" y="27"/>
                  </a:lnTo>
                  <a:lnTo>
                    <a:pt x="152" y="33"/>
                  </a:lnTo>
                  <a:lnTo>
                    <a:pt x="152" y="33"/>
                  </a:lnTo>
                  <a:lnTo>
                    <a:pt x="153" y="34"/>
                  </a:lnTo>
                  <a:lnTo>
                    <a:pt x="153" y="37"/>
                  </a:lnTo>
                  <a:lnTo>
                    <a:pt x="152" y="43"/>
                  </a:lnTo>
                  <a:lnTo>
                    <a:pt x="152" y="43"/>
                  </a:lnTo>
                  <a:lnTo>
                    <a:pt x="149" y="44"/>
                  </a:lnTo>
                  <a:lnTo>
                    <a:pt x="145" y="46"/>
                  </a:lnTo>
                  <a:lnTo>
                    <a:pt x="140" y="47"/>
                  </a:lnTo>
                  <a:lnTo>
                    <a:pt x="137" y="49"/>
                  </a:lnTo>
                  <a:lnTo>
                    <a:pt x="137" y="49"/>
                  </a:lnTo>
                  <a:lnTo>
                    <a:pt x="136" y="50"/>
                  </a:lnTo>
                  <a:lnTo>
                    <a:pt x="133" y="50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23" y="44"/>
                  </a:lnTo>
                  <a:lnTo>
                    <a:pt x="119" y="44"/>
                  </a:lnTo>
                  <a:lnTo>
                    <a:pt x="113" y="47"/>
                  </a:lnTo>
                  <a:lnTo>
                    <a:pt x="113" y="47"/>
                  </a:lnTo>
                  <a:lnTo>
                    <a:pt x="110" y="47"/>
                  </a:lnTo>
                  <a:lnTo>
                    <a:pt x="108" y="44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9" y="40"/>
                  </a:lnTo>
                  <a:lnTo>
                    <a:pt x="98" y="37"/>
                  </a:lnTo>
                  <a:lnTo>
                    <a:pt x="96" y="33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85" y="32"/>
                  </a:lnTo>
                  <a:lnTo>
                    <a:pt x="73" y="29"/>
                  </a:lnTo>
                  <a:lnTo>
                    <a:pt x="73" y="29"/>
                  </a:lnTo>
                  <a:lnTo>
                    <a:pt x="66" y="29"/>
                  </a:lnTo>
                  <a:lnTo>
                    <a:pt x="64" y="29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6" y="33"/>
                  </a:lnTo>
                  <a:lnTo>
                    <a:pt x="52" y="33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49" y="37"/>
                  </a:lnTo>
                  <a:lnTo>
                    <a:pt x="45" y="39"/>
                  </a:lnTo>
                  <a:lnTo>
                    <a:pt x="41" y="43"/>
                  </a:lnTo>
                  <a:lnTo>
                    <a:pt x="41" y="43"/>
                  </a:lnTo>
                  <a:lnTo>
                    <a:pt x="38" y="44"/>
                  </a:lnTo>
                  <a:lnTo>
                    <a:pt x="34" y="46"/>
                  </a:lnTo>
                  <a:lnTo>
                    <a:pt x="31" y="47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25" y="53"/>
                  </a:lnTo>
                  <a:lnTo>
                    <a:pt x="21" y="54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7" y="57"/>
                  </a:lnTo>
                  <a:lnTo>
                    <a:pt x="4" y="59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70"/>
                  </a:lnTo>
                  <a:lnTo>
                    <a:pt x="4" y="73"/>
                  </a:lnTo>
                  <a:lnTo>
                    <a:pt x="11" y="79"/>
                  </a:lnTo>
                  <a:lnTo>
                    <a:pt x="11" y="79"/>
                  </a:lnTo>
                  <a:lnTo>
                    <a:pt x="18" y="83"/>
                  </a:lnTo>
                  <a:lnTo>
                    <a:pt x="22" y="86"/>
                  </a:lnTo>
                  <a:lnTo>
                    <a:pt x="25" y="86"/>
                  </a:lnTo>
                  <a:lnTo>
                    <a:pt x="25" y="86"/>
                  </a:lnTo>
                  <a:lnTo>
                    <a:pt x="29" y="87"/>
                  </a:lnTo>
                  <a:lnTo>
                    <a:pt x="34" y="90"/>
                  </a:lnTo>
                  <a:lnTo>
                    <a:pt x="38" y="93"/>
                  </a:lnTo>
                  <a:lnTo>
                    <a:pt x="39" y="97"/>
                  </a:lnTo>
                  <a:lnTo>
                    <a:pt x="39" y="97"/>
                  </a:lnTo>
                  <a:lnTo>
                    <a:pt x="41" y="101"/>
                  </a:lnTo>
                  <a:lnTo>
                    <a:pt x="42" y="104"/>
                  </a:lnTo>
                  <a:lnTo>
                    <a:pt x="48" y="110"/>
                  </a:lnTo>
                  <a:lnTo>
                    <a:pt x="48" y="110"/>
                  </a:lnTo>
                  <a:lnTo>
                    <a:pt x="49" y="111"/>
                  </a:lnTo>
                  <a:lnTo>
                    <a:pt x="49" y="116"/>
                  </a:lnTo>
                  <a:lnTo>
                    <a:pt x="46" y="125"/>
                  </a:lnTo>
                  <a:lnTo>
                    <a:pt x="46" y="125"/>
                  </a:lnTo>
                  <a:lnTo>
                    <a:pt x="46" y="128"/>
                  </a:lnTo>
                  <a:lnTo>
                    <a:pt x="44" y="133"/>
                  </a:lnTo>
                  <a:lnTo>
                    <a:pt x="42" y="135"/>
                  </a:lnTo>
                  <a:lnTo>
                    <a:pt x="44" y="138"/>
                  </a:lnTo>
                  <a:lnTo>
                    <a:pt x="44" y="138"/>
                  </a:lnTo>
                  <a:lnTo>
                    <a:pt x="45" y="141"/>
                  </a:lnTo>
                  <a:lnTo>
                    <a:pt x="49" y="143"/>
                  </a:lnTo>
                  <a:lnTo>
                    <a:pt x="61" y="145"/>
                  </a:lnTo>
                  <a:lnTo>
                    <a:pt x="72" y="147"/>
                  </a:lnTo>
                  <a:lnTo>
                    <a:pt x="79" y="147"/>
                  </a:lnTo>
                  <a:lnTo>
                    <a:pt x="79" y="147"/>
                  </a:lnTo>
                  <a:lnTo>
                    <a:pt x="83" y="148"/>
                  </a:lnTo>
                  <a:lnTo>
                    <a:pt x="88" y="151"/>
                  </a:lnTo>
                  <a:lnTo>
                    <a:pt x="89" y="154"/>
                  </a:lnTo>
                  <a:lnTo>
                    <a:pt x="92" y="154"/>
                  </a:lnTo>
                  <a:lnTo>
                    <a:pt x="92" y="154"/>
                  </a:lnTo>
                  <a:lnTo>
                    <a:pt x="95" y="155"/>
                  </a:lnTo>
                  <a:lnTo>
                    <a:pt x="96" y="158"/>
                  </a:lnTo>
                  <a:lnTo>
                    <a:pt x="99" y="160"/>
                  </a:lnTo>
                  <a:lnTo>
                    <a:pt x="102" y="162"/>
                  </a:lnTo>
                  <a:lnTo>
                    <a:pt x="102" y="162"/>
                  </a:lnTo>
                  <a:lnTo>
                    <a:pt x="106" y="162"/>
                  </a:lnTo>
                  <a:lnTo>
                    <a:pt x="109" y="165"/>
                  </a:lnTo>
                  <a:lnTo>
                    <a:pt x="112" y="170"/>
                  </a:lnTo>
                  <a:lnTo>
                    <a:pt x="115" y="175"/>
                  </a:lnTo>
                  <a:lnTo>
                    <a:pt x="115" y="175"/>
                  </a:lnTo>
                  <a:lnTo>
                    <a:pt x="116" y="181"/>
                  </a:lnTo>
                  <a:lnTo>
                    <a:pt x="119" y="185"/>
                  </a:lnTo>
                  <a:lnTo>
                    <a:pt x="122" y="188"/>
                  </a:lnTo>
                  <a:lnTo>
                    <a:pt x="123" y="192"/>
                  </a:lnTo>
                  <a:lnTo>
                    <a:pt x="123" y="192"/>
                  </a:lnTo>
                  <a:lnTo>
                    <a:pt x="125" y="192"/>
                  </a:lnTo>
                  <a:lnTo>
                    <a:pt x="126" y="194"/>
                  </a:lnTo>
                  <a:lnTo>
                    <a:pt x="132" y="194"/>
                  </a:lnTo>
                  <a:lnTo>
                    <a:pt x="145" y="194"/>
                  </a:lnTo>
                  <a:lnTo>
                    <a:pt x="145" y="194"/>
                  </a:lnTo>
                  <a:lnTo>
                    <a:pt x="165" y="194"/>
                  </a:lnTo>
                  <a:lnTo>
                    <a:pt x="183" y="195"/>
                  </a:lnTo>
                  <a:lnTo>
                    <a:pt x="183" y="195"/>
                  </a:lnTo>
                  <a:lnTo>
                    <a:pt x="196" y="197"/>
                  </a:lnTo>
                  <a:lnTo>
                    <a:pt x="204" y="198"/>
                  </a:lnTo>
                  <a:lnTo>
                    <a:pt x="211" y="201"/>
                  </a:lnTo>
                  <a:lnTo>
                    <a:pt x="211" y="201"/>
                  </a:lnTo>
                  <a:lnTo>
                    <a:pt x="217" y="204"/>
                  </a:lnTo>
                  <a:lnTo>
                    <a:pt x="221" y="204"/>
                  </a:lnTo>
                  <a:lnTo>
                    <a:pt x="226" y="204"/>
                  </a:lnTo>
                  <a:lnTo>
                    <a:pt x="229" y="205"/>
                  </a:lnTo>
                  <a:lnTo>
                    <a:pt x="229" y="205"/>
                  </a:lnTo>
                  <a:lnTo>
                    <a:pt x="237" y="209"/>
                  </a:lnTo>
                  <a:lnTo>
                    <a:pt x="240" y="209"/>
                  </a:lnTo>
                  <a:lnTo>
                    <a:pt x="246" y="209"/>
                  </a:lnTo>
                  <a:lnTo>
                    <a:pt x="246" y="209"/>
                  </a:lnTo>
                  <a:lnTo>
                    <a:pt x="250" y="209"/>
                  </a:lnTo>
                  <a:lnTo>
                    <a:pt x="253" y="212"/>
                  </a:lnTo>
                  <a:lnTo>
                    <a:pt x="254" y="214"/>
                  </a:lnTo>
                  <a:lnTo>
                    <a:pt x="258" y="215"/>
                  </a:lnTo>
                  <a:lnTo>
                    <a:pt x="258" y="215"/>
                  </a:lnTo>
                  <a:lnTo>
                    <a:pt x="263" y="215"/>
                  </a:lnTo>
                  <a:lnTo>
                    <a:pt x="268" y="211"/>
                  </a:lnTo>
                  <a:lnTo>
                    <a:pt x="277" y="207"/>
                  </a:lnTo>
                  <a:lnTo>
                    <a:pt x="285" y="201"/>
                  </a:lnTo>
                  <a:lnTo>
                    <a:pt x="285" y="201"/>
                  </a:lnTo>
                  <a:lnTo>
                    <a:pt x="291" y="199"/>
                  </a:lnTo>
                  <a:lnTo>
                    <a:pt x="295" y="198"/>
                  </a:lnTo>
                  <a:lnTo>
                    <a:pt x="307" y="198"/>
                  </a:lnTo>
                  <a:lnTo>
                    <a:pt x="322" y="199"/>
                  </a:lnTo>
                  <a:lnTo>
                    <a:pt x="322" y="199"/>
                  </a:lnTo>
                  <a:lnTo>
                    <a:pt x="328" y="199"/>
                  </a:lnTo>
                  <a:lnTo>
                    <a:pt x="337" y="198"/>
                  </a:lnTo>
                  <a:lnTo>
                    <a:pt x="344" y="194"/>
                  </a:lnTo>
                  <a:lnTo>
                    <a:pt x="351" y="188"/>
                  </a:lnTo>
                  <a:lnTo>
                    <a:pt x="351" y="188"/>
                  </a:lnTo>
                  <a:lnTo>
                    <a:pt x="357" y="182"/>
                  </a:lnTo>
                  <a:lnTo>
                    <a:pt x="364" y="180"/>
                  </a:lnTo>
                  <a:lnTo>
                    <a:pt x="368" y="177"/>
                  </a:lnTo>
                  <a:lnTo>
                    <a:pt x="369" y="175"/>
                  </a:lnTo>
                  <a:lnTo>
                    <a:pt x="371" y="172"/>
                  </a:lnTo>
                  <a:lnTo>
                    <a:pt x="371" y="172"/>
                  </a:lnTo>
                  <a:lnTo>
                    <a:pt x="369" y="167"/>
                  </a:lnTo>
                  <a:lnTo>
                    <a:pt x="368" y="162"/>
                  </a:lnTo>
                  <a:lnTo>
                    <a:pt x="365" y="158"/>
                  </a:lnTo>
                  <a:lnTo>
                    <a:pt x="365" y="155"/>
                  </a:lnTo>
                  <a:lnTo>
                    <a:pt x="367" y="154"/>
                  </a:lnTo>
                  <a:lnTo>
                    <a:pt x="367" y="154"/>
                  </a:lnTo>
                  <a:lnTo>
                    <a:pt x="369" y="150"/>
                  </a:lnTo>
                  <a:lnTo>
                    <a:pt x="374" y="148"/>
                  </a:lnTo>
                  <a:lnTo>
                    <a:pt x="378" y="148"/>
                  </a:lnTo>
                  <a:lnTo>
                    <a:pt x="382" y="150"/>
                  </a:lnTo>
                  <a:lnTo>
                    <a:pt x="382" y="150"/>
                  </a:lnTo>
                  <a:lnTo>
                    <a:pt x="386" y="151"/>
                  </a:lnTo>
                  <a:lnTo>
                    <a:pt x="392" y="153"/>
                  </a:lnTo>
                  <a:lnTo>
                    <a:pt x="399" y="151"/>
                  </a:lnTo>
                  <a:lnTo>
                    <a:pt x="408" y="147"/>
                  </a:lnTo>
                  <a:lnTo>
                    <a:pt x="408" y="147"/>
                  </a:lnTo>
                  <a:lnTo>
                    <a:pt x="415" y="144"/>
                  </a:lnTo>
                  <a:lnTo>
                    <a:pt x="421" y="141"/>
                  </a:lnTo>
                  <a:lnTo>
                    <a:pt x="432" y="140"/>
                  </a:lnTo>
                  <a:lnTo>
                    <a:pt x="432" y="140"/>
                  </a:lnTo>
                  <a:lnTo>
                    <a:pt x="436" y="138"/>
                  </a:lnTo>
                  <a:lnTo>
                    <a:pt x="441" y="135"/>
                  </a:lnTo>
                  <a:lnTo>
                    <a:pt x="442" y="131"/>
                  </a:lnTo>
                  <a:lnTo>
                    <a:pt x="446" y="127"/>
                  </a:lnTo>
                  <a:lnTo>
                    <a:pt x="446" y="127"/>
                  </a:lnTo>
                  <a:lnTo>
                    <a:pt x="450" y="123"/>
                  </a:lnTo>
                  <a:lnTo>
                    <a:pt x="456" y="120"/>
                  </a:lnTo>
                  <a:lnTo>
                    <a:pt x="460" y="118"/>
                  </a:lnTo>
                  <a:lnTo>
                    <a:pt x="466" y="118"/>
                  </a:lnTo>
                  <a:lnTo>
                    <a:pt x="466" y="118"/>
                  </a:lnTo>
                  <a:lnTo>
                    <a:pt x="470" y="117"/>
                  </a:lnTo>
                  <a:lnTo>
                    <a:pt x="476" y="116"/>
                  </a:lnTo>
                  <a:lnTo>
                    <a:pt x="482" y="114"/>
                  </a:lnTo>
                  <a:lnTo>
                    <a:pt x="486" y="114"/>
                  </a:lnTo>
                  <a:lnTo>
                    <a:pt x="486" y="114"/>
                  </a:lnTo>
                  <a:lnTo>
                    <a:pt x="492" y="116"/>
                  </a:lnTo>
                  <a:lnTo>
                    <a:pt x="496" y="116"/>
                  </a:lnTo>
                  <a:lnTo>
                    <a:pt x="500" y="116"/>
                  </a:lnTo>
                  <a:lnTo>
                    <a:pt x="502" y="114"/>
                  </a:lnTo>
                  <a:lnTo>
                    <a:pt x="503" y="113"/>
                  </a:lnTo>
                  <a:lnTo>
                    <a:pt x="503" y="113"/>
                  </a:lnTo>
                  <a:lnTo>
                    <a:pt x="502" y="110"/>
                  </a:lnTo>
                  <a:lnTo>
                    <a:pt x="500" y="107"/>
                  </a:lnTo>
                  <a:lnTo>
                    <a:pt x="495" y="101"/>
                  </a:lnTo>
                  <a:lnTo>
                    <a:pt x="487" y="96"/>
                  </a:lnTo>
                  <a:lnTo>
                    <a:pt x="482" y="90"/>
                  </a:lnTo>
                  <a:lnTo>
                    <a:pt x="482" y="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2" name="Freeform 237"/>
            <p:cNvSpPr>
              <a:spLocks/>
            </p:cNvSpPr>
            <p:nvPr/>
          </p:nvSpPr>
          <p:spPr bwMode="auto">
            <a:xfrm>
              <a:off x="4885464" y="2876866"/>
              <a:ext cx="11317" cy="2970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1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" y="16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21">
                  <a:moveTo>
                    <a:pt x="4" y="0"/>
                  </a:moveTo>
                  <a:lnTo>
                    <a:pt x="4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3" name="Freeform 238"/>
            <p:cNvSpPr>
              <a:spLocks/>
            </p:cNvSpPr>
            <p:nvPr/>
          </p:nvSpPr>
          <p:spPr bwMode="auto">
            <a:xfrm>
              <a:off x="4867073" y="2857061"/>
              <a:ext cx="32537" cy="94781"/>
            </a:xfrm>
            <a:custGeom>
              <a:avLst/>
              <a:gdLst/>
              <a:ahLst/>
              <a:cxnLst>
                <a:cxn ang="0">
                  <a:pos x="10" y="65"/>
                </a:cxn>
                <a:cxn ang="0">
                  <a:pos x="10" y="65"/>
                </a:cxn>
                <a:cxn ang="0">
                  <a:pos x="13" y="67"/>
                </a:cxn>
                <a:cxn ang="0">
                  <a:pos x="13" y="67"/>
                </a:cxn>
                <a:cxn ang="0">
                  <a:pos x="14" y="53"/>
                </a:cxn>
                <a:cxn ang="0">
                  <a:pos x="17" y="44"/>
                </a:cxn>
                <a:cxn ang="0">
                  <a:pos x="17" y="44"/>
                </a:cxn>
                <a:cxn ang="0">
                  <a:pos x="18" y="40"/>
                </a:cxn>
                <a:cxn ang="0">
                  <a:pos x="20" y="35"/>
                </a:cxn>
                <a:cxn ang="0">
                  <a:pos x="20" y="35"/>
                </a:cxn>
                <a:cxn ang="0">
                  <a:pos x="14" y="30"/>
                </a:cxn>
                <a:cxn ang="0">
                  <a:pos x="13" y="26"/>
                </a:cxn>
                <a:cxn ang="0">
                  <a:pos x="13" y="26"/>
                </a:cxn>
                <a:cxn ang="0">
                  <a:pos x="14" y="20"/>
                </a:cxn>
                <a:cxn ang="0">
                  <a:pos x="16" y="16"/>
                </a:cxn>
                <a:cxn ang="0">
                  <a:pos x="17" y="14"/>
                </a:cxn>
                <a:cxn ang="0">
                  <a:pos x="17" y="14"/>
                </a:cxn>
                <a:cxn ang="0">
                  <a:pos x="21" y="14"/>
                </a:cxn>
                <a:cxn ang="0">
                  <a:pos x="21" y="14"/>
                </a:cxn>
                <a:cxn ang="0">
                  <a:pos x="23" y="3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7"/>
                </a:cxn>
                <a:cxn ang="0">
                  <a:pos x="13" y="7"/>
                </a:cxn>
                <a:cxn ang="0">
                  <a:pos x="10" y="14"/>
                </a:cxn>
                <a:cxn ang="0">
                  <a:pos x="7" y="23"/>
                </a:cxn>
                <a:cxn ang="0">
                  <a:pos x="0" y="35"/>
                </a:cxn>
                <a:cxn ang="0">
                  <a:pos x="11" y="64"/>
                </a:cxn>
                <a:cxn ang="0">
                  <a:pos x="10" y="65"/>
                </a:cxn>
              </a:cxnLst>
              <a:rect l="0" t="0" r="r" b="b"/>
              <a:pathLst>
                <a:path w="23" h="67">
                  <a:moveTo>
                    <a:pt x="10" y="65"/>
                  </a:moveTo>
                  <a:lnTo>
                    <a:pt x="10" y="65"/>
                  </a:lnTo>
                  <a:lnTo>
                    <a:pt x="13" y="67"/>
                  </a:lnTo>
                  <a:lnTo>
                    <a:pt x="13" y="67"/>
                  </a:lnTo>
                  <a:lnTo>
                    <a:pt x="14" y="53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18" y="40"/>
                  </a:lnTo>
                  <a:lnTo>
                    <a:pt x="20" y="35"/>
                  </a:lnTo>
                  <a:lnTo>
                    <a:pt x="20" y="35"/>
                  </a:lnTo>
                  <a:lnTo>
                    <a:pt x="14" y="30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0"/>
                  </a:lnTo>
                  <a:lnTo>
                    <a:pt x="16" y="16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3" y="3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0" y="14"/>
                  </a:lnTo>
                  <a:lnTo>
                    <a:pt x="7" y="23"/>
                  </a:lnTo>
                  <a:lnTo>
                    <a:pt x="0" y="35"/>
                  </a:lnTo>
                  <a:lnTo>
                    <a:pt x="11" y="64"/>
                  </a:lnTo>
                  <a:lnTo>
                    <a:pt x="10" y="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4" name="Freeform 239"/>
            <p:cNvSpPr>
              <a:spLocks/>
            </p:cNvSpPr>
            <p:nvPr/>
          </p:nvSpPr>
          <p:spPr bwMode="auto">
            <a:xfrm>
              <a:off x="4885464" y="2854232"/>
              <a:ext cx="94781" cy="104683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2" y="0"/>
                </a:cxn>
                <a:cxn ang="0">
                  <a:pos x="41" y="10"/>
                </a:cxn>
                <a:cxn ang="0">
                  <a:pos x="41" y="10"/>
                </a:cxn>
                <a:cxn ang="0">
                  <a:pos x="37" y="12"/>
                </a:cxn>
                <a:cxn ang="0">
                  <a:pos x="33" y="15"/>
                </a:cxn>
                <a:cxn ang="0">
                  <a:pos x="27" y="19"/>
                </a:cxn>
                <a:cxn ang="0">
                  <a:pos x="11" y="1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7" y="32"/>
                </a:cxn>
                <a:cxn ang="0">
                  <a:pos x="5" y="40"/>
                </a:cxn>
                <a:cxn ang="0">
                  <a:pos x="4" y="46"/>
                </a:cxn>
                <a:cxn ang="0">
                  <a:pos x="4" y="46"/>
                </a:cxn>
                <a:cxn ang="0">
                  <a:pos x="1" y="55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7" y="73"/>
                </a:cxn>
                <a:cxn ang="0">
                  <a:pos x="14" y="74"/>
                </a:cxn>
                <a:cxn ang="0">
                  <a:pos x="14" y="74"/>
                </a:cxn>
                <a:cxn ang="0">
                  <a:pos x="18" y="74"/>
                </a:cxn>
                <a:cxn ang="0">
                  <a:pos x="23" y="72"/>
                </a:cxn>
                <a:cxn ang="0">
                  <a:pos x="25" y="69"/>
                </a:cxn>
                <a:cxn ang="0">
                  <a:pos x="27" y="66"/>
                </a:cxn>
                <a:cxn ang="0">
                  <a:pos x="27" y="66"/>
                </a:cxn>
                <a:cxn ang="0">
                  <a:pos x="27" y="63"/>
                </a:cxn>
                <a:cxn ang="0">
                  <a:pos x="30" y="62"/>
                </a:cxn>
                <a:cxn ang="0">
                  <a:pos x="37" y="60"/>
                </a:cxn>
                <a:cxn ang="0">
                  <a:pos x="37" y="60"/>
                </a:cxn>
                <a:cxn ang="0">
                  <a:pos x="40" y="60"/>
                </a:cxn>
                <a:cxn ang="0">
                  <a:pos x="41" y="57"/>
                </a:cxn>
                <a:cxn ang="0">
                  <a:pos x="44" y="56"/>
                </a:cxn>
                <a:cxn ang="0">
                  <a:pos x="45" y="53"/>
                </a:cxn>
                <a:cxn ang="0">
                  <a:pos x="45" y="53"/>
                </a:cxn>
                <a:cxn ang="0">
                  <a:pos x="47" y="52"/>
                </a:cxn>
                <a:cxn ang="0">
                  <a:pos x="45" y="50"/>
                </a:cxn>
                <a:cxn ang="0">
                  <a:pos x="42" y="46"/>
                </a:cxn>
                <a:cxn ang="0">
                  <a:pos x="38" y="42"/>
                </a:cxn>
                <a:cxn ang="0">
                  <a:pos x="34" y="39"/>
                </a:cxn>
                <a:cxn ang="0">
                  <a:pos x="34" y="39"/>
                </a:cxn>
                <a:cxn ang="0">
                  <a:pos x="33" y="39"/>
                </a:cxn>
                <a:cxn ang="0">
                  <a:pos x="33" y="37"/>
                </a:cxn>
                <a:cxn ang="0">
                  <a:pos x="35" y="35"/>
                </a:cxn>
                <a:cxn ang="0">
                  <a:pos x="41" y="30"/>
                </a:cxn>
                <a:cxn ang="0">
                  <a:pos x="50" y="29"/>
                </a:cxn>
                <a:cxn ang="0">
                  <a:pos x="50" y="29"/>
                </a:cxn>
                <a:cxn ang="0">
                  <a:pos x="57" y="28"/>
                </a:cxn>
                <a:cxn ang="0">
                  <a:pos x="60" y="26"/>
                </a:cxn>
                <a:cxn ang="0">
                  <a:pos x="62" y="25"/>
                </a:cxn>
                <a:cxn ang="0">
                  <a:pos x="67" y="25"/>
                </a:cxn>
                <a:cxn ang="0">
                  <a:pos x="67" y="25"/>
                </a:cxn>
                <a:cxn ang="0">
                  <a:pos x="67" y="25"/>
                </a:cxn>
                <a:cxn ang="0">
                  <a:pos x="67" y="25"/>
                </a:cxn>
                <a:cxn ang="0">
                  <a:pos x="64" y="9"/>
                </a:cxn>
                <a:cxn ang="0">
                  <a:pos x="64" y="9"/>
                </a:cxn>
                <a:cxn ang="0">
                  <a:pos x="62" y="0"/>
                </a:cxn>
                <a:cxn ang="0">
                  <a:pos x="62" y="0"/>
                </a:cxn>
              </a:cxnLst>
              <a:rect l="0" t="0" r="r" b="b"/>
              <a:pathLst>
                <a:path w="67" h="74">
                  <a:moveTo>
                    <a:pt x="62" y="0"/>
                  </a:moveTo>
                  <a:lnTo>
                    <a:pt x="62" y="0"/>
                  </a:lnTo>
                  <a:lnTo>
                    <a:pt x="41" y="10"/>
                  </a:lnTo>
                  <a:lnTo>
                    <a:pt x="41" y="10"/>
                  </a:lnTo>
                  <a:lnTo>
                    <a:pt x="37" y="12"/>
                  </a:lnTo>
                  <a:lnTo>
                    <a:pt x="33" y="15"/>
                  </a:lnTo>
                  <a:lnTo>
                    <a:pt x="27" y="19"/>
                  </a:lnTo>
                  <a:lnTo>
                    <a:pt x="11" y="1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7" y="32"/>
                  </a:lnTo>
                  <a:lnTo>
                    <a:pt x="5" y="40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1" y="55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7" y="73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8" y="74"/>
                  </a:lnTo>
                  <a:lnTo>
                    <a:pt x="23" y="72"/>
                  </a:lnTo>
                  <a:lnTo>
                    <a:pt x="25" y="69"/>
                  </a:lnTo>
                  <a:lnTo>
                    <a:pt x="27" y="66"/>
                  </a:lnTo>
                  <a:lnTo>
                    <a:pt x="27" y="66"/>
                  </a:lnTo>
                  <a:lnTo>
                    <a:pt x="27" y="63"/>
                  </a:lnTo>
                  <a:lnTo>
                    <a:pt x="30" y="62"/>
                  </a:lnTo>
                  <a:lnTo>
                    <a:pt x="37" y="60"/>
                  </a:lnTo>
                  <a:lnTo>
                    <a:pt x="37" y="60"/>
                  </a:lnTo>
                  <a:lnTo>
                    <a:pt x="40" y="60"/>
                  </a:lnTo>
                  <a:lnTo>
                    <a:pt x="41" y="57"/>
                  </a:lnTo>
                  <a:lnTo>
                    <a:pt x="44" y="56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7" y="52"/>
                  </a:lnTo>
                  <a:lnTo>
                    <a:pt x="45" y="50"/>
                  </a:lnTo>
                  <a:lnTo>
                    <a:pt x="42" y="46"/>
                  </a:lnTo>
                  <a:lnTo>
                    <a:pt x="38" y="42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33" y="39"/>
                  </a:lnTo>
                  <a:lnTo>
                    <a:pt x="33" y="37"/>
                  </a:lnTo>
                  <a:lnTo>
                    <a:pt x="35" y="35"/>
                  </a:lnTo>
                  <a:lnTo>
                    <a:pt x="41" y="30"/>
                  </a:lnTo>
                  <a:lnTo>
                    <a:pt x="50" y="29"/>
                  </a:lnTo>
                  <a:lnTo>
                    <a:pt x="50" y="29"/>
                  </a:lnTo>
                  <a:lnTo>
                    <a:pt x="57" y="28"/>
                  </a:lnTo>
                  <a:lnTo>
                    <a:pt x="60" y="26"/>
                  </a:lnTo>
                  <a:lnTo>
                    <a:pt x="62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5" name="Freeform 240"/>
            <p:cNvSpPr>
              <a:spLocks/>
            </p:cNvSpPr>
            <p:nvPr/>
          </p:nvSpPr>
          <p:spPr bwMode="auto">
            <a:xfrm>
              <a:off x="5677656" y="2596769"/>
              <a:ext cx="247560" cy="104683"/>
            </a:xfrm>
            <a:custGeom>
              <a:avLst/>
              <a:gdLst/>
              <a:ahLst/>
              <a:cxnLst>
                <a:cxn ang="0">
                  <a:pos x="157" y="10"/>
                </a:cxn>
                <a:cxn ang="0">
                  <a:pos x="147" y="10"/>
                </a:cxn>
                <a:cxn ang="0">
                  <a:pos x="113" y="6"/>
                </a:cxn>
                <a:cxn ang="0">
                  <a:pos x="100" y="7"/>
                </a:cxn>
                <a:cxn ang="0">
                  <a:pos x="84" y="2"/>
                </a:cxn>
                <a:cxn ang="0">
                  <a:pos x="69" y="3"/>
                </a:cxn>
                <a:cxn ang="0">
                  <a:pos x="67" y="7"/>
                </a:cxn>
                <a:cxn ang="0">
                  <a:pos x="59" y="13"/>
                </a:cxn>
                <a:cxn ang="0">
                  <a:pos x="46" y="7"/>
                </a:cxn>
                <a:cxn ang="0">
                  <a:pos x="32" y="9"/>
                </a:cxn>
                <a:cxn ang="0">
                  <a:pos x="30" y="15"/>
                </a:cxn>
                <a:cxn ang="0">
                  <a:pos x="22" y="22"/>
                </a:cxn>
                <a:cxn ang="0">
                  <a:pos x="16" y="30"/>
                </a:cxn>
                <a:cxn ang="0">
                  <a:pos x="22" y="36"/>
                </a:cxn>
                <a:cxn ang="0">
                  <a:pos x="33" y="37"/>
                </a:cxn>
                <a:cxn ang="0">
                  <a:pos x="36" y="35"/>
                </a:cxn>
                <a:cxn ang="0">
                  <a:pos x="50" y="40"/>
                </a:cxn>
                <a:cxn ang="0">
                  <a:pos x="60" y="49"/>
                </a:cxn>
                <a:cxn ang="0">
                  <a:pos x="52" y="52"/>
                </a:cxn>
                <a:cxn ang="0">
                  <a:pos x="49" y="56"/>
                </a:cxn>
                <a:cxn ang="0">
                  <a:pos x="37" y="56"/>
                </a:cxn>
                <a:cxn ang="0">
                  <a:pos x="30" y="57"/>
                </a:cxn>
                <a:cxn ang="0">
                  <a:pos x="12" y="59"/>
                </a:cxn>
                <a:cxn ang="0">
                  <a:pos x="0" y="66"/>
                </a:cxn>
                <a:cxn ang="0">
                  <a:pos x="0" y="70"/>
                </a:cxn>
                <a:cxn ang="0">
                  <a:pos x="17" y="69"/>
                </a:cxn>
                <a:cxn ang="0">
                  <a:pos x="23" y="70"/>
                </a:cxn>
                <a:cxn ang="0">
                  <a:pos x="32" y="70"/>
                </a:cxn>
                <a:cxn ang="0">
                  <a:pos x="37" y="72"/>
                </a:cxn>
                <a:cxn ang="0">
                  <a:pos x="44" y="74"/>
                </a:cxn>
                <a:cxn ang="0">
                  <a:pos x="50" y="74"/>
                </a:cxn>
                <a:cxn ang="0">
                  <a:pos x="71" y="73"/>
                </a:cxn>
                <a:cxn ang="0">
                  <a:pos x="74" y="64"/>
                </a:cxn>
                <a:cxn ang="0">
                  <a:pos x="76" y="62"/>
                </a:cxn>
                <a:cxn ang="0">
                  <a:pos x="84" y="59"/>
                </a:cxn>
                <a:cxn ang="0">
                  <a:pos x="90" y="54"/>
                </a:cxn>
                <a:cxn ang="0">
                  <a:pos x="97" y="52"/>
                </a:cxn>
                <a:cxn ang="0">
                  <a:pos x="104" y="54"/>
                </a:cxn>
                <a:cxn ang="0">
                  <a:pos x="110" y="54"/>
                </a:cxn>
                <a:cxn ang="0">
                  <a:pos x="120" y="49"/>
                </a:cxn>
                <a:cxn ang="0">
                  <a:pos x="125" y="43"/>
                </a:cxn>
                <a:cxn ang="0">
                  <a:pos x="138" y="44"/>
                </a:cxn>
                <a:cxn ang="0">
                  <a:pos x="147" y="37"/>
                </a:cxn>
                <a:cxn ang="0">
                  <a:pos x="153" y="33"/>
                </a:cxn>
                <a:cxn ang="0">
                  <a:pos x="167" y="26"/>
                </a:cxn>
                <a:cxn ang="0">
                  <a:pos x="174" y="22"/>
                </a:cxn>
                <a:cxn ang="0">
                  <a:pos x="171" y="17"/>
                </a:cxn>
                <a:cxn ang="0">
                  <a:pos x="161" y="15"/>
                </a:cxn>
              </a:cxnLst>
              <a:rect l="0" t="0" r="r" b="b"/>
              <a:pathLst>
                <a:path w="175" h="74">
                  <a:moveTo>
                    <a:pt x="161" y="15"/>
                  </a:moveTo>
                  <a:lnTo>
                    <a:pt x="161" y="15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51" y="10"/>
                  </a:lnTo>
                  <a:lnTo>
                    <a:pt x="147" y="10"/>
                  </a:lnTo>
                  <a:lnTo>
                    <a:pt x="147" y="10"/>
                  </a:lnTo>
                  <a:lnTo>
                    <a:pt x="125" y="7"/>
                  </a:lnTo>
                  <a:lnTo>
                    <a:pt x="113" y="6"/>
                  </a:lnTo>
                  <a:lnTo>
                    <a:pt x="106" y="7"/>
                  </a:lnTo>
                  <a:lnTo>
                    <a:pt x="106" y="7"/>
                  </a:lnTo>
                  <a:lnTo>
                    <a:pt x="100" y="7"/>
                  </a:lnTo>
                  <a:lnTo>
                    <a:pt x="94" y="6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0" y="0"/>
                  </a:lnTo>
                  <a:lnTo>
                    <a:pt x="74" y="2"/>
                  </a:lnTo>
                  <a:lnTo>
                    <a:pt x="69" y="3"/>
                  </a:lnTo>
                  <a:lnTo>
                    <a:pt x="67" y="6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6" y="12"/>
                  </a:lnTo>
                  <a:lnTo>
                    <a:pt x="63" y="13"/>
                  </a:lnTo>
                  <a:lnTo>
                    <a:pt x="59" y="13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46" y="7"/>
                  </a:lnTo>
                  <a:lnTo>
                    <a:pt x="39" y="7"/>
                  </a:lnTo>
                  <a:lnTo>
                    <a:pt x="33" y="7"/>
                  </a:lnTo>
                  <a:lnTo>
                    <a:pt x="32" y="9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15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9" y="25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9" y="3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4" y="37"/>
                  </a:lnTo>
                  <a:lnTo>
                    <a:pt x="29" y="39"/>
                  </a:lnTo>
                  <a:lnTo>
                    <a:pt x="33" y="37"/>
                  </a:lnTo>
                  <a:lnTo>
                    <a:pt x="34" y="35"/>
                  </a:lnTo>
                  <a:lnTo>
                    <a:pt x="34" y="35"/>
                  </a:lnTo>
                  <a:lnTo>
                    <a:pt x="36" y="35"/>
                  </a:lnTo>
                  <a:lnTo>
                    <a:pt x="37" y="35"/>
                  </a:lnTo>
                  <a:lnTo>
                    <a:pt x="43" y="36"/>
                  </a:lnTo>
                  <a:lnTo>
                    <a:pt x="50" y="40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60" y="49"/>
                  </a:lnTo>
                  <a:lnTo>
                    <a:pt x="57" y="50"/>
                  </a:lnTo>
                  <a:lnTo>
                    <a:pt x="53" y="50"/>
                  </a:lnTo>
                  <a:lnTo>
                    <a:pt x="52" y="52"/>
                  </a:lnTo>
                  <a:lnTo>
                    <a:pt x="50" y="53"/>
                  </a:lnTo>
                  <a:lnTo>
                    <a:pt x="50" y="53"/>
                  </a:lnTo>
                  <a:lnTo>
                    <a:pt x="49" y="56"/>
                  </a:lnTo>
                  <a:lnTo>
                    <a:pt x="47" y="56"/>
                  </a:lnTo>
                  <a:lnTo>
                    <a:pt x="42" y="56"/>
                  </a:lnTo>
                  <a:lnTo>
                    <a:pt x="37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0" y="57"/>
                  </a:lnTo>
                  <a:lnTo>
                    <a:pt x="23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7" y="60"/>
                  </a:lnTo>
                  <a:lnTo>
                    <a:pt x="3" y="63"/>
                  </a:lnTo>
                  <a:lnTo>
                    <a:pt x="0" y="66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9" y="70"/>
                  </a:lnTo>
                  <a:lnTo>
                    <a:pt x="17" y="69"/>
                  </a:lnTo>
                  <a:lnTo>
                    <a:pt x="20" y="70"/>
                  </a:lnTo>
                  <a:lnTo>
                    <a:pt x="23" y="70"/>
                  </a:lnTo>
                  <a:lnTo>
                    <a:pt x="23" y="70"/>
                  </a:lnTo>
                  <a:lnTo>
                    <a:pt x="24" y="72"/>
                  </a:lnTo>
                  <a:lnTo>
                    <a:pt x="27" y="72"/>
                  </a:lnTo>
                  <a:lnTo>
                    <a:pt x="32" y="70"/>
                  </a:lnTo>
                  <a:lnTo>
                    <a:pt x="34" y="70"/>
                  </a:lnTo>
                  <a:lnTo>
                    <a:pt x="36" y="70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40" y="73"/>
                  </a:lnTo>
                  <a:lnTo>
                    <a:pt x="44" y="74"/>
                  </a:lnTo>
                  <a:lnTo>
                    <a:pt x="47" y="73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6" y="74"/>
                  </a:lnTo>
                  <a:lnTo>
                    <a:pt x="61" y="74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73" y="69"/>
                  </a:lnTo>
                  <a:lnTo>
                    <a:pt x="74" y="64"/>
                  </a:lnTo>
                  <a:lnTo>
                    <a:pt x="74" y="64"/>
                  </a:lnTo>
                  <a:lnTo>
                    <a:pt x="74" y="63"/>
                  </a:lnTo>
                  <a:lnTo>
                    <a:pt x="76" y="62"/>
                  </a:lnTo>
                  <a:lnTo>
                    <a:pt x="81" y="60"/>
                  </a:lnTo>
                  <a:lnTo>
                    <a:pt x="81" y="60"/>
                  </a:lnTo>
                  <a:lnTo>
                    <a:pt x="84" y="59"/>
                  </a:lnTo>
                  <a:lnTo>
                    <a:pt x="86" y="57"/>
                  </a:lnTo>
                  <a:lnTo>
                    <a:pt x="88" y="56"/>
                  </a:lnTo>
                  <a:lnTo>
                    <a:pt x="90" y="54"/>
                  </a:lnTo>
                  <a:lnTo>
                    <a:pt x="90" y="54"/>
                  </a:lnTo>
                  <a:lnTo>
                    <a:pt x="94" y="53"/>
                  </a:lnTo>
                  <a:lnTo>
                    <a:pt x="97" y="52"/>
                  </a:lnTo>
                  <a:lnTo>
                    <a:pt x="100" y="52"/>
                  </a:lnTo>
                  <a:lnTo>
                    <a:pt x="100" y="52"/>
                  </a:lnTo>
                  <a:lnTo>
                    <a:pt x="104" y="54"/>
                  </a:lnTo>
                  <a:lnTo>
                    <a:pt x="107" y="56"/>
                  </a:lnTo>
                  <a:lnTo>
                    <a:pt x="110" y="54"/>
                  </a:lnTo>
                  <a:lnTo>
                    <a:pt x="110" y="54"/>
                  </a:lnTo>
                  <a:lnTo>
                    <a:pt x="114" y="53"/>
                  </a:lnTo>
                  <a:lnTo>
                    <a:pt x="116" y="52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23" y="44"/>
                  </a:lnTo>
                  <a:lnTo>
                    <a:pt x="125" y="43"/>
                  </a:lnTo>
                  <a:lnTo>
                    <a:pt x="134" y="44"/>
                  </a:lnTo>
                  <a:lnTo>
                    <a:pt x="134" y="44"/>
                  </a:lnTo>
                  <a:lnTo>
                    <a:pt x="138" y="44"/>
                  </a:lnTo>
                  <a:lnTo>
                    <a:pt x="143" y="43"/>
                  </a:lnTo>
                  <a:lnTo>
                    <a:pt x="145" y="40"/>
                  </a:lnTo>
                  <a:lnTo>
                    <a:pt x="147" y="37"/>
                  </a:lnTo>
                  <a:lnTo>
                    <a:pt x="147" y="37"/>
                  </a:lnTo>
                  <a:lnTo>
                    <a:pt x="148" y="35"/>
                  </a:lnTo>
                  <a:lnTo>
                    <a:pt x="153" y="33"/>
                  </a:lnTo>
                  <a:lnTo>
                    <a:pt x="160" y="30"/>
                  </a:lnTo>
                  <a:lnTo>
                    <a:pt x="160" y="30"/>
                  </a:lnTo>
                  <a:lnTo>
                    <a:pt x="167" y="26"/>
                  </a:lnTo>
                  <a:lnTo>
                    <a:pt x="174" y="23"/>
                  </a:lnTo>
                  <a:lnTo>
                    <a:pt x="174" y="23"/>
                  </a:lnTo>
                  <a:lnTo>
                    <a:pt x="174" y="22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71" y="17"/>
                  </a:lnTo>
                  <a:lnTo>
                    <a:pt x="168" y="17"/>
                  </a:lnTo>
                  <a:lnTo>
                    <a:pt x="165" y="16"/>
                  </a:lnTo>
                  <a:lnTo>
                    <a:pt x="161" y="15"/>
                  </a:lnTo>
                  <a:lnTo>
                    <a:pt x="161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6" name="Freeform 241"/>
            <p:cNvSpPr>
              <a:spLocks/>
            </p:cNvSpPr>
            <p:nvPr/>
          </p:nvSpPr>
          <p:spPr bwMode="auto">
            <a:xfrm>
              <a:off x="4997219" y="2582623"/>
              <a:ext cx="154195" cy="70731"/>
            </a:xfrm>
            <a:custGeom>
              <a:avLst/>
              <a:gdLst/>
              <a:ahLst/>
              <a:cxnLst>
                <a:cxn ang="0">
                  <a:pos x="45" y="39"/>
                </a:cxn>
                <a:cxn ang="0">
                  <a:pos x="50" y="40"/>
                </a:cxn>
                <a:cxn ang="0">
                  <a:pos x="56" y="49"/>
                </a:cxn>
                <a:cxn ang="0">
                  <a:pos x="56" y="49"/>
                </a:cxn>
                <a:cxn ang="0">
                  <a:pos x="72" y="46"/>
                </a:cxn>
                <a:cxn ang="0">
                  <a:pos x="86" y="47"/>
                </a:cxn>
                <a:cxn ang="0">
                  <a:pos x="86" y="46"/>
                </a:cxn>
                <a:cxn ang="0">
                  <a:pos x="86" y="45"/>
                </a:cxn>
                <a:cxn ang="0">
                  <a:pos x="90" y="43"/>
                </a:cxn>
                <a:cxn ang="0">
                  <a:pos x="97" y="47"/>
                </a:cxn>
                <a:cxn ang="0">
                  <a:pos x="103" y="50"/>
                </a:cxn>
                <a:cxn ang="0">
                  <a:pos x="109" y="49"/>
                </a:cxn>
                <a:cxn ang="0">
                  <a:pos x="109" y="46"/>
                </a:cxn>
                <a:cxn ang="0">
                  <a:pos x="104" y="42"/>
                </a:cxn>
                <a:cxn ang="0">
                  <a:pos x="104" y="39"/>
                </a:cxn>
                <a:cxn ang="0">
                  <a:pos x="107" y="35"/>
                </a:cxn>
                <a:cxn ang="0">
                  <a:pos x="97" y="30"/>
                </a:cxn>
                <a:cxn ang="0">
                  <a:pos x="96" y="29"/>
                </a:cxn>
                <a:cxn ang="0">
                  <a:pos x="94" y="22"/>
                </a:cxn>
                <a:cxn ang="0">
                  <a:pos x="92" y="20"/>
                </a:cxn>
                <a:cxn ang="0">
                  <a:pos x="86" y="17"/>
                </a:cxn>
                <a:cxn ang="0">
                  <a:pos x="79" y="19"/>
                </a:cxn>
                <a:cxn ang="0">
                  <a:pos x="70" y="20"/>
                </a:cxn>
                <a:cxn ang="0">
                  <a:pos x="67" y="20"/>
                </a:cxn>
                <a:cxn ang="0">
                  <a:pos x="63" y="16"/>
                </a:cxn>
                <a:cxn ang="0">
                  <a:pos x="60" y="15"/>
                </a:cxn>
                <a:cxn ang="0">
                  <a:pos x="55" y="13"/>
                </a:cxn>
                <a:cxn ang="0">
                  <a:pos x="50" y="9"/>
                </a:cxn>
                <a:cxn ang="0">
                  <a:pos x="39" y="8"/>
                </a:cxn>
                <a:cxn ang="0">
                  <a:pos x="25" y="6"/>
                </a:cxn>
                <a:cxn ang="0">
                  <a:pos x="16" y="2"/>
                </a:cxn>
                <a:cxn ang="0">
                  <a:pos x="6" y="0"/>
                </a:cxn>
                <a:cxn ang="0">
                  <a:pos x="0" y="3"/>
                </a:cxn>
                <a:cxn ang="0">
                  <a:pos x="8" y="8"/>
                </a:cxn>
                <a:cxn ang="0">
                  <a:pos x="22" y="12"/>
                </a:cxn>
                <a:cxn ang="0">
                  <a:pos x="25" y="17"/>
                </a:cxn>
                <a:cxn ang="0">
                  <a:pos x="27" y="23"/>
                </a:cxn>
                <a:cxn ang="0">
                  <a:pos x="32" y="29"/>
                </a:cxn>
                <a:cxn ang="0">
                  <a:pos x="30" y="35"/>
                </a:cxn>
                <a:cxn ang="0">
                  <a:pos x="27" y="40"/>
                </a:cxn>
                <a:cxn ang="0">
                  <a:pos x="37" y="40"/>
                </a:cxn>
                <a:cxn ang="0">
                  <a:pos x="45" y="39"/>
                </a:cxn>
              </a:cxnLst>
              <a:rect l="0" t="0" r="r" b="b"/>
              <a:pathLst>
                <a:path w="109" h="50">
                  <a:moveTo>
                    <a:pt x="45" y="39"/>
                  </a:moveTo>
                  <a:lnTo>
                    <a:pt x="45" y="39"/>
                  </a:lnTo>
                  <a:lnTo>
                    <a:pt x="47" y="39"/>
                  </a:lnTo>
                  <a:lnTo>
                    <a:pt x="50" y="40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9" y="46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6" y="46"/>
                  </a:lnTo>
                  <a:lnTo>
                    <a:pt x="86" y="45"/>
                  </a:lnTo>
                  <a:lnTo>
                    <a:pt x="86" y="45"/>
                  </a:lnTo>
                  <a:lnTo>
                    <a:pt x="87" y="43"/>
                  </a:lnTo>
                  <a:lnTo>
                    <a:pt x="90" y="43"/>
                  </a:lnTo>
                  <a:lnTo>
                    <a:pt x="97" y="47"/>
                  </a:lnTo>
                  <a:lnTo>
                    <a:pt x="97" y="47"/>
                  </a:lnTo>
                  <a:lnTo>
                    <a:pt x="99" y="49"/>
                  </a:lnTo>
                  <a:lnTo>
                    <a:pt x="103" y="50"/>
                  </a:lnTo>
                  <a:lnTo>
                    <a:pt x="106" y="49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9" y="46"/>
                  </a:lnTo>
                  <a:lnTo>
                    <a:pt x="107" y="45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4" y="39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1" y="32"/>
                  </a:lnTo>
                  <a:lnTo>
                    <a:pt x="97" y="30"/>
                  </a:lnTo>
                  <a:lnTo>
                    <a:pt x="97" y="30"/>
                  </a:lnTo>
                  <a:lnTo>
                    <a:pt x="96" y="29"/>
                  </a:lnTo>
                  <a:lnTo>
                    <a:pt x="94" y="26"/>
                  </a:lnTo>
                  <a:lnTo>
                    <a:pt x="94" y="22"/>
                  </a:lnTo>
                  <a:lnTo>
                    <a:pt x="92" y="20"/>
                  </a:lnTo>
                  <a:lnTo>
                    <a:pt x="92" y="20"/>
                  </a:lnTo>
                  <a:lnTo>
                    <a:pt x="89" y="19"/>
                  </a:lnTo>
                  <a:lnTo>
                    <a:pt x="86" y="17"/>
                  </a:lnTo>
                  <a:lnTo>
                    <a:pt x="86" y="17"/>
                  </a:lnTo>
                  <a:lnTo>
                    <a:pt x="79" y="19"/>
                  </a:lnTo>
                  <a:lnTo>
                    <a:pt x="73" y="19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7" y="20"/>
                  </a:lnTo>
                  <a:lnTo>
                    <a:pt x="66" y="19"/>
                  </a:lnTo>
                  <a:lnTo>
                    <a:pt x="63" y="16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7" y="15"/>
                  </a:lnTo>
                  <a:lnTo>
                    <a:pt x="55" y="13"/>
                  </a:lnTo>
                  <a:lnTo>
                    <a:pt x="50" y="9"/>
                  </a:lnTo>
                  <a:lnTo>
                    <a:pt x="50" y="9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0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8" y="8"/>
                  </a:lnTo>
                  <a:lnTo>
                    <a:pt x="15" y="9"/>
                  </a:lnTo>
                  <a:lnTo>
                    <a:pt x="22" y="12"/>
                  </a:lnTo>
                  <a:lnTo>
                    <a:pt x="23" y="15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7" y="23"/>
                  </a:lnTo>
                  <a:lnTo>
                    <a:pt x="29" y="26"/>
                  </a:lnTo>
                  <a:lnTo>
                    <a:pt x="32" y="29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29" y="37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37" y="40"/>
                  </a:lnTo>
                  <a:lnTo>
                    <a:pt x="45" y="39"/>
                  </a:lnTo>
                  <a:lnTo>
                    <a:pt x="45" y="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7" name="Freeform 242"/>
            <p:cNvSpPr>
              <a:spLocks noEditPoints="1"/>
            </p:cNvSpPr>
            <p:nvPr/>
          </p:nvSpPr>
          <p:spPr bwMode="auto">
            <a:xfrm>
              <a:off x="4686000" y="2625062"/>
              <a:ext cx="422974" cy="165512"/>
            </a:xfrm>
            <a:custGeom>
              <a:avLst/>
              <a:gdLst/>
              <a:ahLst/>
              <a:cxnLst>
                <a:cxn ang="0">
                  <a:pos x="292" y="69"/>
                </a:cxn>
                <a:cxn ang="0">
                  <a:pos x="290" y="52"/>
                </a:cxn>
                <a:cxn ang="0">
                  <a:pos x="293" y="44"/>
                </a:cxn>
                <a:cxn ang="0">
                  <a:pos x="289" y="36"/>
                </a:cxn>
                <a:cxn ang="0">
                  <a:pos x="279" y="27"/>
                </a:cxn>
                <a:cxn ang="0">
                  <a:pos x="270" y="10"/>
                </a:cxn>
                <a:cxn ang="0">
                  <a:pos x="247" y="10"/>
                </a:cxn>
                <a:cxn ang="0">
                  <a:pos x="218" y="20"/>
                </a:cxn>
                <a:cxn ang="0">
                  <a:pos x="189" y="20"/>
                </a:cxn>
                <a:cxn ang="0">
                  <a:pos x="171" y="15"/>
                </a:cxn>
                <a:cxn ang="0">
                  <a:pos x="156" y="7"/>
                </a:cxn>
                <a:cxn ang="0">
                  <a:pos x="132" y="2"/>
                </a:cxn>
                <a:cxn ang="0">
                  <a:pos x="91" y="10"/>
                </a:cxn>
                <a:cxn ang="0">
                  <a:pos x="64" y="19"/>
                </a:cxn>
                <a:cxn ang="0">
                  <a:pos x="47" y="23"/>
                </a:cxn>
                <a:cxn ang="0">
                  <a:pos x="23" y="32"/>
                </a:cxn>
                <a:cxn ang="0">
                  <a:pos x="1" y="40"/>
                </a:cxn>
                <a:cxn ang="0">
                  <a:pos x="7" y="46"/>
                </a:cxn>
                <a:cxn ang="0">
                  <a:pos x="10" y="52"/>
                </a:cxn>
                <a:cxn ang="0">
                  <a:pos x="10" y="64"/>
                </a:cxn>
                <a:cxn ang="0">
                  <a:pos x="14" y="76"/>
                </a:cxn>
                <a:cxn ang="0">
                  <a:pos x="11" y="81"/>
                </a:cxn>
                <a:cxn ang="0">
                  <a:pos x="20" y="90"/>
                </a:cxn>
                <a:cxn ang="0">
                  <a:pos x="31" y="96"/>
                </a:cxn>
                <a:cxn ang="0">
                  <a:pos x="41" y="98"/>
                </a:cxn>
                <a:cxn ang="0">
                  <a:pos x="53" y="111"/>
                </a:cxn>
                <a:cxn ang="0">
                  <a:pos x="70" y="106"/>
                </a:cxn>
                <a:cxn ang="0">
                  <a:pos x="82" y="98"/>
                </a:cxn>
                <a:cxn ang="0">
                  <a:pos x="108" y="113"/>
                </a:cxn>
                <a:cxn ang="0">
                  <a:pos x="129" y="106"/>
                </a:cxn>
                <a:cxn ang="0">
                  <a:pos x="145" y="103"/>
                </a:cxn>
                <a:cxn ang="0">
                  <a:pos x="161" y="100"/>
                </a:cxn>
                <a:cxn ang="0">
                  <a:pos x="156" y="108"/>
                </a:cxn>
                <a:cxn ang="0">
                  <a:pos x="156" y="117"/>
                </a:cxn>
                <a:cxn ang="0">
                  <a:pos x="166" y="107"/>
                </a:cxn>
                <a:cxn ang="0">
                  <a:pos x="172" y="103"/>
                </a:cxn>
                <a:cxn ang="0">
                  <a:pos x="186" y="103"/>
                </a:cxn>
                <a:cxn ang="0">
                  <a:pos x="199" y="103"/>
                </a:cxn>
                <a:cxn ang="0">
                  <a:pos x="226" y="98"/>
                </a:cxn>
                <a:cxn ang="0">
                  <a:pos x="249" y="94"/>
                </a:cxn>
                <a:cxn ang="0">
                  <a:pos x="265" y="90"/>
                </a:cxn>
                <a:cxn ang="0">
                  <a:pos x="279" y="91"/>
                </a:cxn>
                <a:cxn ang="0">
                  <a:pos x="292" y="96"/>
                </a:cxn>
                <a:cxn ang="0">
                  <a:pos x="299" y="91"/>
                </a:cxn>
                <a:cxn ang="0">
                  <a:pos x="24" y="20"/>
                </a:cxn>
                <a:cxn ang="0">
                  <a:pos x="45" y="19"/>
                </a:cxn>
                <a:cxn ang="0">
                  <a:pos x="34" y="9"/>
                </a:cxn>
                <a:cxn ang="0">
                  <a:pos x="27" y="2"/>
                </a:cxn>
                <a:cxn ang="0">
                  <a:pos x="7" y="2"/>
                </a:cxn>
                <a:cxn ang="0">
                  <a:pos x="9" y="12"/>
                </a:cxn>
                <a:cxn ang="0">
                  <a:pos x="4" y="20"/>
                </a:cxn>
                <a:cxn ang="0">
                  <a:pos x="10" y="30"/>
                </a:cxn>
                <a:cxn ang="0">
                  <a:pos x="24" y="20"/>
                </a:cxn>
              </a:cxnLst>
              <a:rect l="0" t="0" r="r" b="b"/>
              <a:pathLst>
                <a:path w="299" h="117">
                  <a:moveTo>
                    <a:pt x="292" y="81"/>
                  </a:moveTo>
                  <a:lnTo>
                    <a:pt x="292" y="81"/>
                  </a:lnTo>
                  <a:lnTo>
                    <a:pt x="290" y="79"/>
                  </a:lnTo>
                  <a:lnTo>
                    <a:pt x="290" y="74"/>
                  </a:lnTo>
                  <a:lnTo>
                    <a:pt x="292" y="69"/>
                  </a:lnTo>
                  <a:lnTo>
                    <a:pt x="292" y="64"/>
                  </a:lnTo>
                  <a:lnTo>
                    <a:pt x="292" y="64"/>
                  </a:lnTo>
                  <a:lnTo>
                    <a:pt x="289" y="57"/>
                  </a:lnTo>
                  <a:lnTo>
                    <a:pt x="289" y="53"/>
                  </a:lnTo>
                  <a:lnTo>
                    <a:pt x="290" y="52"/>
                  </a:lnTo>
                  <a:lnTo>
                    <a:pt x="290" y="52"/>
                  </a:lnTo>
                  <a:lnTo>
                    <a:pt x="290" y="52"/>
                  </a:lnTo>
                  <a:lnTo>
                    <a:pt x="292" y="50"/>
                  </a:lnTo>
                  <a:lnTo>
                    <a:pt x="292" y="47"/>
                  </a:lnTo>
                  <a:lnTo>
                    <a:pt x="293" y="44"/>
                  </a:lnTo>
                  <a:lnTo>
                    <a:pt x="294" y="43"/>
                  </a:lnTo>
                  <a:lnTo>
                    <a:pt x="294" y="43"/>
                  </a:lnTo>
                  <a:lnTo>
                    <a:pt x="292" y="37"/>
                  </a:lnTo>
                  <a:lnTo>
                    <a:pt x="292" y="37"/>
                  </a:lnTo>
                  <a:lnTo>
                    <a:pt x="289" y="36"/>
                  </a:lnTo>
                  <a:lnTo>
                    <a:pt x="286" y="36"/>
                  </a:lnTo>
                  <a:lnTo>
                    <a:pt x="282" y="36"/>
                  </a:lnTo>
                  <a:lnTo>
                    <a:pt x="280" y="32"/>
                  </a:lnTo>
                  <a:lnTo>
                    <a:pt x="280" y="32"/>
                  </a:lnTo>
                  <a:lnTo>
                    <a:pt x="279" y="27"/>
                  </a:lnTo>
                  <a:lnTo>
                    <a:pt x="277" y="24"/>
                  </a:lnTo>
                  <a:lnTo>
                    <a:pt x="277" y="22"/>
                  </a:lnTo>
                  <a:lnTo>
                    <a:pt x="276" y="19"/>
                  </a:lnTo>
                  <a:lnTo>
                    <a:pt x="276" y="19"/>
                  </a:lnTo>
                  <a:lnTo>
                    <a:pt x="270" y="10"/>
                  </a:lnTo>
                  <a:lnTo>
                    <a:pt x="267" y="9"/>
                  </a:lnTo>
                  <a:lnTo>
                    <a:pt x="265" y="9"/>
                  </a:lnTo>
                  <a:lnTo>
                    <a:pt x="265" y="9"/>
                  </a:lnTo>
                  <a:lnTo>
                    <a:pt x="257" y="10"/>
                  </a:lnTo>
                  <a:lnTo>
                    <a:pt x="247" y="10"/>
                  </a:lnTo>
                  <a:lnTo>
                    <a:pt x="247" y="10"/>
                  </a:lnTo>
                  <a:lnTo>
                    <a:pt x="240" y="15"/>
                  </a:lnTo>
                  <a:lnTo>
                    <a:pt x="232" y="17"/>
                  </a:lnTo>
                  <a:lnTo>
                    <a:pt x="223" y="20"/>
                  </a:lnTo>
                  <a:lnTo>
                    <a:pt x="218" y="20"/>
                  </a:lnTo>
                  <a:lnTo>
                    <a:pt x="218" y="20"/>
                  </a:lnTo>
                  <a:lnTo>
                    <a:pt x="212" y="19"/>
                  </a:lnTo>
                  <a:lnTo>
                    <a:pt x="205" y="19"/>
                  </a:lnTo>
                  <a:lnTo>
                    <a:pt x="189" y="20"/>
                  </a:lnTo>
                  <a:lnTo>
                    <a:pt x="189" y="20"/>
                  </a:lnTo>
                  <a:lnTo>
                    <a:pt x="183" y="19"/>
                  </a:lnTo>
                  <a:lnTo>
                    <a:pt x="179" y="17"/>
                  </a:lnTo>
                  <a:lnTo>
                    <a:pt x="175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6" y="13"/>
                  </a:lnTo>
                  <a:lnTo>
                    <a:pt x="164" y="12"/>
                  </a:lnTo>
                  <a:lnTo>
                    <a:pt x="161" y="9"/>
                  </a:lnTo>
                  <a:lnTo>
                    <a:pt x="156" y="7"/>
                  </a:lnTo>
                  <a:lnTo>
                    <a:pt x="156" y="7"/>
                  </a:lnTo>
                  <a:lnTo>
                    <a:pt x="152" y="7"/>
                  </a:lnTo>
                  <a:lnTo>
                    <a:pt x="149" y="6"/>
                  </a:lnTo>
                  <a:lnTo>
                    <a:pt x="145" y="3"/>
                  </a:lnTo>
                  <a:lnTo>
                    <a:pt x="132" y="2"/>
                  </a:lnTo>
                  <a:lnTo>
                    <a:pt x="132" y="2"/>
                  </a:lnTo>
                  <a:lnTo>
                    <a:pt x="124" y="0"/>
                  </a:lnTo>
                  <a:lnTo>
                    <a:pt x="117" y="2"/>
                  </a:lnTo>
                  <a:lnTo>
                    <a:pt x="110" y="3"/>
                  </a:lnTo>
                  <a:lnTo>
                    <a:pt x="102" y="6"/>
                  </a:lnTo>
                  <a:lnTo>
                    <a:pt x="91" y="10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0" y="19"/>
                  </a:lnTo>
                  <a:lnTo>
                    <a:pt x="75" y="19"/>
                  </a:lnTo>
                  <a:lnTo>
                    <a:pt x="64" y="19"/>
                  </a:lnTo>
                  <a:lnTo>
                    <a:pt x="54" y="17"/>
                  </a:lnTo>
                  <a:lnTo>
                    <a:pt x="48" y="19"/>
                  </a:lnTo>
                  <a:lnTo>
                    <a:pt x="48" y="19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5" y="27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33" y="32"/>
                  </a:lnTo>
                  <a:lnTo>
                    <a:pt x="23" y="32"/>
                  </a:lnTo>
                  <a:lnTo>
                    <a:pt x="14" y="32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6"/>
                  </a:lnTo>
                  <a:lnTo>
                    <a:pt x="1" y="40"/>
                  </a:lnTo>
                  <a:lnTo>
                    <a:pt x="1" y="44"/>
                  </a:lnTo>
                  <a:lnTo>
                    <a:pt x="1" y="44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7" y="46"/>
                  </a:lnTo>
                  <a:lnTo>
                    <a:pt x="10" y="46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2"/>
                  </a:lnTo>
                  <a:lnTo>
                    <a:pt x="11" y="56"/>
                  </a:lnTo>
                  <a:lnTo>
                    <a:pt x="13" y="59"/>
                  </a:lnTo>
                  <a:lnTo>
                    <a:pt x="11" y="61"/>
                  </a:lnTo>
                  <a:lnTo>
                    <a:pt x="11" y="61"/>
                  </a:lnTo>
                  <a:lnTo>
                    <a:pt x="10" y="64"/>
                  </a:lnTo>
                  <a:lnTo>
                    <a:pt x="10" y="67"/>
                  </a:lnTo>
                  <a:lnTo>
                    <a:pt x="10" y="70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4" y="76"/>
                  </a:lnTo>
                  <a:lnTo>
                    <a:pt x="16" y="79"/>
                  </a:lnTo>
                  <a:lnTo>
                    <a:pt x="14" y="80"/>
                  </a:lnTo>
                  <a:lnTo>
                    <a:pt x="13" y="81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83"/>
                  </a:lnTo>
                  <a:lnTo>
                    <a:pt x="14" y="86"/>
                  </a:lnTo>
                  <a:lnTo>
                    <a:pt x="18" y="87"/>
                  </a:lnTo>
                  <a:lnTo>
                    <a:pt x="20" y="90"/>
                  </a:lnTo>
                  <a:lnTo>
                    <a:pt x="20" y="90"/>
                  </a:lnTo>
                  <a:lnTo>
                    <a:pt x="21" y="91"/>
                  </a:lnTo>
                  <a:lnTo>
                    <a:pt x="26" y="93"/>
                  </a:lnTo>
                  <a:lnTo>
                    <a:pt x="28" y="94"/>
                  </a:lnTo>
                  <a:lnTo>
                    <a:pt x="31" y="96"/>
                  </a:lnTo>
                  <a:lnTo>
                    <a:pt x="31" y="96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41" y="98"/>
                  </a:lnTo>
                  <a:lnTo>
                    <a:pt x="44" y="101"/>
                  </a:lnTo>
                  <a:lnTo>
                    <a:pt x="48" y="108"/>
                  </a:lnTo>
                  <a:lnTo>
                    <a:pt x="48" y="108"/>
                  </a:lnTo>
                  <a:lnTo>
                    <a:pt x="50" y="110"/>
                  </a:lnTo>
                  <a:lnTo>
                    <a:pt x="53" y="111"/>
                  </a:lnTo>
                  <a:lnTo>
                    <a:pt x="60" y="111"/>
                  </a:lnTo>
                  <a:lnTo>
                    <a:pt x="67" y="108"/>
                  </a:lnTo>
                  <a:lnTo>
                    <a:pt x="68" y="107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0" y="101"/>
                  </a:lnTo>
                  <a:lnTo>
                    <a:pt x="73" y="100"/>
                  </a:lnTo>
                  <a:lnTo>
                    <a:pt x="77" y="98"/>
                  </a:lnTo>
                  <a:lnTo>
                    <a:pt x="82" y="98"/>
                  </a:lnTo>
                  <a:lnTo>
                    <a:pt x="82" y="98"/>
                  </a:lnTo>
                  <a:lnTo>
                    <a:pt x="88" y="101"/>
                  </a:lnTo>
                  <a:lnTo>
                    <a:pt x="95" y="106"/>
                  </a:lnTo>
                  <a:lnTo>
                    <a:pt x="104" y="111"/>
                  </a:lnTo>
                  <a:lnTo>
                    <a:pt x="104" y="111"/>
                  </a:lnTo>
                  <a:lnTo>
                    <a:pt x="108" y="113"/>
                  </a:lnTo>
                  <a:lnTo>
                    <a:pt x="112" y="111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25" y="108"/>
                  </a:lnTo>
                  <a:lnTo>
                    <a:pt x="129" y="106"/>
                  </a:lnTo>
                  <a:lnTo>
                    <a:pt x="135" y="100"/>
                  </a:lnTo>
                  <a:lnTo>
                    <a:pt x="135" y="100"/>
                  </a:lnTo>
                  <a:lnTo>
                    <a:pt x="138" y="100"/>
                  </a:lnTo>
                  <a:lnTo>
                    <a:pt x="141" y="101"/>
                  </a:lnTo>
                  <a:lnTo>
                    <a:pt x="145" y="103"/>
                  </a:lnTo>
                  <a:lnTo>
                    <a:pt x="148" y="103"/>
                  </a:lnTo>
                  <a:lnTo>
                    <a:pt x="148" y="103"/>
                  </a:lnTo>
                  <a:lnTo>
                    <a:pt x="155" y="100"/>
                  </a:lnTo>
                  <a:lnTo>
                    <a:pt x="158" y="98"/>
                  </a:lnTo>
                  <a:lnTo>
                    <a:pt x="161" y="100"/>
                  </a:lnTo>
                  <a:lnTo>
                    <a:pt x="161" y="100"/>
                  </a:lnTo>
                  <a:lnTo>
                    <a:pt x="161" y="100"/>
                  </a:lnTo>
                  <a:lnTo>
                    <a:pt x="161" y="101"/>
                  </a:lnTo>
                  <a:lnTo>
                    <a:pt x="158" y="106"/>
                  </a:lnTo>
                  <a:lnTo>
                    <a:pt x="156" y="108"/>
                  </a:lnTo>
                  <a:lnTo>
                    <a:pt x="155" y="110"/>
                  </a:lnTo>
                  <a:lnTo>
                    <a:pt x="156" y="113"/>
                  </a:lnTo>
                  <a:lnTo>
                    <a:pt x="156" y="113"/>
                  </a:lnTo>
                  <a:lnTo>
                    <a:pt x="156" y="114"/>
                  </a:lnTo>
                  <a:lnTo>
                    <a:pt x="156" y="117"/>
                  </a:lnTo>
                  <a:lnTo>
                    <a:pt x="156" y="117"/>
                  </a:lnTo>
                  <a:lnTo>
                    <a:pt x="162" y="116"/>
                  </a:lnTo>
                  <a:lnTo>
                    <a:pt x="165" y="113"/>
                  </a:lnTo>
                  <a:lnTo>
                    <a:pt x="165" y="110"/>
                  </a:lnTo>
                  <a:lnTo>
                    <a:pt x="166" y="107"/>
                  </a:lnTo>
                  <a:lnTo>
                    <a:pt x="166" y="107"/>
                  </a:lnTo>
                  <a:lnTo>
                    <a:pt x="168" y="103"/>
                  </a:lnTo>
                  <a:lnTo>
                    <a:pt x="169" y="101"/>
                  </a:lnTo>
                  <a:lnTo>
                    <a:pt x="172" y="103"/>
                  </a:lnTo>
                  <a:lnTo>
                    <a:pt x="172" y="103"/>
                  </a:lnTo>
                  <a:lnTo>
                    <a:pt x="175" y="104"/>
                  </a:lnTo>
                  <a:lnTo>
                    <a:pt x="178" y="104"/>
                  </a:lnTo>
                  <a:lnTo>
                    <a:pt x="182" y="104"/>
                  </a:lnTo>
                  <a:lnTo>
                    <a:pt x="186" y="103"/>
                  </a:lnTo>
                  <a:lnTo>
                    <a:pt x="186" y="103"/>
                  </a:lnTo>
                  <a:lnTo>
                    <a:pt x="193" y="100"/>
                  </a:lnTo>
                  <a:lnTo>
                    <a:pt x="195" y="100"/>
                  </a:lnTo>
                  <a:lnTo>
                    <a:pt x="196" y="101"/>
                  </a:lnTo>
                  <a:lnTo>
                    <a:pt x="196" y="101"/>
                  </a:lnTo>
                  <a:lnTo>
                    <a:pt x="199" y="103"/>
                  </a:lnTo>
                  <a:lnTo>
                    <a:pt x="203" y="103"/>
                  </a:lnTo>
                  <a:lnTo>
                    <a:pt x="215" y="101"/>
                  </a:lnTo>
                  <a:lnTo>
                    <a:pt x="215" y="101"/>
                  </a:lnTo>
                  <a:lnTo>
                    <a:pt x="222" y="100"/>
                  </a:lnTo>
                  <a:lnTo>
                    <a:pt x="226" y="98"/>
                  </a:lnTo>
                  <a:lnTo>
                    <a:pt x="230" y="96"/>
                  </a:lnTo>
                  <a:lnTo>
                    <a:pt x="236" y="96"/>
                  </a:lnTo>
                  <a:lnTo>
                    <a:pt x="236" y="96"/>
                  </a:lnTo>
                  <a:lnTo>
                    <a:pt x="243" y="94"/>
                  </a:lnTo>
                  <a:lnTo>
                    <a:pt x="249" y="94"/>
                  </a:lnTo>
                  <a:lnTo>
                    <a:pt x="255" y="93"/>
                  </a:lnTo>
                  <a:lnTo>
                    <a:pt x="260" y="94"/>
                  </a:lnTo>
                  <a:lnTo>
                    <a:pt x="260" y="94"/>
                  </a:lnTo>
                  <a:lnTo>
                    <a:pt x="263" y="91"/>
                  </a:lnTo>
                  <a:lnTo>
                    <a:pt x="265" y="90"/>
                  </a:lnTo>
                  <a:lnTo>
                    <a:pt x="267" y="89"/>
                  </a:lnTo>
                  <a:lnTo>
                    <a:pt x="267" y="89"/>
                  </a:lnTo>
                  <a:lnTo>
                    <a:pt x="273" y="89"/>
                  </a:lnTo>
                  <a:lnTo>
                    <a:pt x="276" y="91"/>
                  </a:lnTo>
                  <a:lnTo>
                    <a:pt x="279" y="91"/>
                  </a:lnTo>
                  <a:lnTo>
                    <a:pt x="282" y="91"/>
                  </a:lnTo>
                  <a:lnTo>
                    <a:pt x="282" y="91"/>
                  </a:lnTo>
                  <a:lnTo>
                    <a:pt x="283" y="91"/>
                  </a:lnTo>
                  <a:lnTo>
                    <a:pt x="286" y="93"/>
                  </a:lnTo>
                  <a:lnTo>
                    <a:pt x="292" y="96"/>
                  </a:lnTo>
                  <a:lnTo>
                    <a:pt x="296" y="97"/>
                  </a:lnTo>
                  <a:lnTo>
                    <a:pt x="297" y="97"/>
                  </a:lnTo>
                  <a:lnTo>
                    <a:pt x="299" y="94"/>
                  </a:lnTo>
                  <a:lnTo>
                    <a:pt x="299" y="94"/>
                  </a:lnTo>
                  <a:lnTo>
                    <a:pt x="299" y="91"/>
                  </a:lnTo>
                  <a:lnTo>
                    <a:pt x="296" y="87"/>
                  </a:lnTo>
                  <a:lnTo>
                    <a:pt x="293" y="84"/>
                  </a:lnTo>
                  <a:lnTo>
                    <a:pt x="292" y="81"/>
                  </a:lnTo>
                  <a:lnTo>
                    <a:pt x="292" y="81"/>
                  </a:ln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30" y="20"/>
                  </a:lnTo>
                  <a:lnTo>
                    <a:pt x="36" y="20"/>
                  </a:lnTo>
                  <a:lnTo>
                    <a:pt x="41" y="20"/>
                  </a:lnTo>
                  <a:lnTo>
                    <a:pt x="45" y="19"/>
                  </a:lnTo>
                  <a:lnTo>
                    <a:pt x="45" y="19"/>
                  </a:lnTo>
                  <a:lnTo>
                    <a:pt x="47" y="17"/>
                  </a:lnTo>
                  <a:lnTo>
                    <a:pt x="45" y="16"/>
                  </a:lnTo>
                  <a:lnTo>
                    <a:pt x="43" y="13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1" y="5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7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3"/>
                  </a:lnTo>
                  <a:lnTo>
                    <a:pt x="7" y="6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5"/>
                  </a:lnTo>
                  <a:lnTo>
                    <a:pt x="6" y="16"/>
                  </a:lnTo>
                  <a:lnTo>
                    <a:pt x="4" y="17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4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4" y="29"/>
                  </a:lnTo>
                  <a:lnTo>
                    <a:pt x="17" y="26"/>
                  </a:lnTo>
                  <a:lnTo>
                    <a:pt x="20" y="23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8" name="Freeform 243"/>
            <p:cNvSpPr>
              <a:spLocks/>
            </p:cNvSpPr>
            <p:nvPr/>
          </p:nvSpPr>
          <p:spPr bwMode="auto">
            <a:xfrm>
              <a:off x="5872875" y="2794817"/>
              <a:ext cx="52342" cy="4809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3" y="14"/>
                </a:cxn>
                <a:cxn ang="0">
                  <a:pos x="3" y="14"/>
                </a:cxn>
                <a:cxn ang="0">
                  <a:pos x="5" y="17"/>
                </a:cxn>
                <a:cxn ang="0">
                  <a:pos x="6" y="20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15" y="27"/>
                </a:cxn>
                <a:cxn ang="0">
                  <a:pos x="15" y="28"/>
                </a:cxn>
                <a:cxn ang="0">
                  <a:pos x="15" y="34"/>
                </a:cxn>
                <a:cxn ang="0">
                  <a:pos x="15" y="34"/>
                </a:cxn>
                <a:cxn ang="0">
                  <a:pos x="22" y="34"/>
                </a:cxn>
                <a:cxn ang="0">
                  <a:pos x="22" y="34"/>
                </a:cxn>
                <a:cxn ang="0">
                  <a:pos x="26" y="31"/>
                </a:cxn>
                <a:cxn ang="0">
                  <a:pos x="30" y="25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7" y="13"/>
                </a:cxn>
                <a:cxn ang="0">
                  <a:pos x="36" y="11"/>
                </a:cxn>
                <a:cxn ang="0">
                  <a:pos x="30" y="5"/>
                </a:cxn>
                <a:cxn ang="0">
                  <a:pos x="24" y="1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7" h="34">
                  <a:moveTo>
                    <a:pt x="19" y="0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6" y="20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5" y="27"/>
                  </a:lnTo>
                  <a:lnTo>
                    <a:pt x="15" y="2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22" y="34"/>
                  </a:lnTo>
                  <a:lnTo>
                    <a:pt x="22" y="34"/>
                  </a:lnTo>
                  <a:lnTo>
                    <a:pt x="26" y="31"/>
                  </a:lnTo>
                  <a:lnTo>
                    <a:pt x="30" y="25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3"/>
                  </a:lnTo>
                  <a:lnTo>
                    <a:pt x="36" y="11"/>
                  </a:lnTo>
                  <a:lnTo>
                    <a:pt x="30" y="5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29" name="Freeform 244"/>
            <p:cNvSpPr>
              <a:spLocks/>
            </p:cNvSpPr>
            <p:nvPr/>
          </p:nvSpPr>
          <p:spPr bwMode="auto">
            <a:xfrm>
              <a:off x="6897066" y="2605257"/>
              <a:ext cx="157024" cy="145707"/>
            </a:xfrm>
            <a:custGeom>
              <a:avLst/>
              <a:gdLst/>
              <a:ahLst/>
              <a:cxnLst>
                <a:cxn ang="0">
                  <a:pos x="106" y="4"/>
                </a:cxn>
                <a:cxn ang="0">
                  <a:pos x="99" y="3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89" y="6"/>
                </a:cxn>
                <a:cxn ang="0">
                  <a:pos x="86" y="11"/>
                </a:cxn>
                <a:cxn ang="0">
                  <a:pos x="83" y="11"/>
                </a:cxn>
                <a:cxn ang="0">
                  <a:pos x="79" y="16"/>
                </a:cxn>
                <a:cxn ang="0">
                  <a:pos x="73" y="20"/>
                </a:cxn>
                <a:cxn ang="0">
                  <a:pos x="66" y="21"/>
                </a:cxn>
                <a:cxn ang="0">
                  <a:pos x="66" y="27"/>
                </a:cxn>
                <a:cxn ang="0">
                  <a:pos x="67" y="29"/>
                </a:cxn>
                <a:cxn ang="0">
                  <a:pos x="56" y="30"/>
                </a:cxn>
                <a:cxn ang="0">
                  <a:pos x="52" y="29"/>
                </a:cxn>
                <a:cxn ang="0">
                  <a:pos x="47" y="26"/>
                </a:cxn>
                <a:cxn ang="0">
                  <a:pos x="46" y="26"/>
                </a:cxn>
                <a:cxn ang="0">
                  <a:pos x="40" y="30"/>
                </a:cxn>
                <a:cxn ang="0">
                  <a:pos x="35" y="37"/>
                </a:cxn>
                <a:cxn ang="0">
                  <a:pos x="22" y="46"/>
                </a:cxn>
                <a:cxn ang="0">
                  <a:pos x="5" y="53"/>
                </a:cxn>
                <a:cxn ang="0">
                  <a:pos x="0" y="60"/>
                </a:cxn>
                <a:cxn ang="0">
                  <a:pos x="6" y="61"/>
                </a:cxn>
                <a:cxn ang="0">
                  <a:pos x="16" y="67"/>
                </a:cxn>
                <a:cxn ang="0">
                  <a:pos x="19" y="70"/>
                </a:cxn>
                <a:cxn ang="0">
                  <a:pos x="20" y="74"/>
                </a:cxn>
                <a:cxn ang="0">
                  <a:pos x="9" y="87"/>
                </a:cxn>
                <a:cxn ang="0">
                  <a:pos x="7" y="90"/>
                </a:cxn>
                <a:cxn ang="0">
                  <a:pos x="12" y="94"/>
                </a:cxn>
                <a:cxn ang="0">
                  <a:pos x="12" y="97"/>
                </a:cxn>
                <a:cxn ang="0">
                  <a:pos x="16" y="101"/>
                </a:cxn>
                <a:cxn ang="0">
                  <a:pos x="20" y="101"/>
                </a:cxn>
                <a:cxn ang="0">
                  <a:pos x="22" y="98"/>
                </a:cxn>
                <a:cxn ang="0">
                  <a:pos x="33" y="98"/>
                </a:cxn>
                <a:cxn ang="0">
                  <a:pos x="35" y="98"/>
                </a:cxn>
                <a:cxn ang="0">
                  <a:pos x="36" y="100"/>
                </a:cxn>
                <a:cxn ang="0">
                  <a:pos x="46" y="93"/>
                </a:cxn>
                <a:cxn ang="0">
                  <a:pos x="52" y="91"/>
                </a:cxn>
                <a:cxn ang="0">
                  <a:pos x="60" y="90"/>
                </a:cxn>
                <a:cxn ang="0">
                  <a:pos x="69" y="87"/>
                </a:cxn>
                <a:cxn ang="0">
                  <a:pos x="60" y="78"/>
                </a:cxn>
                <a:cxn ang="0">
                  <a:pos x="54" y="74"/>
                </a:cxn>
                <a:cxn ang="0">
                  <a:pos x="52" y="70"/>
                </a:cxn>
                <a:cxn ang="0">
                  <a:pos x="54" y="61"/>
                </a:cxn>
                <a:cxn ang="0">
                  <a:pos x="59" y="60"/>
                </a:cxn>
                <a:cxn ang="0">
                  <a:pos x="74" y="51"/>
                </a:cxn>
                <a:cxn ang="0">
                  <a:pos x="87" y="43"/>
                </a:cxn>
                <a:cxn ang="0">
                  <a:pos x="90" y="34"/>
                </a:cxn>
                <a:cxn ang="0">
                  <a:pos x="93" y="23"/>
                </a:cxn>
                <a:cxn ang="0">
                  <a:pos x="100" y="14"/>
                </a:cxn>
                <a:cxn ang="0">
                  <a:pos x="111" y="6"/>
                </a:cxn>
                <a:cxn ang="0">
                  <a:pos x="106" y="4"/>
                </a:cxn>
              </a:cxnLst>
              <a:rect l="0" t="0" r="r" b="b"/>
              <a:pathLst>
                <a:path w="111" h="103">
                  <a:moveTo>
                    <a:pt x="106" y="4"/>
                  </a:moveTo>
                  <a:lnTo>
                    <a:pt x="106" y="4"/>
                  </a:lnTo>
                  <a:lnTo>
                    <a:pt x="103" y="4"/>
                  </a:lnTo>
                  <a:lnTo>
                    <a:pt x="99" y="3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1"/>
                  </a:lnTo>
                  <a:lnTo>
                    <a:pt x="89" y="6"/>
                  </a:lnTo>
                  <a:lnTo>
                    <a:pt x="87" y="10"/>
                  </a:lnTo>
                  <a:lnTo>
                    <a:pt x="86" y="11"/>
                  </a:lnTo>
                  <a:lnTo>
                    <a:pt x="83" y="11"/>
                  </a:lnTo>
                  <a:lnTo>
                    <a:pt x="83" y="11"/>
                  </a:lnTo>
                  <a:lnTo>
                    <a:pt x="80" y="13"/>
                  </a:lnTo>
                  <a:lnTo>
                    <a:pt x="79" y="16"/>
                  </a:lnTo>
                  <a:lnTo>
                    <a:pt x="76" y="19"/>
                  </a:lnTo>
                  <a:lnTo>
                    <a:pt x="73" y="20"/>
                  </a:lnTo>
                  <a:lnTo>
                    <a:pt x="73" y="20"/>
                  </a:lnTo>
                  <a:lnTo>
                    <a:pt x="66" y="21"/>
                  </a:lnTo>
                  <a:lnTo>
                    <a:pt x="64" y="23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4" y="3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2" y="29"/>
                  </a:lnTo>
                  <a:lnTo>
                    <a:pt x="50" y="27"/>
                  </a:lnTo>
                  <a:lnTo>
                    <a:pt x="47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3" y="27"/>
                  </a:lnTo>
                  <a:lnTo>
                    <a:pt x="40" y="30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0" y="41"/>
                  </a:lnTo>
                  <a:lnTo>
                    <a:pt x="22" y="46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3" y="5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6" y="61"/>
                  </a:lnTo>
                  <a:lnTo>
                    <a:pt x="12" y="64"/>
                  </a:lnTo>
                  <a:lnTo>
                    <a:pt x="16" y="67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0" y="71"/>
                  </a:lnTo>
                  <a:lnTo>
                    <a:pt x="20" y="74"/>
                  </a:lnTo>
                  <a:lnTo>
                    <a:pt x="17" y="7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7" y="90"/>
                  </a:lnTo>
                  <a:lnTo>
                    <a:pt x="9" y="93"/>
                  </a:lnTo>
                  <a:lnTo>
                    <a:pt x="12" y="94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3" y="100"/>
                  </a:lnTo>
                  <a:lnTo>
                    <a:pt x="16" y="101"/>
                  </a:lnTo>
                  <a:lnTo>
                    <a:pt x="19" y="103"/>
                  </a:lnTo>
                  <a:lnTo>
                    <a:pt x="20" y="101"/>
                  </a:lnTo>
                  <a:lnTo>
                    <a:pt x="20" y="101"/>
                  </a:lnTo>
                  <a:lnTo>
                    <a:pt x="22" y="98"/>
                  </a:lnTo>
                  <a:lnTo>
                    <a:pt x="25" y="98"/>
                  </a:lnTo>
                  <a:lnTo>
                    <a:pt x="33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46" y="93"/>
                  </a:lnTo>
                  <a:lnTo>
                    <a:pt x="46" y="93"/>
                  </a:lnTo>
                  <a:lnTo>
                    <a:pt x="49" y="91"/>
                  </a:lnTo>
                  <a:lnTo>
                    <a:pt x="52" y="91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4" y="90"/>
                  </a:lnTo>
                  <a:lnTo>
                    <a:pt x="69" y="87"/>
                  </a:lnTo>
                  <a:lnTo>
                    <a:pt x="69" y="87"/>
                  </a:lnTo>
                  <a:lnTo>
                    <a:pt x="60" y="7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3" y="73"/>
                  </a:lnTo>
                  <a:lnTo>
                    <a:pt x="52" y="70"/>
                  </a:lnTo>
                  <a:lnTo>
                    <a:pt x="53" y="66"/>
                  </a:lnTo>
                  <a:lnTo>
                    <a:pt x="54" y="61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6" y="57"/>
                  </a:lnTo>
                  <a:lnTo>
                    <a:pt x="74" y="51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0" y="38"/>
                  </a:lnTo>
                  <a:lnTo>
                    <a:pt x="90" y="34"/>
                  </a:lnTo>
                  <a:lnTo>
                    <a:pt x="91" y="29"/>
                  </a:lnTo>
                  <a:lnTo>
                    <a:pt x="93" y="23"/>
                  </a:lnTo>
                  <a:lnTo>
                    <a:pt x="93" y="23"/>
                  </a:lnTo>
                  <a:lnTo>
                    <a:pt x="100" y="14"/>
                  </a:lnTo>
                  <a:lnTo>
                    <a:pt x="111" y="6"/>
                  </a:lnTo>
                  <a:lnTo>
                    <a:pt x="111" y="6"/>
                  </a:lnTo>
                  <a:lnTo>
                    <a:pt x="106" y="4"/>
                  </a:lnTo>
                  <a:lnTo>
                    <a:pt x="106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0" name="Freeform 245"/>
            <p:cNvSpPr>
              <a:spLocks/>
            </p:cNvSpPr>
            <p:nvPr/>
          </p:nvSpPr>
          <p:spPr bwMode="auto">
            <a:xfrm>
              <a:off x="5920972" y="2937694"/>
              <a:ext cx="171171" cy="96195"/>
            </a:xfrm>
            <a:custGeom>
              <a:avLst/>
              <a:gdLst/>
              <a:ahLst/>
              <a:cxnLst>
                <a:cxn ang="0">
                  <a:pos x="121" y="44"/>
                </a:cxn>
                <a:cxn ang="0">
                  <a:pos x="117" y="44"/>
                </a:cxn>
                <a:cxn ang="0">
                  <a:pos x="106" y="42"/>
                </a:cxn>
                <a:cxn ang="0">
                  <a:pos x="96" y="40"/>
                </a:cxn>
                <a:cxn ang="0">
                  <a:pos x="90" y="38"/>
                </a:cxn>
                <a:cxn ang="0">
                  <a:pos x="73" y="33"/>
                </a:cxn>
                <a:cxn ang="0">
                  <a:pos x="66" y="27"/>
                </a:cxn>
                <a:cxn ang="0">
                  <a:pos x="33" y="4"/>
                </a:cxn>
                <a:cxn ang="0">
                  <a:pos x="29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16" y="3"/>
                </a:cxn>
                <a:cxn ang="0">
                  <a:pos x="10" y="4"/>
                </a:cxn>
                <a:cxn ang="0">
                  <a:pos x="3" y="11"/>
                </a:cxn>
                <a:cxn ang="0">
                  <a:pos x="3" y="13"/>
                </a:cxn>
                <a:cxn ang="0">
                  <a:pos x="0" y="25"/>
                </a:cxn>
                <a:cxn ang="0">
                  <a:pos x="0" y="27"/>
                </a:cxn>
                <a:cxn ang="0">
                  <a:pos x="6" y="30"/>
                </a:cxn>
                <a:cxn ang="0">
                  <a:pos x="9" y="31"/>
                </a:cxn>
                <a:cxn ang="0">
                  <a:pos x="15" y="35"/>
                </a:cxn>
                <a:cxn ang="0">
                  <a:pos x="20" y="38"/>
                </a:cxn>
                <a:cxn ang="0">
                  <a:pos x="23" y="40"/>
                </a:cxn>
                <a:cxn ang="0">
                  <a:pos x="33" y="44"/>
                </a:cxn>
                <a:cxn ang="0">
                  <a:pos x="36" y="45"/>
                </a:cxn>
                <a:cxn ang="0">
                  <a:pos x="46" y="52"/>
                </a:cxn>
                <a:cxn ang="0">
                  <a:pos x="49" y="52"/>
                </a:cxn>
                <a:cxn ang="0">
                  <a:pos x="62" y="50"/>
                </a:cxn>
                <a:cxn ang="0">
                  <a:pos x="64" y="51"/>
                </a:cxn>
                <a:cxn ang="0">
                  <a:pos x="70" y="58"/>
                </a:cxn>
                <a:cxn ang="0">
                  <a:pos x="73" y="61"/>
                </a:cxn>
                <a:cxn ang="0">
                  <a:pos x="87" y="64"/>
                </a:cxn>
                <a:cxn ang="0">
                  <a:pos x="91" y="67"/>
                </a:cxn>
                <a:cxn ang="0">
                  <a:pos x="106" y="68"/>
                </a:cxn>
                <a:cxn ang="0">
                  <a:pos x="119" y="64"/>
                </a:cxn>
                <a:cxn ang="0">
                  <a:pos x="121" y="61"/>
                </a:cxn>
                <a:cxn ang="0">
                  <a:pos x="120" y="48"/>
                </a:cxn>
                <a:cxn ang="0">
                  <a:pos x="121" y="44"/>
                </a:cxn>
              </a:cxnLst>
              <a:rect l="0" t="0" r="r" b="b"/>
              <a:pathLst>
                <a:path w="121" h="68">
                  <a:moveTo>
                    <a:pt x="121" y="44"/>
                  </a:moveTo>
                  <a:lnTo>
                    <a:pt x="121" y="44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1" y="44"/>
                  </a:lnTo>
                  <a:lnTo>
                    <a:pt x="106" y="42"/>
                  </a:lnTo>
                  <a:lnTo>
                    <a:pt x="101" y="41"/>
                  </a:lnTo>
                  <a:lnTo>
                    <a:pt x="96" y="40"/>
                  </a:lnTo>
                  <a:lnTo>
                    <a:pt x="96" y="40"/>
                  </a:lnTo>
                  <a:lnTo>
                    <a:pt x="90" y="38"/>
                  </a:lnTo>
                  <a:lnTo>
                    <a:pt x="82" y="35"/>
                  </a:lnTo>
                  <a:lnTo>
                    <a:pt x="73" y="33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47" y="15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29" y="1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9" y="3"/>
                  </a:lnTo>
                  <a:lnTo>
                    <a:pt x="16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6" y="8"/>
                  </a:lnTo>
                  <a:lnTo>
                    <a:pt x="3" y="11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3" y="28"/>
                  </a:lnTo>
                  <a:lnTo>
                    <a:pt x="6" y="3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9" y="37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3" y="40"/>
                  </a:lnTo>
                  <a:lnTo>
                    <a:pt x="26" y="42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6" y="45"/>
                  </a:lnTo>
                  <a:lnTo>
                    <a:pt x="40" y="4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9" y="52"/>
                  </a:lnTo>
                  <a:lnTo>
                    <a:pt x="53" y="51"/>
                  </a:lnTo>
                  <a:lnTo>
                    <a:pt x="62" y="50"/>
                  </a:lnTo>
                  <a:lnTo>
                    <a:pt x="62" y="50"/>
                  </a:lnTo>
                  <a:lnTo>
                    <a:pt x="64" y="51"/>
                  </a:lnTo>
                  <a:lnTo>
                    <a:pt x="67" y="52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3" y="61"/>
                  </a:lnTo>
                  <a:lnTo>
                    <a:pt x="80" y="62"/>
                  </a:lnTo>
                  <a:lnTo>
                    <a:pt x="87" y="64"/>
                  </a:lnTo>
                  <a:lnTo>
                    <a:pt x="91" y="67"/>
                  </a:lnTo>
                  <a:lnTo>
                    <a:pt x="91" y="67"/>
                  </a:lnTo>
                  <a:lnTo>
                    <a:pt x="97" y="68"/>
                  </a:lnTo>
                  <a:lnTo>
                    <a:pt x="106" y="68"/>
                  </a:lnTo>
                  <a:lnTo>
                    <a:pt x="114" y="67"/>
                  </a:lnTo>
                  <a:lnTo>
                    <a:pt x="119" y="64"/>
                  </a:lnTo>
                  <a:lnTo>
                    <a:pt x="119" y="64"/>
                  </a:lnTo>
                  <a:lnTo>
                    <a:pt x="121" y="61"/>
                  </a:lnTo>
                  <a:lnTo>
                    <a:pt x="121" y="57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21" y="44"/>
                  </a:lnTo>
                  <a:lnTo>
                    <a:pt x="121" y="4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1" name="Freeform 246"/>
            <p:cNvSpPr>
              <a:spLocks/>
            </p:cNvSpPr>
            <p:nvPr/>
          </p:nvSpPr>
          <p:spPr bwMode="auto">
            <a:xfrm>
              <a:off x="6172776" y="2984377"/>
              <a:ext cx="195219" cy="424389"/>
            </a:xfrm>
            <a:custGeom>
              <a:avLst/>
              <a:gdLst/>
              <a:ahLst/>
              <a:cxnLst>
                <a:cxn ang="0">
                  <a:pos x="108" y="267"/>
                </a:cxn>
                <a:cxn ang="0">
                  <a:pos x="106" y="251"/>
                </a:cxn>
                <a:cxn ang="0">
                  <a:pos x="96" y="237"/>
                </a:cxn>
                <a:cxn ang="0">
                  <a:pos x="94" y="224"/>
                </a:cxn>
                <a:cxn ang="0">
                  <a:pos x="97" y="213"/>
                </a:cxn>
                <a:cxn ang="0">
                  <a:pos x="100" y="207"/>
                </a:cxn>
                <a:cxn ang="0">
                  <a:pos x="96" y="200"/>
                </a:cxn>
                <a:cxn ang="0">
                  <a:pos x="91" y="193"/>
                </a:cxn>
                <a:cxn ang="0">
                  <a:pos x="83" y="180"/>
                </a:cxn>
                <a:cxn ang="0">
                  <a:pos x="90" y="150"/>
                </a:cxn>
                <a:cxn ang="0">
                  <a:pos x="104" y="149"/>
                </a:cxn>
                <a:cxn ang="0">
                  <a:pos x="114" y="142"/>
                </a:cxn>
                <a:cxn ang="0">
                  <a:pos x="123" y="136"/>
                </a:cxn>
                <a:cxn ang="0">
                  <a:pos x="130" y="130"/>
                </a:cxn>
                <a:cxn ang="0">
                  <a:pos x="137" y="118"/>
                </a:cxn>
                <a:cxn ang="0">
                  <a:pos x="135" y="118"/>
                </a:cxn>
                <a:cxn ang="0">
                  <a:pos x="123" y="119"/>
                </a:cxn>
                <a:cxn ang="0">
                  <a:pos x="120" y="112"/>
                </a:cxn>
                <a:cxn ang="0">
                  <a:pos x="110" y="109"/>
                </a:cxn>
                <a:cxn ang="0">
                  <a:pos x="113" y="96"/>
                </a:cxn>
                <a:cxn ang="0">
                  <a:pos x="106" y="92"/>
                </a:cxn>
                <a:cxn ang="0">
                  <a:pos x="101" y="79"/>
                </a:cxn>
                <a:cxn ang="0">
                  <a:pos x="96" y="75"/>
                </a:cxn>
                <a:cxn ang="0">
                  <a:pos x="84" y="76"/>
                </a:cxn>
                <a:cxn ang="0">
                  <a:pos x="83" y="68"/>
                </a:cxn>
                <a:cxn ang="0">
                  <a:pos x="97" y="45"/>
                </a:cxn>
                <a:cxn ang="0">
                  <a:pos x="100" y="22"/>
                </a:cxn>
                <a:cxn ang="0">
                  <a:pos x="96" y="14"/>
                </a:cxn>
                <a:cxn ang="0">
                  <a:pos x="91" y="11"/>
                </a:cxn>
                <a:cxn ang="0">
                  <a:pos x="87" y="1"/>
                </a:cxn>
                <a:cxn ang="0">
                  <a:pos x="77" y="2"/>
                </a:cxn>
                <a:cxn ang="0">
                  <a:pos x="76" y="5"/>
                </a:cxn>
                <a:cxn ang="0">
                  <a:pos x="71" y="11"/>
                </a:cxn>
                <a:cxn ang="0">
                  <a:pos x="74" y="21"/>
                </a:cxn>
                <a:cxn ang="0">
                  <a:pos x="70" y="22"/>
                </a:cxn>
                <a:cxn ang="0">
                  <a:pos x="66" y="19"/>
                </a:cxn>
                <a:cxn ang="0">
                  <a:pos x="47" y="32"/>
                </a:cxn>
                <a:cxn ang="0">
                  <a:pos x="43" y="45"/>
                </a:cxn>
                <a:cxn ang="0">
                  <a:pos x="39" y="59"/>
                </a:cxn>
                <a:cxn ang="0">
                  <a:pos x="33" y="78"/>
                </a:cxn>
                <a:cxn ang="0">
                  <a:pos x="29" y="79"/>
                </a:cxn>
                <a:cxn ang="0">
                  <a:pos x="20" y="85"/>
                </a:cxn>
                <a:cxn ang="0">
                  <a:pos x="16" y="98"/>
                </a:cxn>
                <a:cxn ang="0">
                  <a:pos x="13" y="110"/>
                </a:cxn>
                <a:cxn ang="0">
                  <a:pos x="6" y="123"/>
                </a:cxn>
                <a:cxn ang="0">
                  <a:pos x="7" y="138"/>
                </a:cxn>
                <a:cxn ang="0">
                  <a:pos x="19" y="146"/>
                </a:cxn>
                <a:cxn ang="0">
                  <a:pos x="34" y="176"/>
                </a:cxn>
                <a:cxn ang="0">
                  <a:pos x="34" y="197"/>
                </a:cxn>
                <a:cxn ang="0">
                  <a:pos x="32" y="207"/>
                </a:cxn>
                <a:cxn ang="0">
                  <a:pos x="47" y="213"/>
                </a:cxn>
                <a:cxn ang="0">
                  <a:pos x="57" y="204"/>
                </a:cxn>
                <a:cxn ang="0">
                  <a:pos x="67" y="193"/>
                </a:cxn>
                <a:cxn ang="0">
                  <a:pos x="76" y="199"/>
                </a:cxn>
                <a:cxn ang="0">
                  <a:pos x="83" y="217"/>
                </a:cxn>
                <a:cxn ang="0">
                  <a:pos x="88" y="248"/>
                </a:cxn>
                <a:cxn ang="0">
                  <a:pos x="97" y="264"/>
                </a:cxn>
                <a:cxn ang="0">
                  <a:pos x="96" y="281"/>
                </a:cxn>
                <a:cxn ang="0">
                  <a:pos x="98" y="295"/>
                </a:cxn>
                <a:cxn ang="0">
                  <a:pos x="103" y="297"/>
                </a:cxn>
              </a:cxnLst>
              <a:rect l="0" t="0" r="r" b="b"/>
              <a:pathLst>
                <a:path w="138" h="300">
                  <a:moveTo>
                    <a:pt x="111" y="274"/>
                  </a:moveTo>
                  <a:lnTo>
                    <a:pt x="111" y="274"/>
                  </a:lnTo>
                  <a:lnTo>
                    <a:pt x="111" y="270"/>
                  </a:lnTo>
                  <a:lnTo>
                    <a:pt x="108" y="267"/>
                  </a:lnTo>
                  <a:lnTo>
                    <a:pt x="107" y="264"/>
                  </a:lnTo>
                  <a:lnTo>
                    <a:pt x="107" y="261"/>
                  </a:lnTo>
                  <a:lnTo>
                    <a:pt x="107" y="261"/>
                  </a:lnTo>
                  <a:lnTo>
                    <a:pt x="106" y="251"/>
                  </a:lnTo>
                  <a:lnTo>
                    <a:pt x="104" y="247"/>
                  </a:lnTo>
                  <a:lnTo>
                    <a:pt x="100" y="241"/>
                  </a:lnTo>
                  <a:lnTo>
                    <a:pt x="100" y="241"/>
                  </a:lnTo>
                  <a:lnTo>
                    <a:pt x="96" y="237"/>
                  </a:lnTo>
                  <a:lnTo>
                    <a:pt x="94" y="233"/>
                  </a:lnTo>
                  <a:lnTo>
                    <a:pt x="93" y="229"/>
                  </a:lnTo>
                  <a:lnTo>
                    <a:pt x="94" y="224"/>
                  </a:lnTo>
                  <a:lnTo>
                    <a:pt x="94" y="224"/>
                  </a:lnTo>
                  <a:lnTo>
                    <a:pt x="96" y="221"/>
                  </a:lnTo>
                  <a:lnTo>
                    <a:pt x="97" y="217"/>
                  </a:lnTo>
                  <a:lnTo>
                    <a:pt x="96" y="214"/>
                  </a:lnTo>
                  <a:lnTo>
                    <a:pt x="97" y="213"/>
                  </a:lnTo>
                  <a:lnTo>
                    <a:pt x="97" y="213"/>
                  </a:lnTo>
                  <a:lnTo>
                    <a:pt x="98" y="213"/>
                  </a:lnTo>
                  <a:lnTo>
                    <a:pt x="100" y="210"/>
                  </a:lnTo>
                  <a:lnTo>
                    <a:pt x="100" y="207"/>
                  </a:lnTo>
                  <a:lnTo>
                    <a:pt x="97" y="206"/>
                  </a:lnTo>
                  <a:lnTo>
                    <a:pt x="97" y="206"/>
                  </a:lnTo>
                  <a:lnTo>
                    <a:pt x="96" y="203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4" y="194"/>
                  </a:lnTo>
                  <a:lnTo>
                    <a:pt x="94" y="194"/>
                  </a:lnTo>
                  <a:lnTo>
                    <a:pt x="91" y="193"/>
                  </a:lnTo>
                  <a:lnTo>
                    <a:pt x="87" y="189"/>
                  </a:lnTo>
                  <a:lnTo>
                    <a:pt x="84" y="184"/>
                  </a:lnTo>
                  <a:lnTo>
                    <a:pt x="83" y="180"/>
                  </a:lnTo>
                  <a:lnTo>
                    <a:pt x="83" y="180"/>
                  </a:lnTo>
                  <a:lnTo>
                    <a:pt x="86" y="155"/>
                  </a:lnTo>
                  <a:lnTo>
                    <a:pt x="86" y="155"/>
                  </a:lnTo>
                  <a:lnTo>
                    <a:pt x="87" y="152"/>
                  </a:lnTo>
                  <a:lnTo>
                    <a:pt x="90" y="150"/>
                  </a:lnTo>
                  <a:lnTo>
                    <a:pt x="94" y="150"/>
                  </a:lnTo>
                  <a:lnTo>
                    <a:pt x="94" y="150"/>
                  </a:lnTo>
                  <a:lnTo>
                    <a:pt x="100" y="150"/>
                  </a:lnTo>
                  <a:lnTo>
                    <a:pt x="104" y="149"/>
                  </a:lnTo>
                  <a:lnTo>
                    <a:pt x="107" y="146"/>
                  </a:lnTo>
                  <a:lnTo>
                    <a:pt x="107" y="146"/>
                  </a:lnTo>
                  <a:lnTo>
                    <a:pt x="110" y="143"/>
                  </a:lnTo>
                  <a:lnTo>
                    <a:pt x="114" y="142"/>
                  </a:lnTo>
                  <a:lnTo>
                    <a:pt x="118" y="140"/>
                  </a:lnTo>
                  <a:lnTo>
                    <a:pt x="121" y="138"/>
                  </a:lnTo>
                  <a:lnTo>
                    <a:pt x="121" y="138"/>
                  </a:lnTo>
                  <a:lnTo>
                    <a:pt x="123" y="136"/>
                  </a:lnTo>
                  <a:lnTo>
                    <a:pt x="125" y="135"/>
                  </a:lnTo>
                  <a:lnTo>
                    <a:pt x="128" y="133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31" y="128"/>
                  </a:lnTo>
                  <a:lnTo>
                    <a:pt x="134" y="123"/>
                  </a:lnTo>
                  <a:lnTo>
                    <a:pt x="137" y="118"/>
                  </a:lnTo>
                  <a:lnTo>
                    <a:pt x="137" y="1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7" y="118"/>
                  </a:lnTo>
                  <a:lnTo>
                    <a:pt x="135" y="118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25" y="120"/>
                  </a:lnTo>
                  <a:lnTo>
                    <a:pt x="123" y="119"/>
                  </a:lnTo>
                  <a:lnTo>
                    <a:pt x="121" y="118"/>
                  </a:lnTo>
                  <a:lnTo>
                    <a:pt x="121" y="113"/>
                  </a:lnTo>
                  <a:lnTo>
                    <a:pt x="121" y="113"/>
                  </a:lnTo>
                  <a:lnTo>
                    <a:pt x="120" y="112"/>
                  </a:lnTo>
                  <a:lnTo>
                    <a:pt x="118" y="110"/>
                  </a:lnTo>
                  <a:lnTo>
                    <a:pt x="111" y="109"/>
                  </a:lnTo>
                  <a:lnTo>
                    <a:pt x="111" y="109"/>
                  </a:lnTo>
                  <a:lnTo>
                    <a:pt x="110" y="109"/>
                  </a:lnTo>
                  <a:lnTo>
                    <a:pt x="110" y="106"/>
                  </a:lnTo>
                  <a:lnTo>
                    <a:pt x="111" y="99"/>
                  </a:lnTo>
                  <a:lnTo>
                    <a:pt x="111" y="99"/>
                  </a:lnTo>
                  <a:lnTo>
                    <a:pt x="113" y="96"/>
                  </a:lnTo>
                  <a:lnTo>
                    <a:pt x="111" y="93"/>
                  </a:lnTo>
                  <a:lnTo>
                    <a:pt x="108" y="92"/>
                  </a:lnTo>
                  <a:lnTo>
                    <a:pt x="106" y="92"/>
                  </a:lnTo>
                  <a:lnTo>
                    <a:pt x="106" y="92"/>
                  </a:lnTo>
                  <a:lnTo>
                    <a:pt x="103" y="91"/>
                  </a:lnTo>
                  <a:lnTo>
                    <a:pt x="101" y="86"/>
                  </a:lnTo>
                  <a:lnTo>
                    <a:pt x="100" y="82"/>
                  </a:lnTo>
                  <a:lnTo>
                    <a:pt x="101" y="79"/>
                  </a:lnTo>
                  <a:lnTo>
                    <a:pt x="101" y="79"/>
                  </a:lnTo>
                  <a:lnTo>
                    <a:pt x="101" y="78"/>
                  </a:lnTo>
                  <a:lnTo>
                    <a:pt x="100" y="76"/>
                  </a:lnTo>
                  <a:lnTo>
                    <a:pt x="96" y="75"/>
                  </a:lnTo>
                  <a:lnTo>
                    <a:pt x="91" y="75"/>
                  </a:lnTo>
                  <a:lnTo>
                    <a:pt x="86" y="76"/>
                  </a:lnTo>
                  <a:lnTo>
                    <a:pt x="86" y="76"/>
                  </a:lnTo>
                  <a:lnTo>
                    <a:pt x="84" y="76"/>
                  </a:lnTo>
                  <a:lnTo>
                    <a:pt x="83" y="75"/>
                  </a:lnTo>
                  <a:lnTo>
                    <a:pt x="84" y="71"/>
                  </a:lnTo>
                  <a:lnTo>
                    <a:pt x="83" y="68"/>
                  </a:lnTo>
                  <a:lnTo>
                    <a:pt x="83" y="68"/>
                  </a:lnTo>
                  <a:lnTo>
                    <a:pt x="84" y="64"/>
                  </a:lnTo>
                  <a:lnTo>
                    <a:pt x="87" y="58"/>
                  </a:lnTo>
                  <a:lnTo>
                    <a:pt x="91" y="52"/>
                  </a:lnTo>
                  <a:lnTo>
                    <a:pt x="97" y="45"/>
                  </a:lnTo>
                  <a:lnTo>
                    <a:pt x="97" y="45"/>
                  </a:lnTo>
                  <a:lnTo>
                    <a:pt x="100" y="41"/>
                  </a:lnTo>
                  <a:lnTo>
                    <a:pt x="101" y="34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0" y="18"/>
                  </a:lnTo>
                  <a:lnTo>
                    <a:pt x="98" y="15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3" y="14"/>
                  </a:lnTo>
                  <a:lnTo>
                    <a:pt x="91" y="11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2"/>
                  </a:lnTo>
                  <a:lnTo>
                    <a:pt x="87" y="1"/>
                  </a:lnTo>
                  <a:lnTo>
                    <a:pt x="83" y="0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7" y="2"/>
                  </a:lnTo>
                  <a:lnTo>
                    <a:pt x="77" y="2"/>
                  </a:lnTo>
                  <a:lnTo>
                    <a:pt x="77" y="2"/>
                  </a:lnTo>
                  <a:lnTo>
                    <a:pt x="77" y="2"/>
                  </a:lnTo>
                  <a:lnTo>
                    <a:pt x="76" y="5"/>
                  </a:lnTo>
                  <a:lnTo>
                    <a:pt x="76" y="8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1" y="11"/>
                  </a:lnTo>
                  <a:lnTo>
                    <a:pt x="71" y="14"/>
                  </a:lnTo>
                  <a:lnTo>
                    <a:pt x="73" y="17"/>
                  </a:lnTo>
                  <a:lnTo>
                    <a:pt x="74" y="21"/>
                  </a:lnTo>
                  <a:lnTo>
                    <a:pt x="74" y="21"/>
                  </a:lnTo>
                  <a:lnTo>
                    <a:pt x="76" y="22"/>
                  </a:lnTo>
                  <a:lnTo>
                    <a:pt x="76" y="24"/>
                  </a:lnTo>
                  <a:lnTo>
                    <a:pt x="73" y="24"/>
                  </a:lnTo>
                  <a:lnTo>
                    <a:pt x="70" y="22"/>
                  </a:lnTo>
                  <a:lnTo>
                    <a:pt x="67" y="21"/>
                  </a:lnTo>
                  <a:lnTo>
                    <a:pt x="67" y="2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3" y="21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47" y="32"/>
                  </a:lnTo>
                  <a:lnTo>
                    <a:pt x="44" y="35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3" y="45"/>
                  </a:lnTo>
                  <a:lnTo>
                    <a:pt x="42" y="49"/>
                  </a:lnTo>
                  <a:lnTo>
                    <a:pt x="40" y="55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39" y="64"/>
                  </a:lnTo>
                  <a:lnTo>
                    <a:pt x="37" y="69"/>
                  </a:lnTo>
                  <a:lnTo>
                    <a:pt x="34" y="75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3" y="79"/>
                  </a:lnTo>
                  <a:lnTo>
                    <a:pt x="32" y="79"/>
                  </a:lnTo>
                  <a:lnTo>
                    <a:pt x="29" y="79"/>
                  </a:lnTo>
                  <a:lnTo>
                    <a:pt x="22" y="78"/>
                  </a:lnTo>
                  <a:lnTo>
                    <a:pt x="22" y="78"/>
                  </a:lnTo>
                  <a:lnTo>
                    <a:pt x="20" y="79"/>
                  </a:lnTo>
                  <a:lnTo>
                    <a:pt x="20" y="85"/>
                  </a:lnTo>
                  <a:lnTo>
                    <a:pt x="19" y="89"/>
                  </a:lnTo>
                  <a:lnTo>
                    <a:pt x="17" y="93"/>
                  </a:lnTo>
                  <a:lnTo>
                    <a:pt x="17" y="93"/>
                  </a:lnTo>
                  <a:lnTo>
                    <a:pt x="16" y="98"/>
                  </a:lnTo>
                  <a:lnTo>
                    <a:pt x="16" y="103"/>
                  </a:lnTo>
                  <a:lnTo>
                    <a:pt x="16" y="109"/>
                  </a:lnTo>
                  <a:lnTo>
                    <a:pt x="14" y="110"/>
                  </a:lnTo>
                  <a:lnTo>
                    <a:pt x="13" y="110"/>
                  </a:lnTo>
                  <a:lnTo>
                    <a:pt x="13" y="110"/>
                  </a:lnTo>
                  <a:lnTo>
                    <a:pt x="10" y="113"/>
                  </a:lnTo>
                  <a:lnTo>
                    <a:pt x="9" y="116"/>
                  </a:lnTo>
                  <a:lnTo>
                    <a:pt x="6" y="123"/>
                  </a:lnTo>
                  <a:lnTo>
                    <a:pt x="6" y="123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7" y="138"/>
                  </a:lnTo>
                  <a:lnTo>
                    <a:pt x="12" y="140"/>
                  </a:lnTo>
                  <a:lnTo>
                    <a:pt x="16" y="143"/>
                  </a:lnTo>
                  <a:lnTo>
                    <a:pt x="16" y="143"/>
                  </a:lnTo>
                  <a:lnTo>
                    <a:pt x="19" y="146"/>
                  </a:lnTo>
                  <a:lnTo>
                    <a:pt x="22" y="149"/>
                  </a:lnTo>
                  <a:lnTo>
                    <a:pt x="27" y="157"/>
                  </a:lnTo>
                  <a:lnTo>
                    <a:pt x="32" y="167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6" y="183"/>
                  </a:lnTo>
                  <a:lnTo>
                    <a:pt x="34" y="190"/>
                  </a:lnTo>
                  <a:lnTo>
                    <a:pt x="34" y="197"/>
                  </a:lnTo>
                  <a:lnTo>
                    <a:pt x="32" y="202"/>
                  </a:lnTo>
                  <a:lnTo>
                    <a:pt x="32" y="202"/>
                  </a:lnTo>
                  <a:lnTo>
                    <a:pt x="30" y="204"/>
                  </a:lnTo>
                  <a:lnTo>
                    <a:pt x="32" y="207"/>
                  </a:lnTo>
                  <a:lnTo>
                    <a:pt x="39" y="210"/>
                  </a:lnTo>
                  <a:lnTo>
                    <a:pt x="39" y="210"/>
                  </a:lnTo>
                  <a:lnTo>
                    <a:pt x="43" y="211"/>
                  </a:lnTo>
                  <a:lnTo>
                    <a:pt x="47" y="213"/>
                  </a:lnTo>
                  <a:lnTo>
                    <a:pt x="50" y="211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57" y="204"/>
                  </a:lnTo>
                  <a:lnTo>
                    <a:pt x="61" y="200"/>
                  </a:lnTo>
                  <a:lnTo>
                    <a:pt x="66" y="197"/>
                  </a:lnTo>
                  <a:lnTo>
                    <a:pt x="67" y="193"/>
                  </a:lnTo>
                  <a:lnTo>
                    <a:pt x="67" y="193"/>
                  </a:lnTo>
                  <a:lnTo>
                    <a:pt x="69" y="190"/>
                  </a:lnTo>
                  <a:lnTo>
                    <a:pt x="69" y="190"/>
                  </a:lnTo>
                  <a:lnTo>
                    <a:pt x="71" y="192"/>
                  </a:lnTo>
                  <a:lnTo>
                    <a:pt x="76" y="199"/>
                  </a:lnTo>
                  <a:lnTo>
                    <a:pt x="76" y="199"/>
                  </a:lnTo>
                  <a:lnTo>
                    <a:pt x="78" y="202"/>
                  </a:lnTo>
                  <a:lnTo>
                    <a:pt x="80" y="206"/>
                  </a:lnTo>
                  <a:lnTo>
                    <a:pt x="83" y="217"/>
                  </a:lnTo>
                  <a:lnTo>
                    <a:pt x="83" y="217"/>
                  </a:lnTo>
                  <a:lnTo>
                    <a:pt x="84" y="234"/>
                  </a:lnTo>
                  <a:lnTo>
                    <a:pt x="86" y="244"/>
                  </a:lnTo>
                  <a:lnTo>
                    <a:pt x="88" y="248"/>
                  </a:lnTo>
                  <a:lnTo>
                    <a:pt x="90" y="251"/>
                  </a:lnTo>
                  <a:lnTo>
                    <a:pt x="90" y="251"/>
                  </a:lnTo>
                  <a:lnTo>
                    <a:pt x="94" y="257"/>
                  </a:lnTo>
                  <a:lnTo>
                    <a:pt x="97" y="264"/>
                  </a:lnTo>
                  <a:lnTo>
                    <a:pt x="97" y="271"/>
                  </a:lnTo>
                  <a:lnTo>
                    <a:pt x="97" y="277"/>
                  </a:lnTo>
                  <a:lnTo>
                    <a:pt x="97" y="277"/>
                  </a:lnTo>
                  <a:lnTo>
                    <a:pt x="96" y="281"/>
                  </a:lnTo>
                  <a:lnTo>
                    <a:pt x="97" y="285"/>
                  </a:lnTo>
                  <a:lnTo>
                    <a:pt x="98" y="291"/>
                  </a:lnTo>
                  <a:lnTo>
                    <a:pt x="98" y="295"/>
                  </a:lnTo>
                  <a:lnTo>
                    <a:pt x="98" y="295"/>
                  </a:lnTo>
                  <a:lnTo>
                    <a:pt x="98" y="300"/>
                  </a:lnTo>
                  <a:lnTo>
                    <a:pt x="98" y="300"/>
                  </a:lnTo>
                  <a:lnTo>
                    <a:pt x="100" y="300"/>
                  </a:lnTo>
                  <a:lnTo>
                    <a:pt x="103" y="297"/>
                  </a:lnTo>
                  <a:lnTo>
                    <a:pt x="107" y="287"/>
                  </a:lnTo>
                  <a:lnTo>
                    <a:pt x="111" y="274"/>
                  </a:lnTo>
                  <a:lnTo>
                    <a:pt x="111" y="27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2" name="Freeform 247"/>
            <p:cNvSpPr>
              <a:spLocks/>
            </p:cNvSpPr>
            <p:nvPr/>
          </p:nvSpPr>
          <p:spPr bwMode="auto">
            <a:xfrm>
              <a:off x="6109117" y="2990036"/>
              <a:ext cx="63659" cy="38195"/>
            </a:xfrm>
            <a:custGeom>
              <a:avLst/>
              <a:gdLst/>
              <a:ahLst/>
              <a:cxnLst>
                <a:cxn ang="0">
                  <a:pos x="45" y="8"/>
                </a:cxn>
                <a:cxn ang="0">
                  <a:pos x="45" y="8"/>
                </a:cxn>
                <a:cxn ang="0">
                  <a:pos x="40" y="4"/>
                </a:cxn>
                <a:cxn ang="0">
                  <a:pos x="35" y="4"/>
                </a:cxn>
                <a:cxn ang="0">
                  <a:pos x="31" y="4"/>
                </a:cxn>
                <a:cxn ang="0">
                  <a:pos x="27" y="4"/>
                </a:cxn>
                <a:cxn ang="0">
                  <a:pos x="27" y="4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8" y="4"/>
                </a:cxn>
                <a:cxn ang="0">
                  <a:pos x="5" y="7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21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5" y="23"/>
                </a:cxn>
                <a:cxn ang="0">
                  <a:pos x="8" y="24"/>
                </a:cxn>
                <a:cxn ang="0">
                  <a:pos x="11" y="24"/>
                </a:cxn>
                <a:cxn ang="0">
                  <a:pos x="14" y="24"/>
                </a:cxn>
                <a:cxn ang="0">
                  <a:pos x="14" y="24"/>
                </a:cxn>
                <a:cxn ang="0">
                  <a:pos x="18" y="24"/>
                </a:cxn>
                <a:cxn ang="0">
                  <a:pos x="21" y="25"/>
                </a:cxn>
                <a:cxn ang="0">
                  <a:pos x="24" y="27"/>
                </a:cxn>
                <a:cxn ang="0">
                  <a:pos x="30" y="25"/>
                </a:cxn>
                <a:cxn ang="0">
                  <a:pos x="30" y="25"/>
                </a:cxn>
                <a:cxn ang="0">
                  <a:pos x="34" y="25"/>
                </a:cxn>
                <a:cxn ang="0">
                  <a:pos x="38" y="25"/>
                </a:cxn>
                <a:cxn ang="0">
                  <a:pos x="42" y="25"/>
                </a:cxn>
                <a:cxn ang="0">
                  <a:pos x="45" y="24"/>
                </a:cxn>
                <a:cxn ang="0">
                  <a:pos x="45" y="24"/>
                </a:cxn>
                <a:cxn ang="0">
                  <a:pos x="45" y="20"/>
                </a:cxn>
                <a:cxn ang="0">
                  <a:pos x="45" y="15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5" y="8"/>
                </a:cxn>
                <a:cxn ang="0">
                  <a:pos x="45" y="8"/>
                </a:cxn>
              </a:cxnLst>
              <a:rect l="0" t="0" r="r" b="b"/>
              <a:pathLst>
                <a:path w="45" h="27">
                  <a:moveTo>
                    <a:pt x="45" y="8"/>
                  </a:moveTo>
                  <a:lnTo>
                    <a:pt x="45" y="8"/>
                  </a:lnTo>
                  <a:lnTo>
                    <a:pt x="40" y="4"/>
                  </a:lnTo>
                  <a:lnTo>
                    <a:pt x="35" y="4"/>
                  </a:lnTo>
                  <a:lnTo>
                    <a:pt x="31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8" y="4"/>
                  </a:lnTo>
                  <a:lnTo>
                    <a:pt x="5" y="7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8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8" y="24"/>
                  </a:lnTo>
                  <a:lnTo>
                    <a:pt x="21" y="25"/>
                  </a:lnTo>
                  <a:lnTo>
                    <a:pt x="24" y="27"/>
                  </a:lnTo>
                  <a:lnTo>
                    <a:pt x="30" y="25"/>
                  </a:lnTo>
                  <a:lnTo>
                    <a:pt x="30" y="25"/>
                  </a:lnTo>
                  <a:lnTo>
                    <a:pt x="34" y="25"/>
                  </a:lnTo>
                  <a:lnTo>
                    <a:pt x="38" y="25"/>
                  </a:lnTo>
                  <a:lnTo>
                    <a:pt x="42" y="25"/>
                  </a:lnTo>
                  <a:lnTo>
                    <a:pt x="45" y="24"/>
                  </a:lnTo>
                  <a:lnTo>
                    <a:pt x="45" y="24"/>
                  </a:lnTo>
                  <a:lnTo>
                    <a:pt x="45" y="20"/>
                  </a:lnTo>
                  <a:lnTo>
                    <a:pt x="45" y="15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5" y="8"/>
                  </a:lnTo>
                  <a:lnTo>
                    <a:pt x="45" y="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3" name="Freeform 248"/>
            <p:cNvSpPr>
              <a:spLocks/>
            </p:cNvSpPr>
            <p:nvPr/>
          </p:nvSpPr>
          <p:spPr bwMode="auto">
            <a:xfrm>
              <a:off x="6392043" y="3110279"/>
              <a:ext cx="164097" cy="343755"/>
            </a:xfrm>
            <a:custGeom>
              <a:avLst/>
              <a:gdLst/>
              <a:ahLst/>
              <a:cxnLst>
                <a:cxn ang="0">
                  <a:pos x="79" y="24"/>
                </a:cxn>
                <a:cxn ang="0">
                  <a:pos x="73" y="12"/>
                </a:cxn>
                <a:cxn ang="0">
                  <a:pos x="61" y="6"/>
                </a:cxn>
                <a:cxn ang="0">
                  <a:pos x="52" y="0"/>
                </a:cxn>
                <a:cxn ang="0">
                  <a:pos x="42" y="9"/>
                </a:cxn>
                <a:cxn ang="0">
                  <a:pos x="30" y="10"/>
                </a:cxn>
                <a:cxn ang="0">
                  <a:pos x="19" y="9"/>
                </a:cxn>
                <a:cxn ang="0">
                  <a:pos x="16" y="12"/>
                </a:cxn>
                <a:cxn ang="0">
                  <a:pos x="6" y="10"/>
                </a:cxn>
                <a:cxn ang="0">
                  <a:pos x="0" y="14"/>
                </a:cxn>
                <a:cxn ang="0">
                  <a:pos x="7" y="26"/>
                </a:cxn>
                <a:cxn ang="0">
                  <a:pos x="15" y="36"/>
                </a:cxn>
                <a:cxn ang="0">
                  <a:pos x="27" y="43"/>
                </a:cxn>
                <a:cxn ang="0">
                  <a:pos x="37" y="41"/>
                </a:cxn>
                <a:cxn ang="0">
                  <a:pos x="42" y="53"/>
                </a:cxn>
                <a:cxn ang="0">
                  <a:pos x="43" y="60"/>
                </a:cxn>
                <a:cxn ang="0">
                  <a:pos x="33" y="64"/>
                </a:cxn>
                <a:cxn ang="0">
                  <a:pos x="33" y="68"/>
                </a:cxn>
                <a:cxn ang="0">
                  <a:pos x="49" y="80"/>
                </a:cxn>
                <a:cxn ang="0">
                  <a:pos x="57" y="94"/>
                </a:cxn>
                <a:cxn ang="0">
                  <a:pos x="67" y="107"/>
                </a:cxn>
                <a:cxn ang="0">
                  <a:pos x="76" y="120"/>
                </a:cxn>
                <a:cxn ang="0">
                  <a:pos x="86" y="131"/>
                </a:cxn>
                <a:cxn ang="0">
                  <a:pos x="86" y="152"/>
                </a:cxn>
                <a:cxn ang="0">
                  <a:pos x="93" y="169"/>
                </a:cxn>
                <a:cxn ang="0">
                  <a:pos x="84" y="181"/>
                </a:cxn>
                <a:cxn ang="0">
                  <a:pos x="76" y="192"/>
                </a:cxn>
                <a:cxn ang="0">
                  <a:pos x="66" y="194"/>
                </a:cxn>
                <a:cxn ang="0">
                  <a:pos x="61" y="198"/>
                </a:cxn>
                <a:cxn ang="0">
                  <a:pos x="66" y="208"/>
                </a:cxn>
                <a:cxn ang="0">
                  <a:pos x="50" y="208"/>
                </a:cxn>
                <a:cxn ang="0">
                  <a:pos x="47" y="211"/>
                </a:cxn>
                <a:cxn ang="0">
                  <a:pos x="42" y="219"/>
                </a:cxn>
                <a:cxn ang="0">
                  <a:pos x="46" y="223"/>
                </a:cxn>
                <a:cxn ang="0">
                  <a:pos x="40" y="235"/>
                </a:cxn>
                <a:cxn ang="0">
                  <a:pos x="49" y="242"/>
                </a:cxn>
                <a:cxn ang="0">
                  <a:pos x="63" y="231"/>
                </a:cxn>
                <a:cxn ang="0">
                  <a:pos x="67" y="225"/>
                </a:cxn>
                <a:cxn ang="0">
                  <a:pos x="71" y="216"/>
                </a:cxn>
                <a:cxn ang="0">
                  <a:pos x="81" y="215"/>
                </a:cxn>
                <a:cxn ang="0">
                  <a:pos x="103" y="204"/>
                </a:cxn>
                <a:cxn ang="0">
                  <a:pos x="113" y="192"/>
                </a:cxn>
                <a:cxn ang="0">
                  <a:pos x="114" y="159"/>
                </a:cxn>
                <a:cxn ang="0">
                  <a:pos x="106" y="131"/>
                </a:cxn>
                <a:cxn ang="0">
                  <a:pos x="97" y="120"/>
                </a:cxn>
                <a:cxn ang="0">
                  <a:pos x="70" y="98"/>
                </a:cxn>
                <a:cxn ang="0">
                  <a:pos x="63" y="85"/>
                </a:cxn>
                <a:cxn ang="0">
                  <a:pos x="59" y="70"/>
                </a:cxn>
                <a:cxn ang="0">
                  <a:pos x="66" y="57"/>
                </a:cxn>
                <a:cxn ang="0">
                  <a:pos x="71" y="50"/>
                </a:cxn>
                <a:cxn ang="0">
                  <a:pos x="77" y="41"/>
                </a:cxn>
                <a:cxn ang="0">
                  <a:pos x="90" y="33"/>
                </a:cxn>
                <a:cxn ang="0">
                  <a:pos x="87" y="29"/>
                </a:cxn>
              </a:cxnLst>
              <a:rect l="0" t="0" r="r" b="b"/>
              <a:pathLst>
                <a:path w="116" h="243">
                  <a:moveTo>
                    <a:pt x="87" y="29"/>
                  </a:moveTo>
                  <a:lnTo>
                    <a:pt x="87" y="29"/>
                  </a:lnTo>
                  <a:lnTo>
                    <a:pt x="83" y="27"/>
                  </a:lnTo>
                  <a:lnTo>
                    <a:pt x="79" y="24"/>
                  </a:lnTo>
                  <a:lnTo>
                    <a:pt x="73" y="20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3" y="12"/>
                  </a:lnTo>
                  <a:lnTo>
                    <a:pt x="73" y="9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61" y="6"/>
                  </a:lnTo>
                  <a:lnTo>
                    <a:pt x="57" y="4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47" y="2"/>
                  </a:lnTo>
                  <a:lnTo>
                    <a:pt x="44" y="4"/>
                  </a:lnTo>
                  <a:lnTo>
                    <a:pt x="42" y="9"/>
                  </a:lnTo>
                  <a:lnTo>
                    <a:pt x="42" y="9"/>
                  </a:lnTo>
                  <a:lnTo>
                    <a:pt x="39" y="10"/>
                  </a:lnTo>
                  <a:lnTo>
                    <a:pt x="37" y="10"/>
                  </a:lnTo>
                  <a:lnTo>
                    <a:pt x="34" y="9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3" y="10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12"/>
                  </a:lnTo>
                  <a:lnTo>
                    <a:pt x="15" y="1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6" y="10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5" y="20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7" y="26"/>
                  </a:lnTo>
                  <a:lnTo>
                    <a:pt x="10" y="29"/>
                  </a:lnTo>
                  <a:lnTo>
                    <a:pt x="13" y="33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6" y="39"/>
                  </a:lnTo>
                  <a:lnTo>
                    <a:pt x="20" y="41"/>
                  </a:lnTo>
                  <a:lnTo>
                    <a:pt x="24" y="43"/>
                  </a:lnTo>
                  <a:lnTo>
                    <a:pt x="27" y="43"/>
                  </a:lnTo>
                  <a:lnTo>
                    <a:pt x="27" y="43"/>
                  </a:lnTo>
                  <a:lnTo>
                    <a:pt x="30" y="41"/>
                  </a:lnTo>
                  <a:lnTo>
                    <a:pt x="33" y="41"/>
                  </a:lnTo>
                  <a:lnTo>
                    <a:pt x="37" y="41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40" y="50"/>
                  </a:lnTo>
                  <a:lnTo>
                    <a:pt x="42" y="53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43" y="60"/>
                  </a:lnTo>
                  <a:lnTo>
                    <a:pt x="42" y="60"/>
                  </a:lnTo>
                  <a:lnTo>
                    <a:pt x="39" y="61"/>
                  </a:lnTo>
                  <a:lnTo>
                    <a:pt x="34" y="63"/>
                  </a:lnTo>
                  <a:lnTo>
                    <a:pt x="33" y="64"/>
                  </a:lnTo>
                  <a:lnTo>
                    <a:pt x="32" y="66"/>
                  </a:lnTo>
                  <a:lnTo>
                    <a:pt x="32" y="66"/>
                  </a:lnTo>
                  <a:lnTo>
                    <a:pt x="32" y="67"/>
                  </a:lnTo>
                  <a:lnTo>
                    <a:pt x="33" y="68"/>
                  </a:lnTo>
                  <a:lnTo>
                    <a:pt x="39" y="73"/>
                  </a:lnTo>
                  <a:lnTo>
                    <a:pt x="46" y="77"/>
                  </a:lnTo>
                  <a:lnTo>
                    <a:pt x="47" y="78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50" y="84"/>
                  </a:lnTo>
                  <a:lnTo>
                    <a:pt x="52" y="87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60" y="98"/>
                  </a:lnTo>
                  <a:lnTo>
                    <a:pt x="63" y="103"/>
                  </a:lnTo>
                  <a:lnTo>
                    <a:pt x="67" y="107"/>
                  </a:lnTo>
                  <a:lnTo>
                    <a:pt x="70" y="113"/>
                  </a:lnTo>
                  <a:lnTo>
                    <a:pt x="70" y="113"/>
                  </a:lnTo>
                  <a:lnTo>
                    <a:pt x="73" y="115"/>
                  </a:lnTo>
                  <a:lnTo>
                    <a:pt x="76" y="120"/>
                  </a:lnTo>
                  <a:lnTo>
                    <a:pt x="83" y="124"/>
                  </a:lnTo>
                  <a:lnTo>
                    <a:pt x="83" y="124"/>
                  </a:lnTo>
                  <a:lnTo>
                    <a:pt x="86" y="127"/>
                  </a:lnTo>
                  <a:lnTo>
                    <a:pt x="86" y="131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86" y="145"/>
                  </a:lnTo>
                  <a:lnTo>
                    <a:pt x="86" y="152"/>
                  </a:lnTo>
                  <a:lnTo>
                    <a:pt x="89" y="159"/>
                  </a:lnTo>
                  <a:lnTo>
                    <a:pt x="91" y="167"/>
                  </a:lnTo>
                  <a:lnTo>
                    <a:pt x="91" y="167"/>
                  </a:lnTo>
                  <a:lnTo>
                    <a:pt x="93" y="169"/>
                  </a:lnTo>
                  <a:lnTo>
                    <a:pt x="93" y="172"/>
                  </a:lnTo>
                  <a:lnTo>
                    <a:pt x="91" y="175"/>
                  </a:lnTo>
                  <a:lnTo>
                    <a:pt x="90" y="178"/>
                  </a:lnTo>
                  <a:lnTo>
                    <a:pt x="84" y="181"/>
                  </a:lnTo>
                  <a:lnTo>
                    <a:pt x="80" y="185"/>
                  </a:lnTo>
                  <a:lnTo>
                    <a:pt x="80" y="185"/>
                  </a:lnTo>
                  <a:lnTo>
                    <a:pt x="79" y="189"/>
                  </a:lnTo>
                  <a:lnTo>
                    <a:pt x="76" y="192"/>
                  </a:lnTo>
                  <a:lnTo>
                    <a:pt x="74" y="194"/>
                  </a:lnTo>
                  <a:lnTo>
                    <a:pt x="73" y="195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63" y="194"/>
                  </a:lnTo>
                  <a:lnTo>
                    <a:pt x="61" y="195"/>
                  </a:lnTo>
                  <a:lnTo>
                    <a:pt x="61" y="196"/>
                  </a:lnTo>
                  <a:lnTo>
                    <a:pt x="61" y="198"/>
                  </a:lnTo>
                  <a:lnTo>
                    <a:pt x="66" y="204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8"/>
                  </a:lnTo>
                  <a:lnTo>
                    <a:pt x="64" y="209"/>
                  </a:lnTo>
                  <a:lnTo>
                    <a:pt x="63" y="209"/>
                  </a:lnTo>
                  <a:lnTo>
                    <a:pt x="56" y="208"/>
                  </a:lnTo>
                  <a:lnTo>
                    <a:pt x="50" y="208"/>
                  </a:lnTo>
                  <a:lnTo>
                    <a:pt x="49" y="208"/>
                  </a:lnTo>
                  <a:lnTo>
                    <a:pt x="47" y="208"/>
                  </a:lnTo>
                  <a:lnTo>
                    <a:pt x="47" y="208"/>
                  </a:lnTo>
                  <a:lnTo>
                    <a:pt x="47" y="211"/>
                  </a:lnTo>
                  <a:lnTo>
                    <a:pt x="44" y="212"/>
                  </a:lnTo>
                  <a:lnTo>
                    <a:pt x="37" y="216"/>
                  </a:lnTo>
                  <a:lnTo>
                    <a:pt x="37" y="216"/>
                  </a:lnTo>
                  <a:lnTo>
                    <a:pt x="42" y="219"/>
                  </a:lnTo>
                  <a:lnTo>
                    <a:pt x="44" y="222"/>
                  </a:lnTo>
                  <a:lnTo>
                    <a:pt x="44" y="222"/>
                  </a:lnTo>
                  <a:lnTo>
                    <a:pt x="46" y="222"/>
                  </a:lnTo>
                  <a:lnTo>
                    <a:pt x="46" y="223"/>
                  </a:lnTo>
                  <a:lnTo>
                    <a:pt x="44" y="226"/>
                  </a:lnTo>
                  <a:lnTo>
                    <a:pt x="42" y="231"/>
                  </a:lnTo>
                  <a:lnTo>
                    <a:pt x="40" y="235"/>
                  </a:lnTo>
                  <a:lnTo>
                    <a:pt x="40" y="235"/>
                  </a:lnTo>
                  <a:lnTo>
                    <a:pt x="42" y="241"/>
                  </a:lnTo>
                  <a:lnTo>
                    <a:pt x="44" y="242"/>
                  </a:lnTo>
                  <a:lnTo>
                    <a:pt x="46" y="243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56" y="235"/>
                  </a:lnTo>
                  <a:lnTo>
                    <a:pt x="63" y="231"/>
                  </a:lnTo>
                  <a:lnTo>
                    <a:pt x="63" y="231"/>
                  </a:lnTo>
                  <a:lnTo>
                    <a:pt x="64" y="229"/>
                  </a:lnTo>
                  <a:lnTo>
                    <a:pt x="64" y="228"/>
                  </a:lnTo>
                  <a:lnTo>
                    <a:pt x="64" y="225"/>
                  </a:lnTo>
                  <a:lnTo>
                    <a:pt x="67" y="225"/>
                  </a:lnTo>
                  <a:lnTo>
                    <a:pt x="67" y="225"/>
                  </a:lnTo>
                  <a:lnTo>
                    <a:pt x="69" y="223"/>
                  </a:lnTo>
                  <a:lnTo>
                    <a:pt x="70" y="222"/>
                  </a:lnTo>
                  <a:lnTo>
                    <a:pt x="71" y="216"/>
                  </a:lnTo>
                  <a:lnTo>
                    <a:pt x="71" y="216"/>
                  </a:lnTo>
                  <a:lnTo>
                    <a:pt x="73" y="215"/>
                  </a:lnTo>
                  <a:lnTo>
                    <a:pt x="74" y="214"/>
                  </a:lnTo>
                  <a:lnTo>
                    <a:pt x="81" y="215"/>
                  </a:lnTo>
                  <a:lnTo>
                    <a:pt x="81" y="215"/>
                  </a:lnTo>
                  <a:lnTo>
                    <a:pt x="86" y="214"/>
                  </a:lnTo>
                  <a:lnTo>
                    <a:pt x="91" y="211"/>
                  </a:lnTo>
                  <a:lnTo>
                    <a:pt x="103" y="204"/>
                  </a:lnTo>
                  <a:lnTo>
                    <a:pt x="103" y="204"/>
                  </a:lnTo>
                  <a:lnTo>
                    <a:pt x="107" y="201"/>
                  </a:lnTo>
                  <a:lnTo>
                    <a:pt x="111" y="196"/>
                  </a:lnTo>
                  <a:lnTo>
                    <a:pt x="113" y="192"/>
                  </a:lnTo>
                  <a:lnTo>
                    <a:pt x="116" y="182"/>
                  </a:lnTo>
                  <a:lnTo>
                    <a:pt x="116" y="182"/>
                  </a:lnTo>
                  <a:lnTo>
                    <a:pt x="116" y="171"/>
                  </a:lnTo>
                  <a:lnTo>
                    <a:pt x="114" y="159"/>
                  </a:lnTo>
                  <a:lnTo>
                    <a:pt x="111" y="145"/>
                  </a:lnTo>
                  <a:lnTo>
                    <a:pt x="111" y="145"/>
                  </a:lnTo>
                  <a:lnTo>
                    <a:pt x="110" y="140"/>
                  </a:lnTo>
                  <a:lnTo>
                    <a:pt x="106" y="131"/>
                  </a:lnTo>
                  <a:lnTo>
                    <a:pt x="100" y="124"/>
                  </a:lnTo>
                  <a:lnTo>
                    <a:pt x="98" y="121"/>
                  </a:lnTo>
                  <a:lnTo>
                    <a:pt x="97" y="120"/>
                  </a:lnTo>
                  <a:lnTo>
                    <a:pt x="97" y="120"/>
                  </a:lnTo>
                  <a:lnTo>
                    <a:pt x="91" y="117"/>
                  </a:lnTo>
                  <a:lnTo>
                    <a:pt x="83" y="111"/>
                  </a:lnTo>
                  <a:lnTo>
                    <a:pt x="70" y="98"/>
                  </a:lnTo>
                  <a:lnTo>
                    <a:pt x="70" y="98"/>
                  </a:lnTo>
                  <a:lnTo>
                    <a:pt x="69" y="95"/>
                  </a:lnTo>
                  <a:lnTo>
                    <a:pt x="67" y="93"/>
                  </a:lnTo>
                  <a:lnTo>
                    <a:pt x="66" y="90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0" y="83"/>
                  </a:lnTo>
                  <a:lnTo>
                    <a:pt x="59" y="77"/>
                  </a:lnTo>
                  <a:lnTo>
                    <a:pt x="59" y="70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1" y="60"/>
                  </a:lnTo>
                  <a:lnTo>
                    <a:pt x="66" y="57"/>
                  </a:lnTo>
                  <a:lnTo>
                    <a:pt x="69" y="54"/>
                  </a:lnTo>
                  <a:lnTo>
                    <a:pt x="70" y="51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1" y="47"/>
                  </a:lnTo>
                  <a:lnTo>
                    <a:pt x="71" y="44"/>
                  </a:lnTo>
                  <a:lnTo>
                    <a:pt x="74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81" y="40"/>
                  </a:lnTo>
                  <a:lnTo>
                    <a:pt x="84" y="39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1" y="31"/>
                  </a:lnTo>
                  <a:lnTo>
                    <a:pt x="91" y="31"/>
                  </a:lnTo>
                  <a:lnTo>
                    <a:pt x="87" y="29"/>
                  </a:lnTo>
                  <a:lnTo>
                    <a:pt x="87" y="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4" name="Freeform 249"/>
            <p:cNvSpPr>
              <a:spLocks/>
            </p:cNvSpPr>
            <p:nvPr/>
          </p:nvSpPr>
          <p:spPr bwMode="auto">
            <a:xfrm>
              <a:off x="6396287" y="3318230"/>
              <a:ext cx="127317" cy="97610"/>
            </a:xfrm>
            <a:custGeom>
              <a:avLst/>
              <a:gdLst/>
              <a:ahLst/>
              <a:cxnLst>
                <a:cxn ang="0">
                  <a:pos x="44" y="61"/>
                </a:cxn>
                <a:cxn ang="0">
                  <a:pos x="47" y="61"/>
                </a:cxn>
                <a:cxn ang="0">
                  <a:pos x="60" y="62"/>
                </a:cxn>
                <a:cxn ang="0">
                  <a:pos x="63" y="61"/>
                </a:cxn>
                <a:cxn ang="0">
                  <a:pos x="63" y="59"/>
                </a:cxn>
                <a:cxn ang="0">
                  <a:pos x="58" y="51"/>
                </a:cxn>
                <a:cxn ang="0">
                  <a:pos x="58" y="48"/>
                </a:cxn>
                <a:cxn ang="0">
                  <a:pos x="63" y="47"/>
                </a:cxn>
                <a:cxn ang="0">
                  <a:pos x="70" y="48"/>
                </a:cxn>
                <a:cxn ang="0">
                  <a:pos x="73" y="45"/>
                </a:cxn>
                <a:cxn ang="0">
                  <a:pos x="77" y="38"/>
                </a:cxn>
                <a:cxn ang="0">
                  <a:pos x="81" y="34"/>
                </a:cxn>
                <a:cxn ang="0">
                  <a:pos x="88" y="28"/>
                </a:cxn>
                <a:cxn ang="0">
                  <a:pos x="90" y="22"/>
                </a:cxn>
                <a:cxn ang="0">
                  <a:pos x="88" y="20"/>
                </a:cxn>
                <a:cxn ang="0">
                  <a:pos x="84" y="10"/>
                </a:cxn>
                <a:cxn ang="0">
                  <a:pos x="83" y="0"/>
                </a:cxn>
                <a:cxn ang="0">
                  <a:pos x="77" y="3"/>
                </a:cxn>
                <a:cxn ang="0">
                  <a:pos x="71" y="3"/>
                </a:cxn>
                <a:cxn ang="0">
                  <a:pos x="64" y="1"/>
                </a:cxn>
                <a:cxn ang="0">
                  <a:pos x="60" y="5"/>
                </a:cxn>
                <a:cxn ang="0">
                  <a:pos x="60" y="8"/>
                </a:cxn>
                <a:cxn ang="0">
                  <a:pos x="56" y="11"/>
                </a:cxn>
                <a:cxn ang="0">
                  <a:pos x="56" y="10"/>
                </a:cxn>
                <a:cxn ang="0">
                  <a:pos x="53" y="7"/>
                </a:cxn>
                <a:cxn ang="0">
                  <a:pos x="47" y="4"/>
                </a:cxn>
                <a:cxn ang="0">
                  <a:pos x="46" y="3"/>
                </a:cxn>
                <a:cxn ang="0">
                  <a:pos x="37" y="3"/>
                </a:cxn>
                <a:cxn ang="0">
                  <a:pos x="24" y="3"/>
                </a:cxn>
                <a:cxn ang="0">
                  <a:pos x="20" y="3"/>
                </a:cxn>
                <a:cxn ang="0">
                  <a:pos x="9" y="8"/>
                </a:cxn>
                <a:cxn ang="0">
                  <a:pos x="3" y="14"/>
                </a:cxn>
                <a:cxn ang="0">
                  <a:pos x="2" y="21"/>
                </a:cxn>
                <a:cxn ang="0">
                  <a:pos x="3" y="28"/>
                </a:cxn>
                <a:cxn ang="0">
                  <a:pos x="4" y="32"/>
                </a:cxn>
                <a:cxn ang="0">
                  <a:pos x="6" y="37"/>
                </a:cxn>
                <a:cxn ang="0">
                  <a:pos x="6" y="41"/>
                </a:cxn>
                <a:cxn ang="0">
                  <a:pos x="6" y="41"/>
                </a:cxn>
                <a:cxn ang="0">
                  <a:pos x="10" y="48"/>
                </a:cxn>
                <a:cxn ang="0">
                  <a:pos x="10" y="55"/>
                </a:cxn>
                <a:cxn ang="0">
                  <a:pos x="14" y="58"/>
                </a:cxn>
                <a:cxn ang="0">
                  <a:pos x="20" y="57"/>
                </a:cxn>
                <a:cxn ang="0">
                  <a:pos x="20" y="59"/>
                </a:cxn>
                <a:cxn ang="0">
                  <a:pos x="20" y="65"/>
                </a:cxn>
                <a:cxn ang="0">
                  <a:pos x="23" y="67"/>
                </a:cxn>
                <a:cxn ang="0">
                  <a:pos x="31" y="65"/>
                </a:cxn>
                <a:cxn ang="0">
                  <a:pos x="33" y="67"/>
                </a:cxn>
                <a:cxn ang="0">
                  <a:pos x="34" y="69"/>
                </a:cxn>
                <a:cxn ang="0">
                  <a:pos x="41" y="65"/>
                </a:cxn>
                <a:cxn ang="0">
                  <a:pos x="44" y="61"/>
                </a:cxn>
              </a:cxnLst>
              <a:rect l="0" t="0" r="r" b="b"/>
              <a:pathLst>
                <a:path w="90" h="69">
                  <a:moveTo>
                    <a:pt x="44" y="61"/>
                  </a:moveTo>
                  <a:lnTo>
                    <a:pt x="44" y="61"/>
                  </a:lnTo>
                  <a:lnTo>
                    <a:pt x="46" y="61"/>
                  </a:lnTo>
                  <a:lnTo>
                    <a:pt x="47" y="61"/>
                  </a:lnTo>
                  <a:lnTo>
                    <a:pt x="53" y="61"/>
                  </a:lnTo>
                  <a:lnTo>
                    <a:pt x="60" y="62"/>
                  </a:lnTo>
                  <a:lnTo>
                    <a:pt x="61" y="62"/>
                  </a:lnTo>
                  <a:lnTo>
                    <a:pt x="63" y="61"/>
                  </a:lnTo>
                  <a:lnTo>
                    <a:pt x="63" y="61"/>
                  </a:lnTo>
                  <a:lnTo>
                    <a:pt x="63" y="59"/>
                  </a:lnTo>
                  <a:lnTo>
                    <a:pt x="63" y="57"/>
                  </a:lnTo>
                  <a:lnTo>
                    <a:pt x="58" y="51"/>
                  </a:lnTo>
                  <a:lnTo>
                    <a:pt x="58" y="49"/>
                  </a:lnTo>
                  <a:lnTo>
                    <a:pt x="58" y="48"/>
                  </a:lnTo>
                  <a:lnTo>
                    <a:pt x="60" y="47"/>
                  </a:lnTo>
                  <a:lnTo>
                    <a:pt x="63" y="47"/>
                  </a:lnTo>
                  <a:lnTo>
                    <a:pt x="63" y="47"/>
                  </a:lnTo>
                  <a:lnTo>
                    <a:pt x="70" y="48"/>
                  </a:lnTo>
                  <a:lnTo>
                    <a:pt x="71" y="47"/>
                  </a:lnTo>
                  <a:lnTo>
                    <a:pt x="73" y="45"/>
                  </a:lnTo>
                  <a:lnTo>
                    <a:pt x="76" y="42"/>
                  </a:lnTo>
                  <a:lnTo>
                    <a:pt x="77" y="38"/>
                  </a:lnTo>
                  <a:lnTo>
                    <a:pt x="77" y="38"/>
                  </a:lnTo>
                  <a:lnTo>
                    <a:pt x="81" y="34"/>
                  </a:lnTo>
                  <a:lnTo>
                    <a:pt x="87" y="31"/>
                  </a:lnTo>
                  <a:lnTo>
                    <a:pt x="88" y="28"/>
                  </a:lnTo>
                  <a:lnTo>
                    <a:pt x="90" y="25"/>
                  </a:lnTo>
                  <a:lnTo>
                    <a:pt x="90" y="22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86" y="15"/>
                  </a:lnTo>
                  <a:lnTo>
                    <a:pt x="84" y="1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0" y="1"/>
                  </a:lnTo>
                  <a:lnTo>
                    <a:pt x="77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61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0" y="8"/>
                  </a:lnTo>
                  <a:lnTo>
                    <a:pt x="58" y="11"/>
                  </a:lnTo>
                  <a:lnTo>
                    <a:pt x="56" y="11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3" y="7"/>
                  </a:lnTo>
                  <a:lnTo>
                    <a:pt x="50" y="5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6" y="3"/>
                  </a:lnTo>
                  <a:lnTo>
                    <a:pt x="43" y="3"/>
                  </a:lnTo>
                  <a:lnTo>
                    <a:pt x="37" y="3"/>
                  </a:lnTo>
                  <a:lnTo>
                    <a:pt x="30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4" y="4"/>
                  </a:lnTo>
                  <a:lnTo>
                    <a:pt x="9" y="8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4" y="32"/>
                  </a:lnTo>
                  <a:lnTo>
                    <a:pt x="6" y="35"/>
                  </a:lnTo>
                  <a:lnTo>
                    <a:pt x="6" y="37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9" y="44"/>
                  </a:lnTo>
                  <a:lnTo>
                    <a:pt x="10" y="48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2" y="58"/>
                  </a:lnTo>
                  <a:lnTo>
                    <a:pt x="14" y="58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0" y="59"/>
                  </a:lnTo>
                  <a:lnTo>
                    <a:pt x="20" y="62"/>
                  </a:lnTo>
                  <a:lnTo>
                    <a:pt x="20" y="65"/>
                  </a:lnTo>
                  <a:lnTo>
                    <a:pt x="20" y="65"/>
                  </a:lnTo>
                  <a:lnTo>
                    <a:pt x="23" y="67"/>
                  </a:lnTo>
                  <a:lnTo>
                    <a:pt x="27" y="65"/>
                  </a:lnTo>
                  <a:lnTo>
                    <a:pt x="31" y="65"/>
                  </a:lnTo>
                  <a:lnTo>
                    <a:pt x="33" y="65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1" y="65"/>
                  </a:lnTo>
                  <a:lnTo>
                    <a:pt x="44" y="64"/>
                  </a:lnTo>
                  <a:lnTo>
                    <a:pt x="44" y="61"/>
                  </a:lnTo>
                  <a:lnTo>
                    <a:pt x="44" y="6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5" name="Freeform 250"/>
            <p:cNvSpPr>
              <a:spLocks/>
            </p:cNvSpPr>
            <p:nvPr/>
          </p:nvSpPr>
          <p:spPr bwMode="auto">
            <a:xfrm>
              <a:off x="6348190" y="3130084"/>
              <a:ext cx="165512" cy="203707"/>
            </a:xfrm>
            <a:custGeom>
              <a:avLst/>
              <a:gdLst/>
              <a:ahLst/>
              <a:cxnLst>
                <a:cxn ang="0">
                  <a:pos x="78" y="64"/>
                </a:cxn>
                <a:cxn ang="0">
                  <a:pos x="64" y="54"/>
                </a:cxn>
                <a:cxn ang="0">
                  <a:pos x="63" y="52"/>
                </a:cxn>
                <a:cxn ang="0">
                  <a:pos x="70" y="47"/>
                </a:cxn>
                <a:cxn ang="0">
                  <a:pos x="74" y="44"/>
                </a:cxn>
                <a:cxn ang="0">
                  <a:pos x="73" y="39"/>
                </a:cxn>
                <a:cxn ang="0">
                  <a:pos x="70" y="32"/>
                </a:cxn>
                <a:cxn ang="0">
                  <a:pos x="61" y="27"/>
                </a:cxn>
                <a:cxn ang="0">
                  <a:pos x="55" y="29"/>
                </a:cxn>
                <a:cxn ang="0">
                  <a:pos x="46" y="22"/>
                </a:cxn>
                <a:cxn ang="0">
                  <a:pos x="41" y="15"/>
                </a:cxn>
                <a:cxn ang="0">
                  <a:pos x="37" y="9"/>
                </a:cxn>
                <a:cxn ang="0">
                  <a:pos x="31" y="0"/>
                </a:cxn>
                <a:cxn ang="0">
                  <a:pos x="24" y="2"/>
                </a:cxn>
                <a:cxn ang="0">
                  <a:pos x="21" y="7"/>
                </a:cxn>
                <a:cxn ang="0">
                  <a:pos x="24" y="13"/>
                </a:cxn>
                <a:cxn ang="0">
                  <a:pos x="23" y="22"/>
                </a:cxn>
                <a:cxn ang="0">
                  <a:pos x="19" y="20"/>
                </a:cxn>
                <a:cxn ang="0">
                  <a:pos x="13" y="15"/>
                </a:cxn>
                <a:cxn ang="0">
                  <a:pos x="7" y="25"/>
                </a:cxn>
                <a:cxn ang="0">
                  <a:pos x="4" y="30"/>
                </a:cxn>
                <a:cxn ang="0">
                  <a:pos x="0" y="33"/>
                </a:cxn>
                <a:cxn ang="0">
                  <a:pos x="3" y="37"/>
                </a:cxn>
                <a:cxn ang="0">
                  <a:pos x="4" y="49"/>
                </a:cxn>
                <a:cxn ang="0">
                  <a:pos x="6" y="50"/>
                </a:cxn>
                <a:cxn ang="0">
                  <a:pos x="14" y="50"/>
                </a:cxn>
                <a:cxn ang="0">
                  <a:pos x="16" y="57"/>
                </a:cxn>
                <a:cxn ang="0">
                  <a:pos x="14" y="69"/>
                </a:cxn>
                <a:cxn ang="0">
                  <a:pos x="11" y="76"/>
                </a:cxn>
                <a:cxn ang="0">
                  <a:pos x="10" y="81"/>
                </a:cxn>
                <a:cxn ang="0">
                  <a:pos x="16" y="83"/>
                </a:cxn>
                <a:cxn ang="0">
                  <a:pos x="28" y="74"/>
                </a:cxn>
                <a:cxn ang="0">
                  <a:pos x="36" y="76"/>
                </a:cxn>
                <a:cxn ang="0">
                  <a:pos x="41" y="76"/>
                </a:cxn>
                <a:cxn ang="0">
                  <a:pos x="46" y="73"/>
                </a:cxn>
                <a:cxn ang="0">
                  <a:pos x="57" y="70"/>
                </a:cxn>
                <a:cxn ang="0">
                  <a:pos x="67" y="79"/>
                </a:cxn>
                <a:cxn ang="0">
                  <a:pos x="74" y="86"/>
                </a:cxn>
                <a:cxn ang="0">
                  <a:pos x="73" y="100"/>
                </a:cxn>
                <a:cxn ang="0">
                  <a:pos x="74" y="103"/>
                </a:cxn>
                <a:cxn ang="0">
                  <a:pos x="84" y="114"/>
                </a:cxn>
                <a:cxn ang="0">
                  <a:pos x="85" y="126"/>
                </a:cxn>
                <a:cxn ang="0">
                  <a:pos x="83" y="138"/>
                </a:cxn>
                <a:cxn ang="0">
                  <a:pos x="90" y="141"/>
                </a:cxn>
                <a:cxn ang="0">
                  <a:pos x="90" y="144"/>
                </a:cxn>
                <a:cxn ang="0">
                  <a:pos x="94" y="138"/>
                </a:cxn>
                <a:cxn ang="0">
                  <a:pos x="98" y="134"/>
                </a:cxn>
                <a:cxn ang="0">
                  <a:pos x="105" y="136"/>
                </a:cxn>
                <a:cxn ang="0">
                  <a:pos x="117" y="133"/>
                </a:cxn>
                <a:cxn ang="0">
                  <a:pos x="117" y="127"/>
                </a:cxn>
                <a:cxn ang="0">
                  <a:pos x="114" y="110"/>
                </a:cxn>
                <a:cxn ang="0">
                  <a:pos x="104" y="101"/>
                </a:cxn>
                <a:cxn ang="0">
                  <a:pos x="98" y="93"/>
                </a:cxn>
                <a:cxn ang="0">
                  <a:pos x="88" y="80"/>
                </a:cxn>
                <a:cxn ang="0">
                  <a:pos x="81" y="70"/>
                </a:cxn>
              </a:cxnLst>
              <a:rect l="0" t="0" r="r" b="b"/>
              <a:pathLst>
                <a:path w="117" h="144">
                  <a:moveTo>
                    <a:pt x="80" y="66"/>
                  </a:moveTo>
                  <a:lnTo>
                    <a:pt x="80" y="66"/>
                  </a:lnTo>
                  <a:lnTo>
                    <a:pt x="78" y="64"/>
                  </a:lnTo>
                  <a:lnTo>
                    <a:pt x="77" y="63"/>
                  </a:lnTo>
                  <a:lnTo>
                    <a:pt x="70" y="59"/>
                  </a:lnTo>
                  <a:lnTo>
                    <a:pt x="64" y="54"/>
                  </a:lnTo>
                  <a:lnTo>
                    <a:pt x="63" y="53"/>
                  </a:lnTo>
                  <a:lnTo>
                    <a:pt x="63" y="52"/>
                  </a:lnTo>
                  <a:lnTo>
                    <a:pt x="63" y="52"/>
                  </a:lnTo>
                  <a:lnTo>
                    <a:pt x="64" y="50"/>
                  </a:lnTo>
                  <a:lnTo>
                    <a:pt x="65" y="49"/>
                  </a:lnTo>
                  <a:lnTo>
                    <a:pt x="70" y="47"/>
                  </a:lnTo>
                  <a:lnTo>
                    <a:pt x="73" y="46"/>
                  </a:lnTo>
                  <a:lnTo>
                    <a:pt x="74" y="46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4" y="42"/>
                  </a:lnTo>
                  <a:lnTo>
                    <a:pt x="73" y="39"/>
                  </a:lnTo>
                  <a:lnTo>
                    <a:pt x="71" y="36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68" y="27"/>
                  </a:lnTo>
                  <a:lnTo>
                    <a:pt x="64" y="27"/>
                  </a:lnTo>
                  <a:lnTo>
                    <a:pt x="61" y="27"/>
                  </a:lnTo>
                  <a:lnTo>
                    <a:pt x="58" y="29"/>
                  </a:lnTo>
                  <a:lnTo>
                    <a:pt x="58" y="29"/>
                  </a:lnTo>
                  <a:lnTo>
                    <a:pt x="55" y="29"/>
                  </a:lnTo>
                  <a:lnTo>
                    <a:pt x="51" y="27"/>
                  </a:lnTo>
                  <a:lnTo>
                    <a:pt x="47" y="25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1" y="15"/>
                  </a:lnTo>
                  <a:lnTo>
                    <a:pt x="38" y="12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6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3" y="2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4" y="13"/>
                  </a:lnTo>
                  <a:lnTo>
                    <a:pt x="24" y="17"/>
                  </a:lnTo>
                  <a:lnTo>
                    <a:pt x="24" y="22"/>
                  </a:lnTo>
                  <a:lnTo>
                    <a:pt x="23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9" y="20"/>
                  </a:lnTo>
                  <a:lnTo>
                    <a:pt x="17" y="17"/>
                  </a:lnTo>
                  <a:lnTo>
                    <a:pt x="16" y="16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0" y="20"/>
                  </a:lnTo>
                  <a:lnTo>
                    <a:pt x="7" y="25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30"/>
                  </a:lnTo>
                  <a:lnTo>
                    <a:pt x="3" y="3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3" y="40"/>
                  </a:lnTo>
                  <a:lnTo>
                    <a:pt x="3" y="44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6" y="49"/>
                  </a:lnTo>
                  <a:lnTo>
                    <a:pt x="6" y="50"/>
                  </a:lnTo>
                  <a:lnTo>
                    <a:pt x="10" y="49"/>
                  </a:lnTo>
                  <a:lnTo>
                    <a:pt x="13" y="49"/>
                  </a:lnTo>
                  <a:lnTo>
                    <a:pt x="14" y="50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7"/>
                  </a:lnTo>
                  <a:lnTo>
                    <a:pt x="16" y="60"/>
                  </a:lnTo>
                  <a:lnTo>
                    <a:pt x="14" y="64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3" y="73"/>
                  </a:lnTo>
                  <a:lnTo>
                    <a:pt x="11" y="76"/>
                  </a:lnTo>
                  <a:lnTo>
                    <a:pt x="10" y="79"/>
                  </a:lnTo>
                  <a:lnTo>
                    <a:pt x="10" y="81"/>
                  </a:lnTo>
                  <a:lnTo>
                    <a:pt x="10" y="81"/>
                  </a:lnTo>
                  <a:lnTo>
                    <a:pt x="10" y="83"/>
                  </a:lnTo>
                  <a:lnTo>
                    <a:pt x="11" y="84"/>
                  </a:lnTo>
                  <a:lnTo>
                    <a:pt x="16" y="83"/>
                  </a:lnTo>
                  <a:lnTo>
                    <a:pt x="24" y="76"/>
                  </a:lnTo>
                  <a:lnTo>
                    <a:pt x="24" y="76"/>
                  </a:lnTo>
                  <a:lnTo>
                    <a:pt x="28" y="74"/>
                  </a:lnTo>
                  <a:lnTo>
                    <a:pt x="31" y="73"/>
                  </a:lnTo>
                  <a:lnTo>
                    <a:pt x="34" y="74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38" y="77"/>
                  </a:lnTo>
                  <a:lnTo>
                    <a:pt x="41" y="76"/>
                  </a:lnTo>
                  <a:lnTo>
                    <a:pt x="44" y="74"/>
                  </a:lnTo>
                  <a:lnTo>
                    <a:pt x="46" y="73"/>
                  </a:lnTo>
                  <a:lnTo>
                    <a:pt x="46" y="73"/>
                  </a:lnTo>
                  <a:lnTo>
                    <a:pt x="48" y="70"/>
                  </a:lnTo>
                  <a:lnTo>
                    <a:pt x="53" y="70"/>
                  </a:lnTo>
                  <a:lnTo>
                    <a:pt x="57" y="70"/>
                  </a:lnTo>
                  <a:lnTo>
                    <a:pt x="61" y="71"/>
                  </a:lnTo>
                  <a:lnTo>
                    <a:pt x="61" y="71"/>
                  </a:lnTo>
                  <a:lnTo>
                    <a:pt x="67" y="79"/>
                  </a:lnTo>
                  <a:lnTo>
                    <a:pt x="73" y="84"/>
                  </a:lnTo>
                  <a:lnTo>
                    <a:pt x="73" y="84"/>
                  </a:lnTo>
                  <a:lnTo>
                    <a:pt x="74" y="86"/>
                  </a:lnTo>
                  <a:lnTo>
                    <a:pt x="74" y="87"/>
                  </a:lnTo>
                  <a:lnTo>
                    <a:pt x="73" y="94"/>
                  </a:lnTo>
                  <a:lnTo>
                    <a:pt x="73" y="100"/>
                  </a:lnTo>
                  <a:lnTo>
                    <a:pt x="73" y="101"/>
                  </a:lnTo>
                  <a:lnTo>
                    <a:pt x="74" y="103"/>
                  </a:lnTo>
                  <a:lnTo>
                    <a:pt x="74" y="103"/>
                  </a:lnTo>
                  <a:lnTo>
                    <a:pt x="78" y="106"/>
                  </a:lnTo>
                  <a:lnTo>
                    <a:pt x="81" y="108"/>
                  </a:lnTo>
                  <a:lnTo>
                    <a:pt x="84" y="114"/>
                  </a:lnTo>
                  <a:lnTo>
                    <a:pt x="85" y="120"/>
                  </a:lnTo>
                  <a:lnTo>
                    <a:pt x="85" y="120"/>
                  </a:lnTo>
                  <a:lnTo>
                    <a:pt x="85" y="126"/>
                  </a:lnTo>
                  <a:lnTo>
                    <a:pt x="85" y="130"/>
                  </a:lnTo>
                  <a:lnTo>
                    <a:pt x="85" y="134"/>
                  </a:lnTo>
                  <a:lnTo>
                    <a:pt x="83" y="138"/>
                  </a:lnTo>
                  <a:lnTo>
                    <a:pt x="83" y="138"/>
                  </a:lnTo>
                  <a:lnTo>
                    <a:pt x="88" y="140"/>
                  </a:lnTo>
                  <a:lnTo>
                    <a:pt x="90" y="141"/>
                  </a:lnTo>
                  <a:lnTo>
                    <a:pt x="90" y="143"/>
                  </a:lnTo>
                  <a:lnTo>
                    <a:pt x="90" y="143"/>
                  </a:lnTo>
                  <a:lnTo>
                    <a:pt x="90" y="144"/>
                  </a:lnTo>
                  <a:lnTo>
                    <a:pt x="92" y="144"/>
                  </a:lnTo>
                  <a:lnTo>
                    <a:pt x="94" y="141"/>
                  </a:lnTo>
                  <a:lnTo>
                    <a:pt x="94" y="138"/>
                  </a:lnTo>
                  <a:lnTo>
                    <a:pt x="94" y="138"/>
                  </a:lnTo>
                  <a:lnTo>
                    <a:pt x="95" y="136"/>
                  </a:lnTo>
                  <a:lnTo>
                    <a:pt x="98" y="134"/>
                  </a:lnTo>
                  <a:lnTo>
                    <a:pt x="102" y="134"/>
                  </a:lnTo>
                  <a:lnTo>
                    <a:pt x="105" y="136"/>
                  </a:lnTo>
                  <a:lnTo>
                    <a:pt x="105" y="136"/>
                  </a:lnTo>
                  <a:lnTo>
                    <a:pt x="111" y="136"/>
                  </a:lnTo>
                  <a:lnTo>
                    <a:pt x="114" y="134"/>
                  </a:lnTo>
                  <a:lnTo>
                    <a:pt x="117" y="133"/>
                  </a:lnTo>
                  <a:lnTo>
                    <a:pt x="117" y="133"/>
                  </a:lnTo>
                  <a:lnTo>
                    <a:pt x="117" y="127"/>
                  </a:lnTo>
                  <a:lnTo>
                    <a:pt x="117" y="127"/>
                  </a:lnTo>
                  <a:lnTo>
                    <a:pt x="117" y="117"/>
                  </a:lnTo>
                  <a:lnTo>
                    <a:pt x="117" y="113"/>
                  </a:lnTo>
                  <a:lnTo>
                    <a:pt x="114" y="110"/>
                  </a:lnTo>
                  <a:lnTo>
                    <a:pt x="114" y="110"/>
                  </a:lnTo>
                  <a:lnTo>
                    <a:pt x="107" y="106"/>
                  </a:lnTo>
                  <a:lnTo>
                    <a:pt x="104" y="101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98" y="93"/>
                  </a:lnTo>
                  <a:lnTo>
                    <a:pt x="94" y="89"/>
                  </a:lnTo>
                  <a:lnTo>
                    <a:pt x="91" y="84"/>
                  </a:lnTo>
                  <a:lnTo>
                    <a:pt x="88" y="80"/>
                  </a:lnTo>
                  <a:lnTo>
                    <a:pt x="88" y="80"/>
                  </a:lnTo>
                  <a:lnTo>
                    <a:pt x="83" y="73"/>
                  </a:lnTo>
                  <a:lnTo>
                    <a:pt x="81" y="70"/>
                  </a:lnTo>
                  <a:lnTo>
                    <a:pt x="80" y="66"/>
                  </a:lnTo>
                  <a:lnTo>
                    <a:pt x="80" y="6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6" name="Freeform 251"/>
            <p:cNvSpPr>
              <a:spLocks/>
            </p:cNvSpPr>
            <p:nvPr/>
          </p:nvSpPr>
          <p:spPr bwMode="auto">
            <a:xfrm>
              <a:off x="6290190" y="3176767"/>
              <a:ext cx="178243" cy="342340"/>
            </a:xfrm>
            <a:custGeom>
              <a:avLst/>
              <a:gdLst/>
              <a:ahLst/>
              <a:cxnLst>
                <a:cxn ang="0">
                  <a:pos x="77" y="121"/>
                </a:cxn>
                <a:cxn ang="0">
                  <a:pos x="84" y="108"/>
                </a:cxn>
                <a:cxn ang="0">
                  <a:pos x="99" y="103"/>
                </a:cxn>
                <a:cxn ang="0">
                  <a:pos x="121" y="103"/>
                </a:cxn>
                <a:cxn ang="0">
                  <a:pos x="124" y="105"/>
                </a:cxn>
                <a:cxn ang="0">
                  <a:pos x="126" y="87"/>
                </a:cxn>
                <a:cxn ang="0">
                  <a:pos x="119" y="73"/>
                </a:cxn>
                <a:cxn ang="0">
                  <a:pos x="114" y="67"/>
                </a:cxn>
                <a:cxn ang="0">
                  <a:pos x="114" y="51"/>
                </a:cxn>
                <a:cxn ang="0">
                  <a:pos x="102" y="38"/>
                </a:cxn>
                <a:cxn ang="0">
                  <a:pos x="87" y="40"/>
                </a:cxn>
                <a:cxn ang="0">
                  <a:pos x="79" y="44"/>
                </a:cxn>
                <a:cxn ang="0">
                  <a:pos x="72" y="40"/>
                </a:cxn>
                <a:cxn ang="0">
                  <a:pos x="57" y="50"/>
                </a:cxn>
                <a:cxn ang="0">
                  <a:pos x="51" y="48"/>
                </a:cxn>
                <a:cxn ang="0">
                  <a:pos x="55" y="36"/>
                </a:cxn>
                <a:cxn ang="0">
                  <a:pos x="57" y="24"/>
                </a:cxn>
                <a:cxn ang="0">
                  <a:pos x="54" y="16"/>
                </a:cxn>
                <a:cxn ang="0">
                  <a:pos x="45" y="16"/>
                </a:cxn>
                <a:cxn ang="0">
                  <a:pos x="44" y="4"/>
                </a:cxn>
                <a:cxn ang="0">
                  <a:pos x="41" y="0"/>
                </a:cxn>
                <a:cxn ang="0">
                  <a:pos x="31" y="6"/>
                </a:cxn>
                <a:cxn ang="0">
                  <a:pos x="21" y="13"/>
                </a:cxn>
                <a:cxn ang="0">
                  <a:pos x="7" y="14"/>
                </a:cxn>
                <a:cxn ang="0">
                  <a:pos x="0" y="44"/>
                </a:cxn>
                <a:cxn ang="0">
                  <a:pos x="8" y="57"/>
                </a:cxn>
                <a:cxn ang="0">
                  <a:pos x="13" y="64"/>
                </a:cxn>
                <a:cxn ang="0">
                  <a:pos x="17" y="71"/>
                </a:cxn>
                <a:cxn ang="0">
                  <a:pos x="14" y="77"/>
                </a:cxn>
                <a:cxn ang="0">
                  <a:pos x="11" y="88"/>
                </a:cxn>
                <a:cxn ang="0">
                  <a:pos x="13" y="101"/>
                </a:cxn>
                <a:cxn ang="0">
                  <a:pos x="23" y="115"/>
                </a:cxn>
                <a:cxn ang="0">
                  <a:pos x="25" y="131"/>
                </a:cxn>
                <a:cxn ang="0">
                  <a:pos x="24" y="151"/>
                </a:cxn>
                <a:cxn ang="0">
                  <a:pos x="15" y="164"/>
                </a:cxn>
                <a:cxn ang="0">
                  <a:pos x="8" y="201"/>
                </a:cxn>
                <a:cxn ang="0">
                  <a:pos x="20" y="208"/>
                </a:cxn>
                <a:cxn ang="0">
                  <a:pos x="37" y="231"/>
                </a:cxn>
                <a:cxn ang="0">
                  <a:pos x="52" y="235"/>
                </a:cxn>
                <a:cxn ang="0">
                  <a:pos x="55" y="242"/>
                </a:cxn>
                <a:cxn ang="0">
                  <a:pos x="68" y="241"/>
                </a:cxn>
                <a:cxn ang="0">
                  <a:pos x="72" y="235"/>
                </a:cxn>
                <a:cxn ang="0">
                  <a:pos x="54" y="225"/>
                </a:cxn>
                <a:cxn ang="0">
                  <a:pos x="44" y="218"/>
                </a:cxn>
                <a:cxn ang="0">
                  <a:pos x="41" y="202"/>
                </a:cxn>
                <a:cxn ang="0">
                  <a:pos x="37" y="192"/>
                </a:cxn>
                <a:cxn ang="0">
                  <a:pos x="27" y="184"/>
                </a:cxn>
                <a:cxn ang="0">
                  <a:pos x="28" y="158"/>
                </a:cxn>
                <a:cxn ang="0">
                  <a:pos x="37" y="132"/>
                </a:cxn>
                <a:cxn ang="0">
                  <a:pos x="37" y="124"/>
                </a:cxn>
                <a:cxn ang="0">
                  <a:pos x="50" y="120"/>
                </a:cxn>
                <a:cxn ang="0">
                  <a:pos x="54" y="130"/>
                </a:cxn>
                <a:cxn ang="0">
                  <a:pos x="68" y="132"/>
                </a:cxn>
                <a:cxn ang="0">
                  <a:pos x="79" y="141"/>
                </a:cxn>
                <a:cxn ang="0">
                  <a:pos x="81" y="141"/>
                </a:cxn>
                <a:cxn ang="0">
                  <a:pos x="78" y="128"/>
                </a:cxn>
              </a:cxnLst>
              <a:rect l="0" t="0" r="r" b="b"/>
              <a:pathLst>
                <a:path w="126" h="242">
                  <a:moveTo>
                    <a:pt x="78" y="128"/>
                  </a:moveTo>
                  <a:lnTo>
                    <a:pt x="78" y="128"/>
                  </a:lnTo>
                  <a:lnTo>
                    <a:pt x="78" y="124"/>
                  </a:lnTo>
                  <a:lnTo>
                    <a:pt x="77" y="121"/>
                  </a:lnTo>
                  <a:lnTo>
                    <a:pt x="75" y="118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4" y="108"/>
                  </a:lnTo>
                  <a:lnTo>
                    <a:pt x="89" y="104"/>
                  </a:lnTo>
                  <a:lnTo>
                    <a:pt x="95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105" y="103"/>
                  </a:lnTo>
                  <a:lnTo>
                    <a:pt x="112" y="103"/>
                  </a:lnTo>
                  <a:lnTo>
                    <a:pt x="118" y="103"/>
                  </a:lnTo>
                  <a:lnTo>
                    <a:pt x="121" y="103"/>
                  </a:lnTo>
                  <a:lnTo>
                    <a:pt x="122" y="104"/>
                  </a:lnTo>
                  <a:lnTo>
                    <a:pt x="122" y="104"/>
                  </a:lnTo>
                  <a:lnTo>
                    <a:pt x="124" y="105"/>
                  </a:lnTo>
                  <a:lnTo>
                    <a:pt x="124" y="105"/>
                  </a:lnTo>
                  <a:lnTo>
                    <a:pt x="126" y="101"/>
                  </a:lnTo>
                  <a:lnTo>
                    <a:pt x="126" y="97"/>
                  </a:lnTo>
                  <a:lnTo>
                    <a:pt x="126" y="93"/>
                  </a:lnTo>
                  <a:lnTo>
                    <a:pt x="126" y="87"/>
                  </a:lnTo>
                  <a:lnTo>
                    <a:pt x="126" y="87"/>
                  </a:lnTo>
                  <a:lnTo>
                    <a:pt x="125" y="81"/>
                  </a:lnTo>
                  <a:lnTo>
                    <a:pt x="122" y="75"/>
                  </a:lnTo>
                  <a:lnTo>
                    <a:pt x="119" y="73"/>
                  </a:lnTo>
                  <a:lnTo>
                    <a:pt x="115" y="70"/>
                  </a:lnTo>
                  <a:lnTo>
                    <a:pt x="115" y="70"/>
                  </a:lnTo>
                  <a:lnTo>
                    <a:pt x="114" y="68"/>
                  </a:lnTo>
                  <a:lnTo>
                    <a:pt x="114" y="67"/>
                  </a:lnTo>
                  <a:lnTo>
                    <a:pt x="114" y="61"/>
                  </a:lnTo>
                  <a:lnTo>
                    <a:pt x="115" y="54"/>
                  </a:lnTo>
                  <a:lnTo>
                    <a:pt x="115" y="53"/>
                  </a:lnTo>
                  <a:lnTo>
                    <a:pt x="114" y="51"/>
                  </a:lnTo>
                  <a:lnTo>
                    <a:pt x="114" y="51"/>
                  </a:lnTo>
                  <a:lnTo>
                    <a:pt x="108" y="46"/>
                  </a:lnTo>
                  <a:lnTo>
                    <a:pt x="102" y="38"/>
                  </a:lnTo>
                  <a:lnTo>
                    <a:pt x="102" y="38"/>
                  </a:lnTo>
                  <a:lnTo>
                    <a:pt x="98" y="37"/>
                  </a:lnTo>
                  <a:lnTo>
                    <a:pt x="94" y="37"/>
                  </a:lnTo>
                  <a:lnTo>
                    <a:pt x="89" y="37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5" y="41"/>
                  </a:lnTo>
                  <a:lnTo>
                    <a:pt x="82" y="43"/>
                  </a:lnTo>
                  <a:lnTo>
                    <a:pt x="79" y="44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5" y="41"/>
                  </a:lnTo>
                  <a:lnTo>
                    <a:pt x="72" y="40"/>
                  </a:lnTo>
                  <a:lnTo>
                    <a:pt x="69" y="41"/>
                  </a:lnTo>
                  <a:lnTo>
                    <a:pt x="65" y="43"/>
                  </a:lnTo>
                  <a:lnTo>
                    <a:pt x="65" y="43"/>
                  </a:lnTo>
                  <a:lnTo>
                    <a:pt x="57" y="50"/>
                  </a:lnTo>
                  <a:lnTo>
                    <a:pt x="52" y="51"/>
                  </a:lnTo>
                  <a:lnTo>
                    <a:pt x="51" y="50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1" y="46"/>
                  </a:lnTo>
                  <a:lnTo>
                    <a:pt x="52" y="43"/>
                  </a:lnTo>
                  <a:lnTo>
                    <a:pt x="54" y="40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5" y="31"/>
                  </a:lnTo>
                  <a:lnTo>
                    <a:pt x="57" y="27"/>
                  </a:lnTo>
                  <a:lnTo>
                    <a:pt x="57" y="24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5" y="17"/>
                  </a:lnTo>
                  <a:lnTo>
                    <a:pt x="54" y="16"/>
                  </a:lnTo>
                  <a:lnTo>
                    <a:pt x="51" y="16"/>
                  </a:lnTo>
                  <a:lnTo>
                    <a:pt x="47" y="17"/>
                  </a:lnTo>
                  <a:lnTo>
                    <a:pt x="47" y="16"/>
                  </a:lnTo>
                  <a:lnTo>
                    <a:pt x="45" y="16"/>
                  </a:lnTo>
                  <a:lnTo>
                    <a:pt x="45" y="16"/>
                  </a:lnTo>
                  <a:lnTo>
                    <a:pt x="44" y="11"/>
                  </a:lnTo>
                  <a:lnTo>
                    <a:pt x="44" y="7"/>
                  </a:lnTo>
                  <a:lnTo>
                    <a:pt x="44" y="4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5" y="4"/>
                  </a:lnTo>
                  <a:lnTo>
                    <a:pt x="31" y="6"/>
                  </a:lnTo>
                  <a:lnTo>
                    <a:pt x="27" y="7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1" y="13"/>
                  </a:lnTo>
                  <a:lnTo>
                    <a:pt x="17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7" y="14"/>
                  </a:lnTo>
                  <a:lnTo>
                    <a:pt x="4" y="16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48"/>
                  </a:lnTo>
                  <a:lnTo>
                    <a:pt x="4" y="53"/>
                  </a:lnTo>
                  <a:lnTo>
                    <a:pt x="8" y="57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3" y="61"/>
                  </a:lnTo>
                  <a:lnTo>
                    <a:pt x="13" y="64"/>
                  </a:lnTo>
                  <a:lnTo>
                    <a:pt x="13" y="67"/>
                  </a:lnTo>
                  <a:lnTo>
                    <a:pt x="14" y="70"/>
                  </a:lnTo>
                  <a:lnTo>
                    <a:pt x="14" y="70"/>
                  </a:lnTo>
                  <a:lnTo>
                    <a:pt x="17" y="71"/>
                  </a:lnTo>
                  <a:lnTo>
                    <a:pt x="17" y="74"/>
                  </a:lnTo>
                  <a:lnTo>
                    <a:pt x="15" y="77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3" y="78"/>
                  </a:lnTo>
                  <a:lnTo>
                    <a:pt x="14" y="81"/>
                  </a:lnTo>
                  <a:lnTo>
                    <a:pt x="13" y="85"/>
                  </a:lnTo>
                  <a:lnTo>
                    <a:pt x="11" y="88"/>
                  </a:lnTo>
                  <a:lnTo>
                    <a:pt x="11" y="88"/>
                  </a:lnTo>
                  <a:lnTo>
                    <a:pt x="10" y="93"/>
                  </a:lnTo>
                  <a:lnTo>
                    <a:pt x="11" y="97"/>
                  </a:lnTo>
                  <a:lnTo>
                    <a:pt x="13" y="101"/>
                  </a:lnTo>
                  <a:lnTo>
                    <a:pt x="17" y="105"/>
                  </a:lnTo>
                  <a:lnTo>
                    <a:pt x="17" y="105"/>
                  </a:lnTo>
                  <a:lnTo>
                    <a:pt x="21" y="111"/>
                  </a:lnTo>
                  <a:lnTo>
                    <a:pt x="23" y="115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24" y="128"/>
                  </a:lnTo>
                  <a:lnTo>
                    <a:pt x="25" y="131"/>
                  </a:lnTo>
                  <a:lnTo>
                    <a:pt x="28" y="134"/>
                  </a:lnTo>
                  <a:lnTo>
                    <a:pt x="28" y="138"/>
                  </a:lnTo>
                  <a:lnTo>
                    <a:pt x="28" y="138"/>
                  </a:lnTo>
                  <a:lnTo>
                    <a:pt x="24" y="151"/>
                  </a:lnTo>
                  <a:lnTo>
                    <a:pt x="20" y="161"/>
                  </a:lnTo>
                  <a:lnTo>
                    <a:pt x="17" y="164"/>
                  </a:lnTo>
                  <a:lnTo>
                    <a:pt x="15" y="164"/>
                  </a:lnTo>
                  <a:lnTo>
                    <a:pt x="15" y="164"/>
                  </a:lnTo>
                  <a:lnTo>
                    <a:pt x="10" y="188"/>
                  </a:lnTo>
                  <a:lnTo>
                    <a:pt x="10" y="188"/>
                  </a:lnTo>
                  <a:lnTo>
                    <a:pt x="8" y="198"/>
                  </a:lnTo>
                  <a:lnTo>
                    <a:pt x="8" y="201"/>
                  </a:lnTo>
                  <a:lnTo>
                    <a:pt x="11" y="202"/>
                  </a:lnTo>
                  <a:lnTo>
                    <a:pt x="11" y="202"/>
                  </a:lnTo>
                  <a:lnTo>
                    <a:pt x="15" y="204"/>
                  </a:lnTo>
                  <a:lnTo>
                    <a:pt x="20" y="208"/>
                  </a:lnTo>
                  <a:lnTo>
                    <a:pt x="32" y="222"/>
                  </a:lnTo>
                  <a:lnTo>
                    <a:pt x="32" y="222"/>
                  </a:lnTo>
                  <a:lnTo>
                    <a:pt x="37" y="231"/>
                  </a:lnTo>
                  <a:lnTo>
                    <a:pt x="37" y="231"/>
                  </a:lnTo>
                  <a:lnTo>
                    <a:pt x="47" y="231"/>
                  </a:lnTo>
                  <a:lnTo>
                    <a:pt x="47" y="231"/>
                  </a:lnTo>
                  <a:lnTo>
                    <a:pt x="50" y="232"/>
                  </a:lnTo>
                  <a:lnTo>
                    <a:pt x="52" y="235"/>
                  </a:lnTo>
                  <a:lnTo>
                    <a:pt x="54" y="238"/>
                  </a:lnTo>
                  <a:lnTo>
                    <a:pt x="54" y="241"/>
                  </a:lnTo>
                  <a:lnTo>
                    <a:pt x="54" y="241"/>
                  </a:lnTo>
                  <a:lnTo>
                    <a:pt x="55" y="242"/>
                  </a:lnTo>
                  <a:lnTo>
                    <a:pt x="60" y="242"/>
                  </a:lnTo>
                  <a:lnTo>
                    <a:pt x="67" y="242"/>
                  </a:lnTo>
                  <a:lnTo>
                    <a:pt x="67" y="242"/>
                  </a:lnTo>
                  <a:lnTo>
                    <a:pt x="68" y="241"/>
                  </a:lnTo>
                  <a:lnTo>
                    <a:pt x="68" y="239"/>
                  </a:lnTo>
                  <a:lnTo>
                    <a:pt x="69" y="238"/>
                  </a:lnTo>
                  <a:lnTo>
                    <a:pt x="72" y="235"/>
                  </a:lnTo>
                  <a:lnTo>
                    <a:pt x="72" y="235"/>
                  </a:lnTo>
                  <a:lnTo>
                    <a:pt x="68" y="232"/>
                  </a:lnTo>
                  <a:lnTo>
                    <a:pt x="64" y="229"/>
                  </a:lnTo>
                  <a:lnTo>
                    <a:pt x="58" y="226"/>
                  </a:lnTo>
                  <a:lnTo>
                    <a:pt x="54" y="225"/>
                  </a:lnTo>
                  <a:lnTo>
                    <a:pt x="54" y="225"/>
                  </a:lnTo>
                  <a:lnTo>
                    <a:pt x="51" y="223"/>
                  </a:lnTo>
                  <a:lnTo>
                    <a:pt x="48" y="222"/>
                  </a:lnTo>
                  <a:lnTo>
                    <a:pt x="44" y="218"/>
                  </a:lnTo>
                  <a:lnTo>
                    <a:pt x="42" y="212"/>
                  </a:lnTo>
                  <a:lnTo>
                    <a:pt x="42" y="206"/>
                  </a:lnTo>
                  <a:lnTo>
                    <a:pt x="42" y="206"/>
                  </a:lnTo>
                  <a:lnTo>
                    <a:pt x="41" y="202"/>
                  </a:lnTo>
                  <a:lnTo>
                    <a:pt x="40" y="199"/>
                  </a:lnTo>
                  <a:lnTo>
                    <a:pt x="37" y="195"/>
                  </a:lnTo>
                  <a:lnTo>
                    <a:pt x="37" y="192"/>
                  </a:lnTo>
                  <a:lnTo>
                    <a:pt x="37" y="192"/>
                  </a:lnTo>
                  <a:lnTo>
                    <a:pt x="35" y="189"/>
                  </a:lnTo>
                  <a:lnTo>
                    <a:pt x="34" y="186"/>
                  </a:lnTo>
                  <a:lnTo>
                    <a:pt x="27" y="184"/>
                  </a:lnTo>
                  <a:lnTo>
                    <a:pt x="27" y="184"/>
                  </a:lnTo>
                  <a:lnTo>
                    <a:pt x="24" y="182"/>
                  </a:lnTo>
                  <a:lnTo>
                    <a:pt x="24" y="179"/>
                  </a:lnTo>
                  <a:lnTo>
                    <a:pt x="25" y="172"/>
                  </a:lnTo>
                  <a:lnTo>
                    <a:pt x="28" y="158"/>
                  </a:lnTo>
                  <a:lnTo>
                    <a:pt x="28" y="158"/>
                  </a:lnTo>
                  <a:lnTo>
                    <a:pt x="30" y="151"/>
                  </a:lnTo>
                  <a:lnTo>
                    <a:pt x="34" y="142"/>
                  </a:lnTo>
                  <a:lnTo>
                    <a:pt x="37" y="132"/>
                  </a:lnTo>
                  <a:lnTo>
                    <a:pt x="37" y="128"/>
                  </a:lnTo>
                  <a:lnTo>
                    <a:pt x="37" y="125"/>
                  </a:lnTo>
                  <a:lnTo>
                    <a:pt x="37" y="125"/>
                  </a:lnTo>
                  <a:lnTo>
                    <a:pt x="37" y="124"/>
                  </a:lnTo>
                  <a:lnTo>
                    <a:pt x="37" y="121"/>
                  </a:lnTo>
                  <a:lnTo>
                    <a:pt x="41" y="118"/>
                  </a:lnTo>
                  <a:lnTo>
                    <a:pt x="47" y="118"/>
                  </a:lnTo>
                  <a:lnTo>
                    <a:pt x="50" y="120"/>
                  </a:lnTo>
                  <a:lnTo>
                    <a:pt x="51" y="121"/>
                  </a:lnTo>
                  <a:lnTo>
                    <a:pt x="51" y="121"/>
                  </a:lnTo>
                  <a:lnTo>
                    <a:pt x="51" y="127"/>
                  </a:lnTo>
                  <a:lnTo>
                    <a:pt x="54" y="130"/>
                  </a:lnTo>
                  <a:lnTo>
                    <a:pt x="57" y="131"/>
                  </a:lnTo>
                  <a:lnTo>
                    <a:pt x="62" y="131"/>
                  </a:lnTo>
                  <a:lnTo>
                    <a:pt x="62" y="131"/>
                  </a:lnTo>
                  <a:lnTo>
                    <a:pt x="68" y="132"/>
                  </a:lnTo>
                  <a:lnTo>
                    <a:pt x="72" y="135"/>
                  </a:lnTo>
                  <a:lnTo>
                    <a:pt x="75" y="138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81" y="141"/>
                  </a:lnTo>
                  <a:lnTo>
                    <a:pt x="81" y="141"/>
                  </a:lnTo>
                  <a:lnTo>
                    <a:pt x="81" y="141"/>
                  </a:lnTo>
                  <a:lnTo>
                    <a:pt x="81" y="141"/>
                  </a:lnTo>
                  <a:lnTo>
                    <a:pt x="81" y="137"/>
                  </a:lnTo>
                  <a:lnTo>
                    <a:pt x="81" y="135"/>
                  </a:lnTo>
                  <a:lnTo>
                    <a:pt x="79" y="132"/>
                  </a:lnTo>
                  <a:lnTo>
                    <a:pt x="78" y="128"/>
                  </a:lnTo>
                  <a:lnTo>
                    <a:pt x="78" y="12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7" name="Freeform 252"/>
            <p:cNvSpPr>
              <a:spLocks/>
            </p:cNvSpPr>
            <p:nvPr/>
          </p:nvSpPr>
          <p:spPr bwMode="auto">
            <a:xfrm>
              <a:off x="4425709" y="2247355"/>
              <a:ext cx="216439" cy="176829"/>
            </a:xfrm>
            <a:custGeom>
              <a:avLst/>
              <a:gdLst/>
              <a:ahLst/>
              <a:cxnLst>
                <a:cxn ang="0">
                  <a:pos x="3" y="33"/>
                </a:cxn>
                <a:cxn ang="0">
                  <a:pos x="2" y="41"/>
                </a:cxn>
                <a:cxn ang="0">
                  <a:pos x="2" y="48"/>
                </a:cxn>
                <a:cxn ang="0">
                  <a:pos x="6" y="55"/>
                </a:cxn>
                <a:cxn ang="0">
                  <a:pos x="8" y="64"/>
                </a:cxn>
                <a:cxn ang="0">
                  <a:pos x="12" y="77"/>
                </a:cxn>
                <a:cxn ang="0">
                  <a:pos x="12" y="84"/>
                </a:cxn>
                <a:cxn ang="0">
                  <a:pos x="22" y="89"/>
                </a:cxn>
                <a:cxn ang="0">
                  <a:pos x="32" y="97"/>
                </a:cxn>
                <a:cxn ang="0">
                  <a:pos x="36" y="101"/>
                </a:cxn>
                <a:cxn ang="0">
                  <a:pos x="40" y="101"/>
                </a:cxn>
                <a:cxn ang="0">
                  <a:pos x="50" y="99"/>
                </a:cxn>
                <a:cxn ang="0">
                  <a:pos x="53" y="101"/>
                </a:cxn>
                <a:cxn ang="0">
                  <a:pos x="56" y="107"/>
                </a:cxn>
                <a:cxn ang="0">
                  <a:pos x="64" y="108"/>
                </a:cxn>
                <a:cxn ang="0">
                  <a:pos x="70" y="115"/>
                </a:cxn>
                <a:cxn ang="0">
                  <a:pos x="74" y="118"/>
                </a:cxn>
                <a:cxn ang="0">
                  <a:pos x="82" y="117"/>
                </a:cxn>
                <a:cxn ang="0">
                  <a:pos x="92" y="118"/>
                </a:cxn>
                <a:cxn ang="0">
                  <a:pos x="99" y="118"/>
                </a:cxn>
                <a:cxn ang="0">
                  <a:pos x="107" y="119"/>
                </a:cxn>
                <a:cxn ang="0">
                  <a:pos x="121" y="122"/>
                </a:cxn>
                <a:cxn ang="0">
                  <a:pos x="131" y="125"/>
                </a:cxn>
                <a:cxn ang="0">
                  <a:pos x="130" y="114"/>
                </a:cxn>
                <a:cxn ang="0">
                  <a:pos x="146" y="98"/>
                </a:cxn>
                <a:cxn ang="0">
                  <a:pos x="150" y="95"/>
                </a:cxn>
                <a:cxn ang="0">
                  <a:pos x="153" y="89"/>
                </a:cxn>
                <a:cxn ang="0">
                  <a:pos x="146" y="77"/>
                </a:cxn>
                <a:cxn ang="0">
                  <a:pos x="144" y="62"/>
                </a:cxn>
                <a:cxn ang="0">
                  <a:pos x="140" y="57"/>
                </a:cxn>
                <a:cxn ang="0">
                  <a:pos x="140" y="52"/>
                </a:cxn>
                <a:cxn ang="0">
                  <a:pos x="148" y="47"/>
                </a:cxn>
                <a:cxn ang="0">
                  <a:pos x="150" y="35"/>
                </a:cxn>
                <a:cxn ang="0">
                  <a:pos x="146" y="31"/>
                </a:cxn>
                <a:cxn ang="0">
                  <a:pos x="146" y="21"/>
                </a:cxn>
                <a:cxn ang="0">
                  <a:pos x="144" y="17"/>
                </a:cxn>
                <a:cxn ang="0">
                  <a:pos x="133" y="11"/>
                </a:cxn>
                <a:cxn ang="0">
                  <a:pos x="121" y="11"/>
                </a:cxn>
                <a:cxn ang="0">
                  <a:pos x="90" y="10"/>
                </a:cxn>
                <a:cxn ang="0">
                  <a:pos x="79" y="10"/>
                </a:cxn>
                <a:cxn ang="0">
                  <a:pos x="70" y="10"/>
                </a:cxn>
                <a:cxn ang="0">
                  <a:pos x="66" y="1"/>
                </a:cxn>
                <a:cxn ang="0">
                  <a:pos x="52" y="3"/>
                </a:cxn>
                <a:cxn ang="0">
                  <a:pos x="32" y="11"/>
                </a:cxn>
                <a:cxn ang="0">
                  <a:pos x="25" y="14"/>
                </a:cxn>
                <a:cxn ang="0">
                  <a:pos x="8" y="18"/>
                </a:cxn>
                <a:cxn ang="0">
                  <a:pos x="5" y="23"/>
                </a:cxn>
                <a:cxn ang="0">
                  <a:pos x="2" y="25"/>
                </a:cxn>
              </a:cxnLst>
              <a:rect l="0" t="0" r="r" b="b"/>
              <a:pathLst>
                <a:path w="153" h="125">
                  <a:moveTo>
                    <a:pt x="2" y="25"/>
                  </a:moveTo>
                  <a:lnTo>
                    <a:pt x="2" y="25"/>
                  </a:lnTo>
                  <a:lnTo>
                    <a:pt x="3" y="33"/>
                  </a:lnTo>
                  <a:lnTo>
                    <a:pt x="2" y="38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5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5" y="51"/>
                  </a:lnTo>
                  <a:lnTo>
                    <a:pt x="6" y="55"/>
                  </a:lnTo>
                  <a:lnTo>
                    <a:pt x="6" y="55"/>
                  </a:lnTo>
                  <a:lnTo>
                    <a:pt x="8" y="60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72"/>
                  </a:lnTo>
                  <a:lnTo>
                    <a:pt x="12" y="77"/>
                  </a:lnTo>
                  <a:lnTo>
                    <a:pt x="12" y="77"/>
                  </a:lnTo>
                  <a:lnTo>
                    <a:pt x="13" y="81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22" y="89"/>
                  </a:lnTo>
                  <a:lnTo>
                    <a:pt x="22" y="89"/>
                  </a:lnTo>
                  <a:lnTo>
                    <a:pt x="30" y="94"/>
                  </a:lnTo>
                  <a:lnTo>
                    <a:pt x="32" y="95"/>
                  </a:lnTo>
                  <a:lnTo>
                    <a:pt x="32" y="97"/>
                  </a:lnTo>
                  <a:lnTo>
                    <a:pt x="32" y="97"/>
                  </a:lnTo>
                  <a:lnTo>
                    <a:pt x="33" y="99"/>
                  </a:lnTo>
                  <a:lnTo>
                    <a:pt x="36" y="101"/>
                  </a:lnTo>
                  <a:lnTo>
                    <a:pt x="39" y="102"/>
                  </a:lnTo>
                  <a:lnTo>
                    <a:pt x="40" y="101"/>
                  </a:lnTo>
                  <a:lnTo>
                    <a:pt x="40" y="101"/>
                  </a:lnTo>
                  <a:lnTo>
                    <a:pt x="43" y="99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3" y="101"/>
                  </a:lnTo>
                  <a:lnTo>
                    <a:pt x="55" y="105"/>
                  </a:lnTo>
                  <a:lnTo>
                    <a:pt x="55" y="105"/>
                  </a:lnTo>
                  <a:lnTo>
                    <a:pt x="56" y="107"/>
                  </a:lnTo>
                  <a:lnTo>
                    <a:pt x="59" y="107"/>
                  </a:lnTo>
                  <a:lnTo>
                    <a:pt x="64" y="108"/>
                  </a:lnTo>
                  <a:lnTo>
                    <a:pt x="64" y="108"/>
                  </a:lnTo>
                  <a:lnTo>
                    <a:pt x="66" y="109"/>
                  </a:lnTo>
                  <a:lnTo>
                    <a:pt x="67" y="112"/>
                  </a:lnTo>
                  <a:lnTo>
                    <a:pt x="70" y="115"/>
                  </a:lnTo>
                  <a:lnTo>
                    <a:pt x="72" y="118"/>
                  </a:lnTo>
                  <a:lnTo>
                    <a:pt x="72" y="118"/>
                  </a:lnTo>
                  <a:lnTo>
                    <a:pt x="74" y="118"/>
                  </a:lnTo>
                  <a:lnTo>
                    <a:pt x="77" y="117"/>
                  </a:lnTo>
                  <a:lnTo>
                    <a:pt x="80" y="117"/>
                  </a:lnTo>
                  <a:lnTo>
                    <a:pt x="82" y="117"/>
                  </a:lnTo>
                  <a:lnTo>
                    <a:pt x="82" y="117"/>
                  </a:lnTo>
                  <a:lnTo>
                    <a:pt x="87" y="118"/>
                  </a:lnTo>
                  <a:lnTo>
                    <a:pt x="92" y="118"/>
                  </a:lnTo>
                  <a:lnTo>
                    <a:pt x="96" y="118"/>
                  </a:lnTo>
                  <a:lnTo>
                    <a:pt x="96" y="118"/>
                  </a:lnTo>
                  <a:lnTo>
                    <a:pt x="99" y="118"/>
                  </a:lnTo>
                  <a:lnTo>
                    <a:pt x="101" y="118"/>
                  </a:lnTo>
                  <a:lnTo>
                    <a:pt x="104" y="119"/>
                  </a:lnTo>
                  <a:lnTo>
                    <a:pt x="107" y="119"/>
                  </a:lnTo>
                  <a:lnTo>
                    <a:pt x="107" y="119"/>
                  </a:lnTo>
                  <a:lnTo>
                    <a:pt x="116" y="119"/>
                  </a:lnTo>
                  <a:lnTo>
                    <a:pt x="121" y="122"/>
                  </a:lnTo>
                  <a:lnTo>
                    <a:pt x="121" y="122"/>
                  </a:lnTo>
                  <a:lnTo>
                    <a:pt x="124" y="124"/>
                  </a:lnTo>
                  <a:lnTo>
                    <a:pt x="131" y="125"/>
                  </a:lnTo>
                  <a:lnTo>
                    <a:pt x="131" y="125"/>
                  </a:lnTo>
                  <a:lnTo>
                    <a:pt x="131" y="119"/>
                  </a:lnTo>
                  <a:lnTo>
                    <a:pt x="130" y="114"/>
                  </a:lnTo>
                  <a:lnTo>
                    <a:pt x="130" y="114"/>
                  </a:lnTo>
                  <a:lnTo>
                    <a:pt x="137" y="107"/>
                  </a:lnTo>
                  <a:lnTo>
                    <a:pt x="146" y="98"/>
                  </a:lnTo>
                  <a:lnTo>
                    <a:pt x="146" y="98"/>
                  </a:lnTo>
                  <a:lnTo>
                    <a:pt x="148" y="97"/>
                  </a:lnTo>
                  <a:lnTo>
                    <a:pt x="150" y="95"/>
                  </a:lnTo>
                  <a:lnTo>
                    <a:pt x="153" y="92"/>
                  </a:lnTo>
                  <a:lnTo>
                    <a:pt x="153" y="92"/>
                  </a:lnTo>
                  <a:lnTo>
                    <a:pt x="153" y="89"/>
                  </a:lnTo>
                  <a:lnTo>
                    <a:pt x="150" y="85"/>
                  </a:lnTo>
                  <a:lnTo>
                    <a:pt x="146" y="77"/>
                  </a:lnTo>
                  <a:lnTo>
                    <a:pt x="146" y="77"/>
                  </a:lnTo>
                  <a:lnTo>
                    <a:pt x="144" y="71"/>
                  </a:lnTo>
                  <a:lnTo>
                    <a:pt x="144" y="62"/>
                  </a:lnTo>
                  <a:lnTo>
                    <a:pt x="144" y="62"/>
                  </a:lnTo>
                  <a:lnTo>
                    <a:pt x="144" y="61"/>
                  </a:lnTo>
                  <a:lnTo>
                    <a:pt x="143" y="58"/>
                  </a:lnTo>
                  <a:lnTo>
                    <a:pt x="140" y="57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40" y="52"/>
                  </a:lnTo>
                  <a:lnTo>
                    <a:pt x="143" y="51"/>
                  </a:lnTo>
                  <a:lnTo>
                    <a:pt x="148" y="47"/>
                  </a:lnTo>
                  <a:lnTo>
                    <a:pt x="148" y="47"/>
                  </a:lnTo>
                  <a:lnTo>
                    <a:pt x="150" y="44"/>
                  </a:lnTo>
                  <a:lnTo>
                    <a:pt x="150" y="40"/>
                  </a:lnTo>
                  <a:lnTo>
                    <a:pt x="150" y="35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6" y="31"/>
                  </a:lnTo>
                  <a:lnTo>
                    <a:pt x="146" y="28"/>
                  </a:lnTo>
                  <a:lnTo>
                    <a:pt x="144" y="24"/>
                  </a:lnTo>
                  <a:lnTo>
                    <a:pt x="146" y="21"/>
                  </a:lnTo>
                  <a:lnTo>
                    <a:pt x="146" y="21"/>
                  </a:lnTo>
                  <a:lnTo>
                    <a:pt x="146" y="18"/>
                  </a:lnTo>
                  <a:lnTo>
                    <a:pt x="144" y="17"/>
                  </a:lnTo>
                  <a:lnTo>
                    <a:pt x="140" y="14"/>
                  </a:lnTo>
                  <a:lnTo>
                    <a:pt x="133" y="11"/>
                  </a:lnTo>
                  <a:lnTo>
                    <a:pt x="133" y="11"/>
                  </a:lnTo>
                  <a:lnTo>
                    <a:pt x="133" y="11"/>
                  </a:lnTo>
                  <a:lnTo>
                    <a:pt x="133" y="11"/>
                  </a:lnTo>
                  <a:lnTo>
                    <a:pt x="121" y="11"/>
                  </a:lnTo>
                  <a:lnTo>
                    <a:pt x="109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79" y="10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0" y="10"/>
                  </a:lnTo>
                  <a:lnTo>
                    <a:pt x="67" y="7"/>
                  </a:lnTo>
                  <a:lnTo>
                    <a:pt x="66" y="1"/>
                  </a:lnTo>
                  <a:lnTo>
                    <a:pt x="66" y="1"/>
                  </a:lnTo>
                  <a:lnTo>
                    <a:pt x="64" y="0"/>
                  </a:lnTo>
                  <a:lnTo>
                    <a:pt x="62" y="0"/>
                  </a:lnTo>
                  <a:lnTo>
                    <a:pt x="52" y="3"/>
                  </a:lnTo>
                  <a:lnTo>
                    <a:pt x="40" y="6"/>
                  </a:lnTo>
                  <a:lnTo>
                    <a:pt x="35" y="8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27" y="13"/>
                  </a:lnTo>
                  <a:lnTo>
                    <a:pt x="25" y="14"/>
                  </a:lnTo>
                  <a:lnTo>
                    <a:pt x="16" y="17"/>
                  </a:lnTo>
                  <a:lnTo>
                    <a:pt x="9" y="17"/>
                  </a:lnTo>
                  <a:lnTo>
                    <a:pt x="8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5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2" y="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8" name="Freeform 253"/>
            <p:cNvSpPr>
              <a:spLocks/>
            </p:cNvSpPr>
            <p:nvPr/>
          </p:nvSpPr>
          <p:spPr bwMode="auto">
            <a:xfrm>
              <a:off x="4456831" y="2537355"/>
              <a:ext cx="80634" cy="76390"/>
            </a:xfrm>
            <a:custGeom>
              <a:avLst/>
              <a:gdLst/>
              <a:ahLst/>
              <a:cxnLst>
                <a:cxn ang="0">
                  <a:pos x="42" y="49"/>
                </a:cxn>
                <a:cxn ang="0">
                  <a:pos x="42" y="49"/>
                </a:cxn>
                <a:cxn ang="0">
                  <a:pos x="44" y="45"/>
                </a:cxn>
                <a:cxn ang="0">
                  <a:pos x="47" y="38"/>
                </a:cxn>
                <a:cxn ang="0">
                  <a:pos x="51" y="34"/>
                </a:cxn>
                <a:cxn ang="0">
                  <a:pos x="55" y="31"/>
                </a:cxn>
                <a:cxn ang="0">
                  <a:pos x="55" y="31"/>
                </a:cxn>
                <a:cxn ang="0">
                  <a:pos x="55" y="28"/>
                </a:cxn>
                <a:cxn ang="0">
                  <a:pos x="57" y="22"/>
                </a:cxn>
                <a:cxn ang="0">
                  <a:pos x="57" y="10"/>
                </a:cxn>
                <a:cxn ang="0">
                  <a:pos x="57" y="10"/>
                </a:cxn>
                <a:cxn ang="0">
                  <a:pos x="47" y="4"/>
                </a:cxn>
                <a:cxn ang="0">
                  <a:pos x="42" y="3"/>
                </a:cxn>
                <a:cxn ang="0">
                  <a:pos x="42" y="3"/>
                </a:cxn>
                <a:cxn ang="0">
                  <a:pos x="31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3" y="1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4" y="11"/>
                </a:cxn>
                <a:cxn ang="0">
                  <a:pos x="7" y="14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8" y="20"/>
                </a:cxn>
                <a:cxn ang="0">
                  <a:pos x="10" y="21"/>
                </a:cxn>
                <a:cxn ang="0">
                  <a:pos x="14" y="25"/>
                </a:cxn>
                <a:cxn ang="0">
                  <a:pos x="18" y="30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21" y="35"/>
                </a:cxn>
                <a:cxn ang="0">
                  <a:pos x="25" y="38"/>
                </a:cxn>
                <a:cxn ang="0">
                  <a:pos x="30" y="42"/>
                </a:cxn>
                <a:cxn ang="0">
                  <a:pos x="34" y="48"/>
                </a:cxn>
                <a:cxn ang="0">
                  <a:pos x="34" y="48"/>
                </a:cxn>
                <a:cxn ang="0">
                  <a:pos x="42" y="54"/>
                </a:cxn>
                <a:cxn ang="0">
                  <a:pos x="42" y="54"/>
                </a:cxn>
                <a:cxn ang="0">
                  <a:pos x="42" y="49"/>
                </a:cxn>
                <a:cxn ang="0">
                  <a:pos x="42" y="49"/>
                </a:cxn>
              </a:cxnLst>
              <a:rect l="0" t="0" r="r" b="b"/>
              <a:pathLst>
                <a:path w="57" h="54">
                  <a:moveTo>
                    <a:pt x="42" y="49"/>
                  </a:moveTo>
                  <a:lnTo>
                    <a:pt x="42" y="49"/>
                  </a:lnTo>
                  <a:lnTo>
                    <a:pt x="44" y="45"/>
                  </a:lnTo>
                  <a:lnTo>
                    <a:pt x="47" y="38"/>
                  </a:lnTo>
                  <a:lnTo>
                    <a:pt x="51" y="34"/>
                  </a:lnTo>
                  <a:lnTo>
                    <a:pt x="55" y="31"/>
                  </a:lnTo>
                  <a:lnTo>
                    <a:pt x="55" y="31"/>
                  </a:lnTo>
                  <a:lnTo>
                    <a:pt x="55" y="28"/>
                  </a:lnTo>
                  <a:lnTo>
                    <a:pt x="57" y="22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47" y="4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1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3" y="1"/>
                  </a:lnTo>
                  <a:lnTo>
                    <a:pt x="10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4" y="1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8"/>
                  </a:lnTo>
                  <a:lnTo>
                    <a:pt x="4" y="11"/>
                  </a:lnTo>
                  <a:lnTo>
                    <a:pt x="7" y="14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20"/>
                  </a:lnTo>
                  <a:lnTo>
                    <a:pt x="10" y="21"/>
                  </a:lnTo>
                  <a:lnTo>
                    <a:pt x="14" y="25"/>
                  </a:lnTo>
                  <a:lnTo>
                    <a:pt x="18" y="30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1" y="35"/>
                  </a:lnTo>
                  <a:lnTo>
                    <a:pt x="25" y="38"/>
                  </a:lnTo>
                  <a:lnTo>
                    <a:pt x="30" y="42"/>
                  </a:lnTo>
                  <a:lnTo>
                    <a:pt x="34" y="48"/>
                  </a:lnTo>
                  <a:lnTo>
                    <a:pt x="34" y="48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49"/>
                  </a:lnTo>
                  <a:lnTo>
                    <a:pt x="42" y="4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39" name="Freeform 254"/>
            <p:cNvSpPr>
              <a:spLocks/>
            </p:cNvSpPr>
            <p:nvPr/>
          </p:nvSpPr>
          <p:spPr bwMode="auto">
            <a:xfrm>
              <a:off x="4415807" y="2499159"/>
              <a:ext cx="121658" cy="106098"/>
            </a:xfrm>
            <a:custGeom>
              <a:avLst/>
              <a:gdLst/>
              <a:ahLst/>
              <a:cxnLst>
                <a:cxn ang="0">
                  <a:pos x="50" y="59"/>
                </a:cxn>
                <a:cxn ang="0">
                  <a:pos x="43" y="52"/>
                </a:cxn>
                <a:cxn ang="0">
                  <a:pos x="37" y="47"/>
                </a:cxn>
                <a:cxn ang="0">
                  <a:pos x="36" y="44"/>
                </a:cxn>
                <a:cxn ang="0">
                  <a:pos x="33" y="38"/>
                </a:cxn>
                <a:cxn ang="0">
                  <a:pos x="29" y="34"/>
                </a:cxn>
                <a:cxn ang="0">
                  <a:pos x="29" y="31"/>
                </a:cxn>
                <a:cxn ang="0">
                  <a:pos x="33" y="28"/>
                </a:cxn>
                <a:cxn ang="0">
                  <a:pos x="36" y="30"/>
                </a:cxn>
                <a:cxn ang="0">
                  <a:pos x="42" y="28"/>
                </a:cxn>
                <a:cxn ang="0">
                  <a:pos x="46" y="27"/>
                </a:cxn>
                <a:cxn ang="0">
                  <a:pos x="60" y="28"/>
                </a:cxn>
                <a:cxn ang="0">
                  <a:pos x="71" y="30"/>
                </a:cxn>
                <a:cxn ang="0">
                  <a:pos x="86" y="37"/>
                </a:cxn>
                <a:cxn ang="0">
                  <a:pos x="84" y="32"/>
                </a:cxn>
                <a:cxn ang="0">
                  <a:pos x="83" y="27"/>
                </a:cxn>
                <a:cxn ang="0">
                  <a:pos x="80" y="21"/>
                </a:cxn>
                <a:cxn ang="0">
                  <a:pos x="79" y="20"/>
                </a:cxn>
                <a:cxn ang="0">
                  <a:pos x="76" y="12"/>
                </a:cxn>
                <a:cxn ang="0">
                  <a:pos x="70" y="14"/>
                </a:cxn>
                <a:cxn ang="0">
                  <a:pos x="66" y="14"/>
                </a:cxn>
                <a:cxn ang="0">
                  <a:pos x="57" y="12"/>
                </a:cxn>
                <a:cxn ang="0">
                  <a:pos x="53" y="10"/>
                </a:cxn>
                <a:cxn ang="0">
                  <a:pos x="40" y="0"/>
                </a:cxn>
                <a:cxn ang="0">
                  <a:pos x="36" y="4"/>
                </a:cxn>
                <a:cxn ang="0">
                  <a:pos x="30" y="7"/>
                </a:cxn>
                <a:cxn ang="0">
                  <a:pos x="29" y="11"/>
                </a:cxn>
                <a:cxn ang="0">
                  <a:pos x="27" y="14"/>
                </a:cxn>
                <a:cxn ang="0">
                  <a:pos x="25" y="15"/>
                </a:cxn>
                <a:cxn ang="0">
                  <a:pos x="22" y="21"/>
                </a:cxn>
                <a:cxn ang="0">
                  <a:pos x="20" y="22"/>
                </a:cxn>
                <a:cxn ang="0">
                  <a:pos x="13" y="21"/>
                </a:cxn>
                <a:cxn ang="0">
                  <a:pos x="12" y="21"/>
                </a:cxn>
                <a:cxn ang="0">
                  <a:pos x="0" y="22"/>
                </a:cxn>
                <a:cxn ang="0">
                  <a:pos x="2" y="30"/>
                </a:cxn>
                <a:cxn ang="0">
                  <a:pos x="3" y="30"/>
                </a:cxn>
                <a:cxn ang="0">
                  <a:pos x="13" y="32"/>
                </a:cxn>
                <a:cxn ang="0">
                  <a:pos x="15" y="35"/>
                </a:cxn>
                <a:cxn ang="0">
                  <a:pos x="20" y="47"/>
                </a:cxn>
                <a:cxn ang="0">
                  <a:pos x="29" y="58"/>
                </a:cxn>
                <a:cxn ang="0">
                  <a:pos x="37" y="61"/>
                </a:cxn>
                <a:cxn ang="0">
                  <a:pos x="42" y="65"/>
                </a:cxn>
                <a:cxn ang="0">
                  <a:pos x="43" y="67"/>
                </a:cxn>
                <a:cxn ang="0">
                  <a:pos x="50" y="71"/>
                </a:cxn>
                <a:cxn ang="0">
                  <a:pos x="56" y="72"/>
                </a:cxn>
                <a:cxn ang="0">
                  <a:pos x="63" y="75"/>
                </a:cxn>
                <a:cxn ang="0">
                  <a:pos x="59" y="69"/>
                </a:cxn>
                <a:cxn ang="0">
                  <a:pos x="50" y="62"/>
                </a:cxn>
                <a:cxn ang="0">
                  <a:pos x="50" y="59"/>
                </a:cxn>
              </a:cxnLst>
              <a:rect l="0" t="0" r="r" b="b"/>
              <a:pathLst>
                <a:path w="86" h="75">
                  <a:moveTo>
                    <a:pt x="50" y="59"/>
                  </a:moveTo>
                  <a:lnTo>
                    <a:pt x="50" y="59"/>
                  </a:lnTo>
                  <a:lnTo>
                    <a:pt x="47" y="57"/>
                  </a:lnTo>
                  <a:lnTo>
                    <a:pt x="43" y="52"/>
                  </a:lnTo>
                  <a:lnTo>
                    <a:pt x="39" y="48"/>
                  </a:lnTo>
                  <a:lnTo>
                    <a:pt x="37" y="47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6" y="41"/>
                  </a:lnTo>
                  <a:lnTo>
                    <a:pt x="33" y="38"/>
                  </a:lnTo>
                  <a:lnTo>
                    <a:pt x="30" y="35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1"/>
                  </a:lnTo>
                  <a:lnTo>
                    <a:pt x="32" y="28"/>
                  </a:lnTo>
                  <a:lnTo>
                    <a:pt x="33" y="28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9" y="30"/>
                  </a:lnTo>
                  <a:lnTo>
                    <a:pt x="42" y="28"/>
                  </a:lnTo>
                  <a:lnTo>
                    <a:pt x="43" y="27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60" y="28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6" y="31"/>
                  </a:lnTo>
                  <a:lnTo>
                    <a:pt x="86" y="37"/>
                  </a:lnTo>
                  <a:lnTo>
                    <a:pt x="86" y="37"/>
                  </a:lnTo>
                  <a:lnTo>
                    <a:pt x="84" y="32"/>
                  </a:lnTo>
                  <a:lnTo>
                    <a:pt x="84" y="32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0" y="21"/>
                  </a:lnTo>
                  <a:lnTo>
                    <a:pt x="79" y="20"/>
                  </a:lnTo>
                  <a:lnTo>
                    <a:pt x="77" y="18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66" y="14"/>
                  </a:lnTo>
                  <a:lnTo>
                    <a:pt x="62" y="14"/>
                  </a:lnTo>
                  <a:lnTo>
                    <a:pt x="57" y="12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47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6" y="4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9" y="8"/>
                  </a:lnTo>
                  <a:lnTo>
                    <a:pt x="29" y="11"/>
                  </a:lnTo>
                  <a:lnTo>
                    <a:pt x="29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5" y="15"/>
                  </a:lnTo>
                  <a:lnTo>
                    <a:pt x="23" y="17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0" y="22"/>
                  </a:lnTo>
                  <a:lnTo>
                    <a:pt x="17" y="21"/>
                  </a:lnTo>
                  <a:lnTo>
                    <a:pt x="13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10" y="31"/>
                  </a:lnTo>
                  <a:lnTo>
                    <a:pt x="13" y="32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7" y="41"/>
                  </a:lnTo>
                  <a:lnTo>
                    <a:pt x="20" y="47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33" y="59"/>
                  </a:lnTo>
                  <a:lnTo>
                    <a:pt x="37" y="61"/>
                  </a:lnTo>
                  <a:lnTo>
                    <a:pt x="40" y="6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43" y="67"/>
                  </a:lnTo>
                  <a:lnTo>
                    <a:pt x="46" y="69"/>
                  </a:lnTo>
                  <a:lnTo>
                    <a:pt x="50" y="71"/>
                  </a:lnTo>
                  <a:lnTo>
                    <a:pt x="56" y="72"/>
                  </a:lnTo>
                  <a:lnTo>
                    <a:pt x="56" y="72"/>
                  </a:lnTo>
                  <a:lnTo>
                    <a:pt x="59" y="72"/>
                  </a:lnTo>
                  <a:lnTo>
                    <a:pt x="63" y="75"/>
                  </a:lnTo>
                  <a:lnTo>
                    <a:pt x="63" y="75"/>
                  </a:lnTo>
                  <a:lnTo>
                    <a:pt x="59" y="69"/>
                  </a:lnTo>
                  <a:lnTo>
                    <a:pt x="54" y="65"/>
                  </a:lnTo>
                  <a:lnTo>
                    <a:pt x="50" y="62"/>
                  </a:lnTo>
                  <a:lnTo>
                    <a:pt x="50" y="59"/>
                  </a:lnTo>
                  <a:lnTo>
                    <a:pt x="50" y="5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0" name="Freeform 255"/>
            <p:cNvSpPr>
              <a:spLocks/>
            </p:cNvSpPr>
            <p:nvPr/>
          </p:nvSpPr>
          <p:spPr bwMode="auto">
            <a:xfrm>
              <a:off x="4533221" y="2609500"/>
              <a:ext cx="42439" cy="82048"/>
            </a:xfrm>
            <a:custGeom>
              <a:avLst/>
              <a:gdLst/>
              <a:ahLst/>
              <a:cxnLst>
                <a:cxn ang="0">
                  <a:pos x="20" y="50"/>
                </a:cxn>
                <a:cxn ang="0">
                  <a:pos x="20" y="50"/>
                </a:cxn>
                <a:cxn ang="0">
                  <a:pos x="21" y="50"/>
                </a:cxn>
                <a:cxn ang="0">
                  <a:pos x="21" y="48"/>
                </a:cxn>
                <a:cxn ang="0">
                  <a:pos x="23" y="45"/>
                </a:cxn>
                <a:cxn ang="0">
                  <a:pos x="23" y="44"/>
                </a:cxn>
                <a:cxn ang="0">
                  <a:pos x="23" y="44"/>
                </a:cxn>
                <a:cxn ang="0">
                  <a:pos x="27" y="40"/>
                </a:cxn>
                <a:cxn ang="0">
                  <a:pos x="28" y="35"/>
                </a:cxn>
                <a:cxn ang="0">
                  <a:pos x="28" y="35"/>
                </a:cxn>
                <a:cxn ang="0">
                  <a:pos x="30" y="34"/>
                </a:cxn>
                <a:cxn ang="0">
                  <a:pos x="30" y="34"/>
                </a:cxn>
                <a:cxn ang="0">
                  <a:pos x="23" y="30"/>
                </a:cxn>
                <a:cxn ang="0">
                  <a:pos x="20" y="24"/>
                </a:cxn>
                <a:cxn ang="0">
                  <a:pos x="20" y="24"/>
                </a:cxn>
                <a:cxn ang="0">
                  <a:pos x="20" y="17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14" y="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7" y="18"/>
                </a:cxn>
                <a:cxn ang="0">
                  <a:pos x="4" y="21"/>
                </a:cxn>
                <a:cxn ang="0">
                  <a:pos x="4" y="21"/>
                </a:cxn>
                <a:cxn ang="0">
                  <a:pos x="1" y="27"/>
                </a:cxn>
                <a:cxn ang="0">
                  <a:pos x="1" y="34"/>
                </a:cxn>
                <a:cxn ang="0">
                  <a:pos x="1" y="41"/>
                </a:cxn>
                <a:cxn ang="0">
                  <a:pos x="3" y="44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7" y="48"/>
                </a:cxn>
                <a:cxn ang="0">
                  <a:pos x="10" y="53"/>
                </a:cxn>
                <a:cxn ang="0">
                  <a:pos x="11" y="57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17" y="54"/>
                </a:cxn>
                <a:cxn ang="0">
                  <a:pos x="18" y="51"/>
                </a:cxn>
                <a:cxn ang="0">
                  <a:pos x="20" y="50"/>
                </a:cxn>
                <a:cxn ang="0">
                  <a:pos x="20" y="50"/>
                </a:cxn>
              </a:cxnLst>
              <a:rect l="0" t="0" r="r" b="b"/>
              <a:pathLst>
                <a:path w="30" h="58">
                  <a:moveTo>
                    <a:pt x="20" y="50"/>
                  </a:moveTo>
                  <a:lnTo>
                    <a:pt x="20" y="50"/>
                  </a:lnTo>
                  <a:lnTo>
                    <a:pt x="21" y="50"/>
                  </a:lnTo>
                  <a:lnTo>
                    <a:pt x="21" y="48"/>
                  </a:lnTo>
                  <a:lnTo>
                    <a:pt x="23" y="45"/>
                  </a:lnTo>
                  <a:lnTo>
                    <a:pt x="23" y="44"/>
                  </a:lnTo>
                  <a:lnTo>
                    <a:pt x="23" y="44"/>
                  </a:lnTo>
                  <a:lnTo>
                    <a:pt x="27" y="40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23" y="30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17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14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7" y="18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1" y="27"/>
                  </a:lnTo>
                  <a:lnTo>
                    <a:pt x="1" y="34"/>
                  </a:lnTo>
                  <a:lnTo>
                    <a:pt x="1" y="41"/>
                  </a:lnTo>
                  <a:lnTo>
                    <a:pt x="3" y="44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7" y="48"/>
                  </a:lnTo>
                  <a:lnTo>
                    <a:pt x="10" y="53"/>
                  </a:lnTo>
                  <a:lnTo>
                    <a:pt x="11" y="57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7" y="54"/>
                  </a:lnTo>
                  <a:lnTo>
                    <a:pt x="18" y="51"/>
                  </a:lnTo>
                  <a:lnTo>
                    <a:pt x="20" y="50"/>
                  </a:lnTo>
                  <a:lnTo>
                    <a:pt x="20" y="5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1" name="Freeform 256"/>
            <p:cNvSpPr>
              <a:spLocks/>
            </p:cNvSpPr>
            <p:nvPr/>
          </p:nvSpPr>
          <p:spPr bwMode="auto">
            <a:xfrm>
              <a:off x="4323856" y="2425599"/>
              <a:ext cx="166926" cy="77805"/>
            </a:xfrm>
            <a:custGeom>
              <a:avLst/>
              <a:gdLst/>
              <a:ahLst/>
              <a:cxnLst>
                <a:cxn ang="0">
                  <a:pos x="99" y="5"/>
                </a:cxn>
                <a:cxn ang="0">
                  <a:pos x="91" y="0"/>
                </a:cxn>
                <a:cxn ang="0">
                  <a:pos x="85" y="0"/>
                </a:cxn>
                <a:cxn ang="0">
                  <a:pos x="82" y="8"/>
                </a:cxn>
                <a:cxn ang="0">
                  <a:pos x="80" y="9"/>
                </a:cxn>
                <a:cxn ang="0">
                  <a:pos x="68" y="9"/>
                </a:cxn>
                <a:cxn ang="0">
                  <a:pos x="64" y="12"/>
                </a:cxn>
                <a:cxn ang="0">
                  <a:pos x="60" y="15"/>
                </a:cxn>
                <a:cxn ang="0">
                  <a:pos x="58" y="16"/>
                </a:cxn>
                <a:cxn ang="0">
                  <a:pos x="53" y="20"/>
                </a:cxn>
                <a:cxn ang="0">
                  <a:pos x="53" y="25"/>
                </a:cxn>
                <a:cxn ang="0">
                  <a:pos x="51" y="30"/>
                </a:cxn>
                <a:cxn ang="0">
                  <a:pos x="47" y="29"/>
                </a:cxn>
                <a:cxn ang="0">
                  <a:pos x="38" y="29"/>
                </a:cxn>
                <a:cxn ang="0">
                  <a:pos x="30" y="32"/>
                </a:cxn>
                <a:cxn ang="0">
                  <a:pos x="28" y="33"/>
                </a:cxn>
                <a:cxn ang="0">
                  <a:pos x="21" y="33"/>
                </a:cxn>
                <a:cxn ang="0">
                  <a:pos x="16" y="32"/>
                </a:cxn>
                <a:cxn ang="0">
                  <a:pos x="11" y="35"/>
                </a:cxn>
                <a:cxn ang="0">
                  <a:pos x="10" y="36"/>
                </a:cxn>
                <a:cxn ang="0">
                  <a:pos x="4" y="33"/>
                </a:cxn>
                <a:cxn ang="0">
                  <a:pos x="3" y="32"/>
                </a:cxn>
                <a:cxn ang="0">
                  <a:pos x="0" y="36"/>
                </a:cxn>
                <a:cxn ang="0">
                  <a:pos x="0" y="40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4" y="45"/>
                </a:cxn>
                <a:cxn ang="0">
                  <a:pos x="18" y="47"/>
                </a:cxn>
                <a:cxn ang="0">
                  <a:pos x="24" y="46"/>
                </a:cxn>
                <a:cxn ang="0">
                  <a:pos x="28" y="43"/>
                </a:cxn>
                <a:cxn ang="0">
                  <a:pos x="35" y="42"/>
                </a:cxn>
                <a:cxn ang="0">
                  <a:pos x="41" y="42"/>
                </a:cxn>
                <a:cxn ang="0">
                  <a:pos x="44" y="49"/>
                </a:cxn>
                <a:cxn ang="0">
                  <a:pos x="50" y="50"/>
                </a:cxn>
                <a:cxn ang="0">
                  <a:pos x="60" y="50"/>
                </a:cxn>
                <a:cxn ang="0">
                  <a:pos x="77" y="55"/>
                </a:cxn>
                <a:cxn ang="0">
                  <a:pos x="80" y="53"/>
                </a:cxn>
                <a:cxn ang="0">
                  <a:pos x="87" y="50"/>
                </a:cxn>
                <a:cxn ang="0">
                  <a:pos x="91" y="49"/>
                </a:cxn>
                <a:cxn ang="0">
                  <a:pos x="98" y="47"/>
                </a:cxn>
                <a:cxn ang="0">
                  <a:pos x="102" y="46"/>
                </a:cxn>
                <a:cxn ang="0">
                  <a:pos x="102" y="46"/>
                </a:cxn>
                <a:cxn ang="0">
                  <a:pos x="104" y="42"/>
                </a:cxn>
                <a:cxn ang="0">
                  <a:pos x="105" y="40"/>
                </a:cxn>
                <a:cxn ang="0">
                  <a:pos x="107" y="36"/>
                </a:cxn>
                <a:cxn ang="0">
                  <a:pos x="107" y="35"/>
                </a:cxn>
                <a:cxn ang="0">
                  <a:pos x="108" y="30"/>
                </a:cxn>
                <a:cxn ang="0">
                  <a:pos x="109" y="29"/>
                </a:cxn>
                <a:cxn ang="0">
                  <a:pos x="114" y="29"/>
                </a:cxn>
                <a:cxn ang="0">
                  <a:pos x="117" y="25"/>
                </a:cxn>
                <a:cxn ang="0">
                  <a:pos x="117" y="22"/>
                </a:cxn>
                <a:cxn ang="0">
                  <a:pos x="118" y="20"/>
                </a:cxn>
                <a:cxn ang="0">
                  <a:pos x="112" y="6"/>
                </a:cxn>
                <a:cxn ang="0">
                  <a:pos x="107" y="8"/>
                </a:cxn>
                <a:cxn ang="0">
                  <a:pos x="99" y="5"/>
                </a:cxn>
              </a:cxnLst>
              <a:rect l="0" t="0" r="r" b="b"/>
              <a:pathLst>
                <a:path w="118" h="55">
                  <a:moveTo>
                    <a:pt x="99" y="5"/>
                  </a:moveTo>
                  <a:lnTo>
                    <a:pt x="99" y="5"/>
                  </a:lnTo>
                  <a:lnTo>
                    <a:pt x="95" y="2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4" y="3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9"/>
                  </a:lnTo>
                  <a:lnTo>
                    <a:pt x="77" y="9"/>
                  </a:lnTo>
                  <a:lnTo>
                    <a:pt x="68" y="9"/>
                  </a:lnTo>
                  <a:lnTo>
                    <a:pt x="68" y="9"/>
                  </a:lnTo>
                  <a:lnTo>
                    <a:pt x="64" y="12"/>
                  </a:lnTo>
                  <a:lnTo>
                    <a:pt x="61" y="13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58" y="16"/>
                  </a:lnTo>
                  <a:lnTo>
                    <a:pt x="55" y="18"/>
                  </a:lnTo>
                  <a:lnTo>
                    <a:pt x="53" y="20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4" y="29"/>
                  </a:lnTo>
                  <a:lnTo>
                    <a:pt x="51" y="30"/>
                  </a:lnTo>
                  <a:lnTo>
                    <a:pt x="50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38" y="29"/>
                  </a:lnTo>
                  <a:lnTo>
                    <a:pt x="34" y="30"/>
                  </a:lnTo>
                  <a:lnTo>
                    <a:pt x="30" y="32"/>
                  </a:lnTo>
                  <a:lnTo>
                    <a:pt x="30" y="32"/>
                  </a:lnTo>
                  <a:lnTo>
                    <a:pt x="28" y="33"/>
                  </a:lnTo>
                  <a:lnTo>
                    <a:pt x="26" y="35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6" y="32"/>
                  </a:lnTo>
                  <a:lnTo>
                    <a:pt x="14" y="33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0" y="36"/>
                  </a:lnTo>
                  <a:lnTo>
                    <a:pt x="7" y="35"/>
                  </a:lnTo>
                  <a:lnTo>
                    <a:pt x="4" y="33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11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18" y="47"/>
                  </a:lnTo>
                  <a:lnTo>
                    <a:pt x="21" y="47"/>
                  </a:lnTo>
                  <a:lnTo>
                    <a:pt x="24" y="46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31" y="43"/>
                  </a:lnTo>
                  <a:lnTo>
                    <a:pt x="35" y="42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43" y="45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50" y="50"/>
                  </a:lnTo>
                  <a:lnTo>
                    <a:pt x="60" y="50"/>
                  </a:lnTo>
                  <a:lnTo>
                    <a:pt x="60" y="50"/>
                  </a:lnTo>
                  <a:lnTo>
                    <a:pt x="70" y="53"/>
                  </a:lnTo>
                  <a:lnTo>
                    <a:pt x="77" y="55"/>
                  </a:lnTo>
                  <a:lnTo>
                    <a:pt x="77" y="55"/>
                  </a:lnTo>
                  <a:lnTo>
                    <a:pt x="80" y="53"/>
                  </a:lnTo>
                  <a:lnTo>
                    <a:pt x="82" y="52"/>
                  </a:lnTo>
                  <a:lnTo>
                    <a:pt x="87" y="50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5" y="49"/>
                  </a:lnTo>
                  <a:lnTo>
                    <a:pt x="98" y="47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02" y="43"/>
                  </a:lnTo>
                  <a:lnTo>
                    <a:pt x="104" y="42"/>
                  </a:lnTo>
                  <a:lnTo>
                    <a:pt x="104" y="42"/>
                  </a:lnTo>
                  <a:lnTo>
                    <a:pt x="105" y="40"/>
                  </a:lnTo>
                  <a:lnTo>
                    <a:pt x="107" y="39"/>
                  </a:lnTo>
                  <a:lnTo>
                    <a:pt x="107" y="36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8" y="33"/>
                  </a:lnTo>
                  <a:lnTo>
                    <a:pt x="108" y="30"/>
                  </a:lnTo>
                  <a:lnTo>
                    <a:pt x="108" y="29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14" y="29"/>
                  </a:lnTo>
                  <a:lnTo>
                    <a:pt x="115" y="27"/>
                  </a:lnTo>
                  <a:lnTo>
                    <a:pt x="117" y="25"/>
                  </a:lnTo>
                  <a:lnTo>
                    <a:pt x="117" y="25"/>
                  </a:lnTo>
                  <a:lnTo>
                    <a:pt x="117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4" y="12"/>
                  </a:lnTo>
                  <a:lnTo>
                    <a:pt x="112" y="6"/>
                  </a:lnTo>
                  <a:lnTo>
                    <a:pt x="112" y="6"/>
                  </a:lnTo>
                  <a:lnTo>
                    <a:pt x="107" y="8"/>
                  </a:lnTo>
                  <a:lnTo>
                    <a:pt x="104" y="8"/>
                  </a:lnTo>
                  <a:lnTo>
                    <a:pt x="99" y="5"/>
                  </a:lnTo>
                  <a:lnTo>
                    <a:pt x="99" y="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2" name="Freeform 257"/>
            <p:cNvSpPr>
              <a:spLocks/>
            </p:cNvSpPr>
            <p:nvPr/>
          </p:nvSpPr>
          <p:spPr bwMode="auto">
            <a:xfrm>
              <a:off x="4468148" y="2436916"/>
              <a:ext cx="145707" cy="82048"/>
            </a:xfrm>
            <a:custGeom>
              <a:avLst/>
              <a:gdLst/>
              <a:ahLst/>
              <a:cxnLst>
                <a:cxn ang="0">
                  <a:pos x="100" y="11"/>
                </a:cxn>
                <a:cxn ang="0">
                  <a:pos x="97" y="8"/>
                </a:cxn>
                <a:cxn ang="0">
                  <a:pos x="87" y="5"/>
                </a:cxn>
                <a:cxn ang="0">
                  <a:pos x="83" y="2"/>
                </a:cxn>
                <a:cxn ang="0">
                  <a:pos x="71" y="0"/>
                </a:cxn>
                <a:cxn ang="0">
                  <a:pos x="69" y="1"/>
                </a:cxn>
                <a:cxn ang="0">
                  <a:pos x="60" y="8"/>
                </a:cxn>
                <a:cxn ang="0">
                  <a:pos x="57" y="10"/>
                </a:cxn>
                <a:cxn ang="0">
                  <a:pos x="42" y="12"/>
                </a:cxn>
                <a:cxn ang="0">
                  <a:pos x="40" y="15"/>
                </a:cxn>
                <a:cxn ang="0">
                  <a:pos x="39" y="15"/>
                </a:cxn>
                <a:cxn ang="0">
                  <a:pos x="30" y="18"/>
                </a:cxn>
                <a:cxn ang="0">
                  <a:pos x="19" y="15"/>
                </a:cxn>
                <a:cxn ang="0">
                  <a:pos x="16" y="12"/>
                </a:cxn>
                <a:cxn ang="0">
                  <a:pos x="15" y="14"/>
                </a:cxn>
                <a:cxn ang="0">
                  <a:pos x="15" y="17"/>
                </a:cxn>
                <a:cxn ang="0">
                  <a:pos x="12" y="21"/>
                </a:cxn>
                <a:cxn ang="0">
                  <a:pos x="7" y="21"/>
                </a:cxn>
                <a:cxn ang="0">
                  <a:pos x="6" y="22"/>
                </a:cxn>
                <a:cxn ang="0">
                  <a:pos x="5" y="27"/>
                </a:cxn>
                <a:cxn ang="0">
                  <a:pos x="5" y="28"/>
                </a:cxn>
                <a:cxn ang="0">
                  <a:pos x="3" y="32"/>
                </a:cxn>
                <a:cxn ang="0">
                  <a:pos x="2" y="34"/>
                </a:cxn>
                <a:cxn ang="0">
                  <a:pos x="0" y="38"/>
                </a:cxn>
                <a:cxn ang="0">
                  <a:pos x="2" y="41"/>
                </a:cxn>
                <a:cxn ang="0">
                  <a:pos x="3" y="44"/>
                </a:cxn>
                <a:cxn ang="0">
                  <a:pos x="3" y="44"/>
                </a:cxn>
                <a:cxn ang="0">
                  <a:pos x="16" y="54"/>
                </a:cxn>
                <a:cxn ang="0">
                  <a:pos x="20" y="56"/>
                </a:cxn>
                <a:cxn ang="0">
                  <a:pos x="29" y="58"/>
                </a:cxn>
                <a:cxn ang="0">
                  <a:pos x="33" y="58"/>
                </a:cxn>
                <a:cxn ang="0">
                  <a:pos x="56" y="51"/>
                </a:cxn>
                <a:cxn ang="0">
                  <a:pos x="62" y="52"/>
                </a:cxn>
                <a:cxn ang="0">
                  <a:pos x="67" y="54"/>
                </a:cxn>
                <a:cxn ang="0">
                  <a:pos x="76" y="47"/>
                </a:cxn>
                <a:cxn ang="0">
                  <a:pos x="80" y="41"/>
                </a:cxn>
                <a:cxn ang="0">
                  <a:pos x="91" y="22"/>
                </a:cxn>
                <a:cxn ang="0">
                  <a:pos x="101" y="15"/>
                </a:cxn>
                <a:cxn ang="0">
                  <a:pos x="103" y="14"/>
                </a:cxn>
                <a:cxn ang="0">
                  <a:pos x="103" y="11"/>
                </a:cxn>
                <a:cxn ang="0">
                  <a:pos x="100" y="11"/>
                </a:cxn>
              </a:cxnLst>
              <a:rect l="0" t="0" r="r" b="b"/>
              <a:pathLst>
                <a:path w="103" h="58">
                  <a:moveTo>
                    <a:pt x="100" y="11"/>
                  </a:moveTo>
                  <a:lnTo>
                    <a:pt x="100" y="11"/>
                  </a:lnTo>
                  <a:lnTo>
                    <a:pt x="97" y="8"/>
                  </a:lnTo>
                  <a:lnTo>
                    <a:pt x="97" y="8"/>
                  </a:lnTo>
                  <a:lnTo>
                    <a:pt x="90" y="7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3" y="2"/>
                  </a:lnTo>
                  <a:lnTo>
                    <a:pt x="79" y="1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9" y="1"/>
                  </a:lnTo>
                  <a:lnTo>
                    <a:pt x="64" y="4"/>
                  </a:lnTo>
                  <a:lnTo>
                    <a:pt x="60" y="8"/>
                  </a:lnTo>
                  <a:lnTo>
                    <a:pt x="57" y="10"/>
                  </a:lnTo>
                  <a:lnTo>
                    <a:pt x="57" y="10"/>
                  </a:lnTo>
                  <a:lnTo>
                    <a:pt x="47" y="11"/>
                  </a:lnTo>
                  <a:lnTo>
                    <a:pt x="42" y="12"/>
                  </a:lnTo>
                  <a:lnTo>
                    <a:pt x="40" y="14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39" y="15"/>
                  </a:lnTo>
                  <a:lnTo>
                    <a:pt x="37" y="17"/>
                  </a:lnTo>
                  <a:lnTo>
                    <a:pt x="30" y="18"/>
                  </a:lnTo>
                  <a:lnTo>
                    <a:pt x="23" y="17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5" y="14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12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" y="21"/>
                  </a:lnTo>
                  <a:lnTo>
                    <a:pt x="6" y="22"/>
                  </a:lnTo>
                  <a:lnTo>
                    <a:pt x="6" y="25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8"/>
                  </a:lnTo>
                  <a:lnTo>
                    <a:pt x="5" y="31"/>
                  </a:lnTo>
                  <a:lnTo>
                    <a:pt x="3" y="32"/>
                  </a:lnTo>
                  <a:lnTo>
                    <a:pt x="2" y="34"/>
                  </a:lnTo>
                  <a:lnTo>
                    <a:pt x="2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10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0" y="56"/>
                  </a:lnTo>
                  <a:lnTo>
                    <a:pt x="25" y="58"/>
                  </a:lnTo>
                  <a:lnTo>
                    <a:pt x="29" y="58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56" y="51"/>
                  </a:lnTo>
                  <a:lnTo>
                    <a:pt x="56" y="51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70" y="51"/>
                  </a:lnTo>
                  <a:lnTo>
                    <a:pt x="76" y="47"/>
                  </a:lnTo>
                  <a:lnTo>
                    <a:pt x="76" y="47"/>
                  </a:lnTo>
                  <a:lnTo>
                    <a:pt x="80" y="41"/>
                  </a:lnTo>
                  <a:lnTo>
                    <a:pt x="84" y="34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103" y="14"/>
                  </a:lnTo>
                  <a:lnTo>
                    <a:pt x="103" y="12"/>
                  </a:lnTo>
                  <a:lnTo>
                    <a:pt x="103" y="11"/>
                  </a:lnTo>
                  <a:lnTo>
                    <a:pt x="100" y="11"/>
                  </a:lnTo>
                  <a:lnTo>
                    <a:pt x="100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3" name="Freeform 258"/>
            <p:cNvSpPr>
              <a:spLocks/>
            </p:cNvSpPr>
            <p:nvPr/>
          </p:nvSpPr>
          <p:spPr bwMode="auto">
            <a:xfrm>
              <a:off x="4384685" y="2366184"/>
              <a:ext cx="140049" cy="73561"/>
            </a:xfrm>
            <a:custGeom>
              <a:avLst/>
              <a:gdLst/>
              <a:ahLst/>
              <a:cxnLst>
                <a:cxn ang="0">
                  <a:pos x="93" y="24"/>
                </a:cxn>
                <a:cxn ang="0">
                  <a:pos x="85" y="23"/>
                </a:cxn>
                <a:cxn ang="0">
                  <a:pos x="84" y="21"/>
                </a:cxn>
                <a:cxn ang="0">
                  <a:pos x="81" y="15"/>
                </a:cxn>
                <a:cxn ang="0">
                  <a:pos x="79" y="15"/>
                </a:cxn>
                <a:cxn ang="0">
                  <a:pos x="72" y="15"/>
                </a:cxn>
                <a:cxn ang="0">
                  <a:pos x="69" y="17"/>
                </a:cxn>
                <a:cxn ang="0">
                  <a:pos x="65" y="17"/>
                </a:cxn>
                <a:cxn ang="0">
                  <a:pos x="61" y="13"/>
                </a:cxn>
                <a:cxn ang="0">
                  <a:pos x="61" y="11"/>
                </a:cxn>
                <a:cxn ang="0">
                  <a:pos x="51" y="5"/>
                </a:cxn>
                <a:cxn ang="0">
                  <a:pos x="41" y="0"/>
                </a:cxn>
                <a:cxn ang="0">
                  <a:pos x="41" y="3"/>
                </a:cxn>
                <a:cxn ang="0">
                  <a:pos x="39" y="3"/>
                </a:cxn>
                <a:cxn ang="0">
                  <a:pos x="34" y="1"/>
                </a:cxn>
                <a:cxn ang="0">
                  <a:pos x="32" y="3"/>
                </a:cxn>
                <a:cxn ang="0">
                  <a:pos x="27" y="5"/>
                </a:cxn>
                <a:cxn ang="0">
                  <a:pos x="20" y="8"/>
                </a:cxn>
                <a:cxn ang="0">
                  <a:pos x="15" y="11"/>
                </a:cxn>
                <a:cxn ang="0">
                  <a:pos x="2" y="15"/>
                </a:cxn>
                <a:cxn ang="0">
                  <a:pos x="0" y="17"/>
                </a:cxn>
                <a:cxn ang="0">
                  <a:pos x="4" y="24"/>
                </a:cxn>
                <a:cxn ang="0">
                  <a:pos x="5" y="31"/>
                </a:cxn>
                <a:cxn ang="0">
                  <a:pos x="8" y="37"/>
                </a:cxn>
                <a:cxn ang="0">
                  <a:pos x="18" y="44"/>
                </a:cxn>
                <a:cxn ang="0">
                  <a:pos x="25" y="50"/>
                </a:cxn>
                <a:cxn ang="0">
                  <a:pos x="25" y="51"/>
                </a:cxn>
                <a:cxn ang="0">
                  <a:pos x="37" y="51"/>
                </a:cxn>
                <a:cxn ang="0">
                  <a:pos x="39" y="50"/>
                </a:cxn>
                <a:cxn ang="0">
                  <a:pos x="42" y="42"/>
                </a:cxn>
                <a:cxn ang="0">
                  <a:pos x="48" y="42"/>
                </a:cxn>
                <a:cxn ang="0">
                  <a:pos x="56" y="47"/>
                </a:cxn>
                <a:cxn ang="0">
                  <a:pos x="61" y="50"/>
                </a:cxn>
                <a:cxn ang="0">
                  <a:pos x="69" y="48"/>
                </a:cxn>
                <a:cxn ang="0">
                  <a:pos x="69" y="52"/>
                </a:cxn>
                <a:cxn ang="0">
                  <a:pos x="72" y="48"/>
                </a:cxn>
                <a:cxn ang="0">
                  <a:pos x="75" y="47"/>
                </a:cxn>
                <a:cxn ang="0">
                  <a:pos x="86" y="42"/>
                </a:cxn>
                <a:cxn ang="0">
                  <a:pos x="89" y="40"/>
                </a:cxn>
                <a:cxn ang="0">
                  <a:pos x="99" y="31"/>
                </a:cxn>
                <a:cxn ang="0">
                  <a:pos x="96" y="27"/>
                </a:cxn>
                <a:cxn ang="0">
                  <a:pos x="93" y="24"/>
                </a:cxn>
              </a:cxnLst>
              <a:rect l="0" t="0" r="r" b="b"/>
              <a:pathLst>
                <a:path w="99" h="52">
                  <a:moveTo>
                    <a:pt x="93" y="24"/>
                  </a:moveTo>
                  <a:lnTo>
                    <a:pt x="93" y="24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2" y="17"/>
                  </a:lnTo>
                  <a:lnTo>
                    <a:pt x="81" y="15"/>
                  </a:lnTo>
                  <a:lnTo>
                    <a:pt x="79" y="15"/>
                  </a:lnTo>
                  <a:lnTo>
                    <a:pt x="79" y="15"/>
                  </a:lnTo>
                  <a:lnTo>
                    <a:pt x="74" y="15"/>
                  </a:lnTo>
                  <a:lnTo>
                    <a:pt x="72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8"/>
                  </a:lnTo>
                  <a:lnTo>
                    <a:pt x="65" y="17"/>
                  </a:lnTo>
                  <a:lnTo>
                    <a:pt x="62" y="15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1" y="11"/>
                  </a:lnTo>
                  <a:lnTo>
                    <a:pt x="59" y="10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39" y="3"/>
                  </a:lnTo>
                  <a:lnTo>
                    <a:pt x="37" y="3"/>
                  </a:lnTo>
                  <a:lnTo>
                    <a:pt x="34" y="1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29" y="4"/>
                  </a:lnTo>
                  <a:lnTo>
                    <a:pt x="27" y="5"/>
                  </a:lnTo>
                  <a:lnTo>
                    <a:pt x="22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5" y="11"/>
                  </a:lnTo>
                  <a:lnTo>
                    <a:pt x="11" y="13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0" y="17"/>
                  </a:lnTo>
                  <a:lnTo>
                    <a:pt x="1" y="18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8" y="44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34" y="51"/>
                  </a:lnTo>
                  <a:lnTo>
                    <a:pt x="37" y="51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41" y="45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52" y="44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61" y="50"/>
                  </a:lnTo>
                  <a:lnTo>
                    <a:pt x="64" y="50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2"/>
                  </a:lnTo>
                  <a:lnTo>
                    <a:pt x="69" y="52"/>
                  </a:lnTo>
                  <a:lnTo>
                    <a:pt x="72" y="48"/>
                  </a:lnTo>
                  <a:lnTo>
                    <a:pt x="75" y="47"/>
                  </a:lnTo>
                  <a:lnTo>
                    <a:pt x="75" y="47"/>
                  </a:lnTo>
                  <a:lnTo>
                    <a:pt x="82" y="45"/>
                  </a:lnTo>
                  <a:lnTo>
                    <a:pt x="86" y="42"/>
                  </a:lnTo>
                  <a:lnTo>
                    <a:pt x="89" y="40"/>
                  </a:lnTo>
                  <a:lnTo>
                    <a:pt x="89" y="40"/>
                  </a:lnTo>
                  <a:lnTo>
                    <a:pt x="93" y="35"/>
                  </a:lnTo>
                  <a:lnTo>
                    <a:pt x="99" y="31"/>
                  </a:lnTo>
                  <a:lnTo>
                    <a:pt x="99" y="31"/>
                  </a:lnTo>
                  <a:lnTo>
                    <a:pt x="96" y="27"/>
                  </a:lnTo>
                  <a:lnTo>
                    <a:pt x="93" y="24"/>
                  </a:lnTo>
                  <a:lnTo>
                    <a:pt x="93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4" name="Freeform 259"/>
            <p:cNvSpPr>
              <a:spLocks/>
            </p:cNvSpPr>
            <p:nvPr/>
          </p:nvSpPr>
          <p:spPr bwMode="auto">
            <a:xfrm>
              <a:off x="4482294" y="2410038"/>
              <a:ext cx="128732" cy="52342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1" y="3"/>
                </a:cxn>
                <a:cxn ang="0">
                  <a:pos x="56" y="3"/>
                </a:cxn>
                <a:cxn ang="0">
                  <a:pos x="52" y="3"/>
                </a:cxn>
                <a:cxn ang="0">
                  <a:pos x="42" y="2"/>
                </a:cxn>
                <a:cxn ang="0">
                  <a:pos x="40" y="2"/>
                </a:cxn>
                <a:cxn ang="0">
                  <a:pos x="34" y="3"/>
                </a:cxn>
                <a:cxn ang="0">
                  <a:pos x="32" y="3"/>
                </a:cxn>
                <a:cxn ang="0">
                  <a:pos x="30" y="0"/>
                </a:cxn>
                <a:cxn ang="0">
                  <a:pos x="20" y="9"/>
                </a:cxn>
                <a:cxn ang="0">
                  <a:pos x="17" y="11"/>
                </a:cxn>
                <a:cxn ang="0">
                  <a:pos x="6" y="16"/>
                </a:cxn>
                <a:cxn ang="0">
                  <a:pos x="3" y="17"/>
                </a:cxn>
                <a:cxn ang="0">
                  <a:pos x="0" y="21"/>
                </a:cxn>
                <a:cxn ang="0">
                  <a:pos x="9" y="34"/>
                </a:cxn>
                <a:cxn ang="0">
                  <a:pos x="13" y="36"/>
                </a:cxn>
                <a:cxn ang="0">
                  <a:pos x="27" y="36"/>
                </a:cxn>
                <a:cxn ang="0">
                  <a:pos x="30" y="34"/>
                </a:cxn>
                <a:cxn ang="0">
                  <a:pos x="30" y="33"/>
                </a:cxn>
                <a:cxn ang="0">
                  <a:pos x="37" y="30"/>
                </a:cxn>
                <a:cxn ang="0">
                  <a:pos x="47" y="29"/>
                </a:cxn>
                <a:cxn ang="0">
                  <a:pos x="54" y="23"/>
                </a:cxn>
                <a:cxn ang="0">
                  <a:pos x="61" y="19"/>
                </a:cxn>
                <a:cxn ang="0">
                  <a:pos x="69" y="20"/>
                </a:cxn>
                <a:cxn ang="0">
                  <a:pos x="77" y="24"/>
                </a:cxn>
                <a:cxn ang="0">
                  <a:pos x="80" y="26"/>
                </a:cxn>
                <a:cxn ang="0">
                  <a:pos x="87" y="27"/>
                </a:cxn>
                <a:cxn ang="0">
                  <a:pos x="83" y="21"/>
                </a:cxn>
                <a:cxn ang="0">
                  <a:pos x="84" y="19"/>
                </a:cxn>
                <a:cxn ang="0">
                  <a:pos x="90" y="10"/>
                </a:cxn>
                <a:cxn ang="0">
                  <a:pos x="91" y="10"/>
                </a:cxn>
                <a:cxn ang="0">
                  <a:pos x="84" y="9"/>
                </a:cxn>
                <a:cxn ang="0">
                  <a:pos x="81" y="7"/>
                </a:cxn>
                <a:cxn ang="0">
                  <a:pos x="67" y="4"/>
                </a:cxn>
              </a:cxnLst>
              <a:rect l="0" t="0" r="r" b="b"/>
              <a:pathLst>
                <a:path w="91" h="37">
                  <a:moveTo>
                    <a:pt x="67" y="4"/>
                  </a:moveTo>
                  <a:lnTo>
                    <a:pt x="67" y="4"/>
                  </a:lnTo>
                  <a:lnTo>
                    <a:pt x="64" y="4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6" y="3"/>
                  </a:lnTo>
                  <a:lnTo>
                    <a:pt x="56" y="3"/>
                  </a:lnTo>
                  <a:lnTo>
                    <a:pt x="52" y="3"/>
                  </a:lnTo>
                  <a:lnTo>
                    <a:pt x="47" y="3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2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4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7" y="11"/>
                  </a:lnTo>
                  <a:lnTo>
                    <a:pt x="13" y="14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3" y="36"/>
                  </a:lnTo>
                  <a:lnTo>
                    <a:pt x="20" y="37"/>
                  </a:lnTo>
                  <a:lnTo>
                    <a:pt x="27" y="36"/>
                  </a:lnTo>
                  <a:lnTo>
                    <a:pt x="29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0" y="33"/>
                  </a:lnTo>
                  <a:lnTo>
                    <a:pt x="32" y="31"/>
                  </a:lnTo>
                  <a:lnTo>
                    <a:pt x="37" y="30"/>
                  </a:lnTo>
                  <a:lnTo>
                    <a:pt x="47" y="29"/>
                  </a:lnTo>
                  <a:lnTo>
                    <a:pt x="47" y="29"/>
                  </a:lnTo>
                  <a:lnTo>
                    <a:pt x="50" y="27"/>
                  </a:lnTo>
                  <a:lnTo>
                    <a:pt x="54" y="23"/>
                  </a:lnTo>
                  <a:lnTo>
                    <a:pt x="59" y="20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69" y="20"/>
                  </a:lnTo>
                  <a:lnTo>
                    <a:pt x="73" y="21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80" y="26"/>
                  </a:lnTo>
                  <a:lnTo>
                    <a:pt x="87" y="27"/>
                  </a:lnTo>
                  <a:lnTo>
                    <a:pt x="87" y="27"/>
                  </a:lnTo>
                  <a:lnTo>
                    <a:pt x="84" y="24"/>
                  </a:lnTo>
                  <a:lnTo>
                    <a:pt x="83" y="21"/>
                  </a:lnTo>
                  <a:lnTo>
                    <a:pt x="83" y="21"/>
                  </a:lnTo>
                  <a:lnTo>
                    <a:pt x="84" y="19"/>
                  </a:lnTo>
                  <a:lnTo>
                    <a:pt x="86" y="16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1" y="10"/>
                  </a:lnTo>
                  <a:lnTo>
                    <a:pt x="91" y="10"/>
                  </a:lnTo>
                  <a:lnTo>
                    <a:pt x="84" y="9"/>
                  </a:lnTo>
                  <a:lnTo>
                    <a:pt x="81" y="7"/>
                  </a:lnTo>
                  <a:lnTo>
                    <a:pt x="81" y="7"/>
                  </a:lnTo>
                  <a:lnTo>
                    <a:pt x="76" y="4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5" name="Freeform 260"/>
            <p:cNvSpPr>
              <a:spLocks/>
            </p:cNvSpPr>
            <p:nvPr/>
          </p:nvSpPr>
          <p:spPr bwMode="auto">
            <a:xfrm>
              <a:off x="3886736" y="2623647"/>
              <a:ext cx="74976" cy="138634"/>
            </a:xfrm>
            <a:custGeom>
              <a:avLst/>
              <a:gdLst/>
              <a:ahLst/>
              <a:cxnLst>
                <a:cxn ang="0">
                  <a:pos x="40" y="81"/>
                </a:cxn>
                <a:cxn ang="0">
                  <a:pos x="41" y="80"/>
                </a:cxn>
                <a:cxn ang="0">
                  <a:pos x="36" y="72"/>
                </a:cxn>
                <a:cxn ang="0">
                  <a:pos x="36" y="70"/>
                </a:cxn>
                <a:cxn ang="0">
                  <a:pos x="37" y="65"/>
                </a:cxn>
                <a:cxn ang="0">
                  <a:pos x="40" y="64"/>
                </a:cxn>
                <a:cxn ang="0">
                  <a:pos x="41" y="61"/>
                </a:cxn>
                <a:cxn ang="0">
                  <a:pos x="36" y="55"/>
                </a:cxn>
                <a:cxn ang="0">
                  <a:pos x="34" y="50"/>
                </a:cxn>
                <a:cxn ang="0">
                  <a:pos x="40" y="48"/>
                </a:cxn>
                <a:cxn ang="0">
                  <a:pos x="40" y="48"/>
                </a:cxn>
                <a:cxn ang="0">
                  <a:pos x="41" y="44"/>
                </a:cxn>
                <a:cxn ang="0">
                  <a:pos x="43" y="38"/>
                </a:cxn>
                <a:cxn ang="0">
                  <a:pos x="44" y="34"/>
                </a:cxn>
                <a:cxn ang="0">
                  <a:pos x="41" y="23"/>
                </a:cxn>
                <a:cxn ang="0">
                  <a:pos x="43" y="20"/>
                </a:cxn>
                <a:cxn ang="0">
                  <a:pos x="51" y="14"/>
                </a:cxn>
                <a:cxn ang="0">
                  <a:pos x="53" y="11"/>
                </a:cxn>
                <a:cxn ang="0">
                  <a:pos x="49" y="8"/>
                </a:cxn>
                <a:cxn ang="0">
                  <a:pos x="47" y="7"/>
                </a:cxn>
                <a:cxn ang="0">
                  <a:pos x="44" y="4"/>
                </a:cxn>
                <a:cxn ang="0">
                  <a:pos x="37" y="6"/>
                </a:cxn>
                <a:cxn ang="0">
                  <a:pos x="36" y="7"/>
                </a:cxn>
                <a:cxn ang="0">
                  <a:pos x="33" y="6"/>
                </a:cxn>
                <a:cxn ang="0">
                  <a:pos x="32" y="6"/>
                </a:cxn>
                <a:cxn ang="0">
                  <a:pos x="23" y="6"/>
                </a:cxn>
                <a:cxn ang="0">
                  <a:pos x="22" y="3"/>
                </a:cxn>
                <a:cxn ang="0">
                  <a:pos x="20" y="0"/>
                </a:cxn>
                <a:cxn ang="0">
                  <a:pos x="16" y="3"/>
                </a:cxn>
                <a:cxn ang="0">
                  <a:pos x="14" y="4"/>
                </a:cxn>
                <a:cxn ang="0">
                  <a:pos x="12" y="4"/>
                </a:cxn>
                <a:cxn ang="0">
                  <a:pos x="12" y="16"/>
                </a:cxn>
                <a:cxn ang="0">
                  <a:pos x="13" y="18"/>
                </a:cxn>
                <a:cxn ang="0">
                  <a:pos x="10" y="34"/>
                </a:cxn>
                <a:cxn ang="0">
                  <a:pos x="2" y="54"/>
                </a:cxn>
                <a:cxn ang="0">
                  <a:pos x="0" y="58"/>
                </a:cxn>
                <a:cxn ang="0">
                  <a:pos x="3" y="64"/>
                </a:cxn>
                <a:cxn ang="0">
                  <a:pos x="9" y="68"/>
                </a:cxn>
                <a:cxn ang="0">
                  <a:pos x="12" y="74"/>
                </a:cxn>
                <a:cxn ang="0">
                  <a:pos x="10" y="95"/>
                </a:cxn>
                <a:cxn ang="0">
                  <a:pos x="12" y="97"/>
                </a:cxn>
                <a:cxn ang="0">
                  <a:pos x="23" y="98"/>
                </a:cxn>
                <a:cxn ang="0">
                  <a:pos x="29" y="97"/>
                </a:cxn>
                <a:cxn ang="0">
                  <a:pos x="36" y="95"/>
                </a:cxn>
                <a:cxn ang="0">
                  <a:pos x="33" y="90"/>
                </a:cxn>
                <a:cxn ang="0">
                  <a:pos x="36" y="82"/>
                </a:cxn>
                <a:cxn ang="0">
                  <a:pos x="40" y="81"/>
                </a:cxn>
              </a:cxnLst>
              <a:rect l="0" t="0" r="r" b="b"/>
              <a:pathLst>
                <a:path w="53" h="98">
                  <a:moveTo>
                    <a:pt x="40" y="81"/>
                  </a:moveTo>
                  <a:lnTo>
                    <a:pt x="40" y="81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77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0"/>
                  </a:lnTo>
                  <a:lnTo>
                    <a:pt x="36" y="67"/>
                  </a:lnTo>
                  <a:lnTo>
                    <a:pt x="37" y="65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1" y="62"/>
                  </a:lnTo>
                  <a:lnTo>
                    <a:pt x="41" y="61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4" y="53"/>
                  </a:lnTo>
                  <a:lnTo>
                    <a:pt x="34" y="50"/>
                  </a:lnTo>
                  <a:lnTo>
                    <a:pt x="37" y="5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1" y="47"/>
                  </a:lnTo>
                  <a:lnTo>
                    <a:pt x="41" y="44"/>
                  </a:lnTo>
                  <a:lnTo>
                    <a:pt x="41" y="41"/>
                  </a:lnTo>
                  <a:lnTo>
                    <a:pt x="43" y="38"/>
                  </a:lnTo>
                  <a:lnTo>
                    <a:pt x="43" y="38"/>
                  </a:lnTo>
                  <a:lnTo>
                    <a:pt x="44" y="34"/>
                  </a:lnTo>
                  <a:lnTo>
                    <a:pt x="43" y="30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43" y="20"/>
                  </a:lnTo>
                  <a:lnTo>
                    <a:pt x="44" y="18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53" y="11"/>
                  </a:lnTo>
                  <a:lnTo>
                    <a:pt x="51" y="10"/>
                  </a:lnTo>
                  <a:lnTo>
                    <a:pt x="49" y="8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7" y="6"/>
                  </a:lnTo>
                  <a:lnTo>
                    <a:pt x="44" y="4"/>
                  </a:lnTo>
                  <a:lnTo>
                    <a:pt x="41" y="4"/>
                  </a:lnTo>
                  <a:lnTo>
                    <a:pt x="37" y="6"/>
                  </a:lnTo>
                  <a:lnTo>
                    <a:pt x="37" y="6"/>
                  </a:lnTo>
                  <a:lnTo>
                    <a:pt x="36" y="7"/>
                  </a:lnTo>
                  <a:lnTo>
                    <a:pt x="34" y="7"/>
                  </a:lnTo>
                  <a:lnTo>
                    <a:pt x="33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26" y="6"/>
                  </a:lnTo>
                  <a:lnTo>
                    <a:pt x="23" y="6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2" y="1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3" y="18"/>
                  </a:lnTo>
                  <a:lnTo>
                    <a:pt x="13" y="23"/>
                  </a:lnTo>
                  <a:lnTo>
                    <a:pt x="10" y="34"/>
                  </a:lnTo>
                  <a:lnTo>
                    <a:pt x="7" y="45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1"/>
                  </a:lnTo>
                  <a:lnTo>
                    <a:pt x="3" y="64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0" y="70"/>
                  </a:lnTo>
                  <a:lnTo>
                    <a:pt x="12" y="74"/>
                  </a:lnTo>
                  <a:lnTo>
                    <a:pt x="12" y="81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2" y="97"/>
                  </a:lnTo>
                  <a:lnTo>
                    <a:pt x="14" y="98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9" y="97"/>
                  </a:lnTo>
                  <a:lnTo>
                    <a:pt x="36" y="95"/>
                  </a:lnTo>
                  <a:lnTo>
                    <a:pt x="36" y="95"/>
                  </a:lnTo>
                  <a:lnTo>
                    <a:pt x="33" y="90"/>
                  </a:lnTo>
                  <a:lnTo>
                    <a:pt x="33" y="90"/>
                  </a:lnTo>
                  <a:lnTo>
                    <a:pt x="34" y="84"/>
                  </a:lnTo>
                  <a:lnTo>
                    <a:pt x="36" y="82"/>
                  </a:lnTo>
                  <a:lnTo>
                    <a:pt x="40" y="81"/>
                  </a:lnTo>
                  <a:lnTo>
                    <a:pt x="40" y="8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6" name="Freeform 261"/>
            <p:cNvSpPr>
              <a:spLocks/>
            </p:cNvSpPr>
            <p:nvPr/>
          </p:nvSpPr>
          <p:spPr bwMode="auto">
            <a:xfrm>
              <a:off x="4176734" y="2294039"/>
              <a:ext cx="91951" cy="79219"/>
            </a:xfrm>
            <a:custGeom>
              <a:avLst/>
              <a:gdLst/>
              <a:ahLst/>
              <a:cxnLst>
                <a:cxn ang="0">
                  <a:pos x="21" y="44"/>
                </a:cxn>
                <a:cxn ang="0">
                  <a:pos x="26" y="42"/>
                </a:cxn>
                <a:cxn ang="0">
                  <a:pos x="31" y="45"/>
                </a:cxn>
                <a:cxn ang="0">
                  <a:pos x="37" y="48"/>
                </a:cxn>
                <a:cxn ang="0">
                  <a:pos x="43" y="52"/>
                </a:cxn>
                <a:cxn ang="0">
                  <a:pos x="47" y="56"/>
                </a:cxn>
                <a:cxn ang="0">
                  <a:pos x="48" y="44"/>
                </a:cxn>
                <a:cxn ang="0">
                  <a:pos x="48" y="41"/>
                </a:cxn>
                <a:cxn ang="0">
                  <a:pos x="48" y="37"/>
                </a:cxn>
                <a:cxn ang="0">
                  <a:pos x="50" y="37"/>
                </a:cxn>
                <a:cxn ang="0">
                  <a:pos x="57" y="34"/>
                </a:cxn>
                <a:cxn ang="0">
                  <a:pos x="58" y="32"/>
                </a:cxn>
                <a:cxn ang="0">
                  <a:pos x="60" y="28"/>
                </a:cxn>
                <a:cxn ang="0">
                  <a:pos x="63" y="27"/>
                </a:cxn>
                <a:cxn ang="0">
                  <a:pos x="60" y="22"/>
                </a:cxn>
                <a:cxn ang="0">
                  <a:pos x="57" y="18"/>
                </a:cxn>
                <a:cxn ang="0">
                  <a:pos x="58" y="15"/>
                </a:cxn>
                <a:cxn ang="0">
                  <a:pos x="65" y="11"/>
                </a:cxn>
                <a:cxn ang="0">
                  <a:pos x="65" y="5"/>
                </a:cxn>
                <a:cxn ang="0">
                  <a:pos x="64" y="0"/>
                </a:cxn>
                <a:cxn ang="0">
                  <a:pos x="60" y="1"/>
                </a:cxn>
                <a:cxn ang="0">
                  <a:pos x="57" y="0"/>
                </a:cxn>
                <a:cxn ang="0">
                  <a:pos x="44" y="1"/>
                </a:cxn>
                <a:cxn ang="0">
                  <a:pos x="40" y="4"/>
                </a:cxn>
                <a:cxn ang="0">
                  <a:pos x="37" y="10"/>
                </a:cxn>
                <a:cxn ang="0">
                  <a:pos x="37" y="12"/>
                </a:cxn>
                <a:cxn ang="0">
                  <a:pos x="37" y="15"/>
                </a:cxn>
                <a:cxn ang="0">
                  <a:pos x="31" y="15"/>
                </a:cxn>
                <a:cxn ang="0">
                  <a:pos x="30" y="14"/>
                </a:cxn>
                <a:cxn ang="0">
                  <a:pos x="26" y="12"/>
                </a:cxn>
                <a:cxn ang="0">
                  <a:pos x="23" y="17"/>
                </a:cxn>
                <a:cxn ang="0">
                  <a:pos x="21" y="21"/>
                </a:cxn>
                <a:cxn ang="0">
                  <a:pos x="16" y="27"/>
                </a:cxn>
                <a:cxn ang="0">
                  <a:pos x="16" y="29"/>
                </a:cxn>
                <a:cxn ang="0">
                  <a:pos x="11" y="38"/>
                </a:cxn>
                <a:cxn ang="0">
                  <a:pos x="3" y="45"/>
                </a:cxn>
                <a:cxn ang="0">
                  <a:pos x="0" y="47"/>
                </a:cxn>
                <a:cxn ang="0">
                  <a:pos x="6" y="48"/>
                </a:cxn>
                <a:cxn ang="0">
                  <a:pos x="19" y="45"/>
                </a:cxn>
                <a:cxn ang="0">
                  <a:pos x="21" y="44"/>
                </a:cxn>
              </a:cxnLst>
              <a:rect l="0" t="0" r="r" b="b"/>
              <a:pathLst>
                <a:path w="65" h="56">
                  <a:moveTo>
                    <a:pt x="21" y="44"/>
                  </a:moveTo>
                  <a:lnTo>
                    <a:pt x="21" y="44"/>
                  </a:lnTo>
                  <a:lnTo>
                    <a:pt x="23" y="42"/>
                  </a:lnTo>
                  <a:lnTo>
                    <a:pt x="26" y="42"/>
                  </a:lnTo>
                  <a:lnTo>
                    <a:pt x="30" y="44"/>
                  </a:lnTo>
                  <a:lnTo>
                    <a:pt x="31" y="45"/>
                  </a:lnTo>
                  <a:lnTo>
                    <a:pt x="31" y="45"/>
                  </a:lnTo>
                  <a:lnTo>
                    <a:pt x="37" y="48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47" y="56"/>
                  </a:lnTo>
                  <a:lnTo>
                    <a:pt x="47" y="56"/>
                  </a:lnTo>
                  <a:lnTo>
                    <a:pt x="47" y="49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8" y="41"/>
                  </a:lnTo>
                  <a:lnTo>
                    <a:pt x="48" y="38"/>
                  </a:lnTo>
                  <a:lnTo>
                    <a:pt x="48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56" y="35"/>
                  </a:lnTo>
                  <a:lnTo>
                    <a:pt x="57" y="34"/>
                  </a:lnTo>
                  <a:lnTo>
                    <a:pt x="58" y="32"/>
                  </a:lnTo>
                  <a:lnTo>
                    <a:pt x="58" y="32"/>
                  </a:lnTo>
                  <a:lnTo>
                    <a:pt x="58" y="29"/>
                  </a:lnTo>
                  <a:lnTo>
                    <a:pt x="60" y="28"/>
                  </a:lnTo>
                  <a:lnTo>
                    <a:pt x="63" y="27"/>
                  </a:lnTo>
                  <a:lnTo>
                    <a:pt x="63" y="27"/>
                  </a:lnTo>
                  <a:lnTo>
                    <a:pt x="61" y="24"/>
                  </a:lnTo>
                  <a:lnTo>
                    <a:pt x="60" y="22"/>
                  </a:lnTo>
                  <a:lnTo>
                    <a:pt x="57" y="18"/>
                  </a:lnTo>
                  <a:lnTo>
                    <a:pt x="57" y="18"/>
                  </a:lnTo>
                  <a:lnTo>
                    <a:pt x="57" y="17"/>
                  </a:lnTo>
                  <a:lnTo>
                    <a:pt x="58" y="15"/>
                  </a:lnTo>
                  <a:lnTo>
                    <a:pt x="61" y="14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5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3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0" y="4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8" y="14"/>
                  </a:lnTo>
                  <a:lnTo>
                    <a:pt x="37" y="15"/>
                  </a:lnTo>
                  <a:lnTo>
                    <a:pt x="36" y="15"/>
                  </a:lnTo>
                  <a:lnTo>
                    <a:pt x="31" y="15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9" y="11"/>
                  </a:lnTo>
                  <a:lnTo>
                    <a:pt x="26" y="12"/>
                  </a:lnTo>
                  <a:lnTo>
                    <a:pt x="23" y="14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1" y="21"/>
                  </a:lnTo>
                  <a:lnTo>
                    <a:pt x="19" y="24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4" y="35"/>
                  </a:lnTo>
                  <a:lnTo>
                    <a:pt x="11" y="38"/>
                  </a:lnTo>
                  <a:lnTo>
                    <a:pt x="3" y="45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14" y="47"/>
                  </a:lnTo>
                  <a:lnTo>
                    <a:pt x="19" y="45"/>
                  </a:lnTo>
                  <a:lnTo>
                    <a:pt x="21" y="44"/>
                  </a:lnTo>
                  <a:lnTo>
                    <a:pt x="21" y="4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7" name="Freeform 262"/>
            <p:cNvSpPr>
              <a:spLocks/>
            </p:cNvSpPr>
            <p:nvPr/>
          </p:nvSpPr>
          <p:spPr bwMode="auto">
            <a:xfrm>
              <a:off x="4237564" y="2394477"/>
              <a:ext cx="14146" cy="2122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4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8" y="10"/>
                </a:cxn>
                <a:cxn ang="0">
                  <a:pos x="7" y="5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8" y="10"/>
                  </a:lnTo>
                  <a:lnTo>
                    <a:pt x="7" y="5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8" name="Freeform 263"/>
            <p:cNvSpPr>
              <a:spLocks/>
            </p:cNvSpPr>
            <p:nvPr/>
          </p:nvSpPr>
          <p:spPr bwMode="auto">
            <a:xfrm>
              <a:off x="4161174" y="2353453"/>
              <a:ext cx="87707" cy="60829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7" y="17"/>
                </a:cxn>
                <a:cxn ang="0">
                  <a:pos x="8" y="17"/>
                </a:cxn>
                <a:cxn ang="0">
                  <a:pos x="11" y="19"/>
                </a:cxn>
                <a:cxn ang="0">
                  <a:pos x="17" y="22"/>
                </a:cxn>
                <a:cxn ang="0">
                  <a:pos x="25" y="27"/>
                </a:cxn>
                <a:cxn ang="0">
                  <a:pos x="27" y="29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37" y="29"/>
                </a:cxn>
                <a:cxn ang="0">
                  <a:pos x="38" y="30"/>
                </a:cxn>
                <a:cxn ang="0">
                  <a:pos x="41" y="37"/>
                </a:cxn>
                <a:cxn ang="0">
                  <a:pos x="42" y="37"/>
                </a:cxn>
                <a:cxn ang="0">
                  <a:pos x="47" y="40"/>
                </a:cxn>
                <a:cxn ang="0">
                  <a:pos x="51" y="43"/>
                </a:cxn>
                <a:cxn ang="0">
                  <a:pos x="54" y="43"/>
                </a:cxn>
                <a:cxn ang="0">
                  <a:pos x="54" y="37"/>
                </a:cxn>
                <a:cxn ang="0">
                  <a:pos x="57" y="30"/>
                </a:cxn>
                <a:cxn ang="0">
                  <a:pos x="59" y="29"/>
                </a:cxn>
                <a:cxn ang="0">
                  <a:pos x="62" y="24"/>
                </a:cxn>
                <a:cxn ang="0">
                  <a:pos x="61" y="22"/>
                </a:cxn>
                <a:cxn ang="0">
                  <a:pos x="58" y="17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4" y="10"/>
                </a:cxn>
                <a:cxn ang="0">
                  <a:pos x="42" y="3"/>
                </a:cxn>
                <a:cxn ang="0">
                  <a:pos x="41" y="2"/>
                </a:cxn>
                <a:cxn ang="0">
                  <a:pos x="34" y="0"/>
                </a:cxn>
                <a:cxn ang="0">
                  <a:pos x="32" y="2"/>
                </a:cxn>
                <a:cxn ang="0">
                  <a:pos x="25" y="5"/>
                </a:cxn>
                <a:cxn ang="0">
                  <a:pos x="17" y="6"/>
                </a:cxn>
                <a:cxn ang="0">
                  <a:pos x="11" y="5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3" y="12"/>
                </a:cxn>
              </a:cxnLst>
              <a:rect l="0" t="0" r="r" b="b"/>
              <a:pathLst>
                <a:path w="62" h="43">
                  <a:moveTo>
                    <a:pt x="3" y="12"/>
                  </a:moveTo>
                  <a:lnTo>
                    <a:pt x="3" y="12"/>
                  </a:lnTo>
                  <a:lnTo>
                    <a:pt x="5" y="16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10" y="17"/>
                  </a:lnTo>
                  <a:lnTo>
                    <a:pt x="11" y="19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22" y="24"/>
                  </a:lnTo>
                  <a:lnTo>
                    <a:pt x="25" y="27"/>
                  </a:lnTo>
                  <a:lnTo>
                    <a:pt x="27" y="29"/>
                  </a:lnTo>
                  <a:lnTo>
                    <a:pt x="27" y="29"/>
                  </a:lnTo>
                  <a:lnTo>
                    <a:pt x="27" y="32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5" y="30"/>
                  </a:lnTo>
                  <a:lnTo>
                    <a:pt x="37" y="29"/>
                  </a:lnTo>
                  <a:lnTo>
                    <a:pt x="38" y="30"/>
                  </a:lnTo>
                  <a:lnTo>
                    <a:pt x="38" y="30"/>
                  </a:lnTo>
                  <a:lnTo>
                    <a:pt x="40" y="34"/>
                  </a:lnTo>
                  <a:lnTo>
                    <a:pt x="41" y="37"/>
                  </a:lnTo>
                  <a:lnTo>
                    <a:pt x="42" y="37"/>
                  </a:lnTo>
                  <a:lnTo>
                    <a:pt x="42" y="37"/>
                  </a:lnTo>
                  <a:lnTo>
                    <a:pt x="45" y="39"/>
                  </a:lnTo>
                  <a:lnTo>
                    <a:pt x="47" y="40"/>
                  </a:lnTo>
                  <a:lnTo>
                    <a:pt x="48" y="42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4" y="43"/>
                  </a:lnTo>
                  <a:lnTo>
                    <a:pt x="54" y="43"/>
                  </a:lnTo>
                  <a:lnTo>
                    <a:pt x="54" y="37"/>
                  </a:lnTo>
                  <a:lnTo>
                    <a:pt x="55" y="33"/>
                  </a:lnTo>
                  <a:lnTo>
                    <a:pt x="57" y="30"/>
                  </a:lnTo>
                  <a:lnTo>
                    <a:pt x="59" y="29"/>
                  </a:lnTo>
                  <a:lnTo>
                    <a:pt x="59" y="29"/>
                  </a:lnTo>
                  <a:lnTo>
                    <a:pt x="61" y="27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1" y="22"/>
                  </a:lnTo>
                  <a:lnTo>
                    <a:pt x="59" y="20"/>
                  </a:lnTo>
                  <a:lnTo>
                    <a:pt x="58" y="17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48" y="6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41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3"/>
                  </a:lnTo>
                  <a:lnTo>
                    <a:pt x="25" y="5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5" y="7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1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49" name="Freeform 264"/>
            <p:cNvSpPr>
              <a:spLocks/>
            </p:cNvSpPr>
            <p:nvPr/>
          </p:nvSpPr>
          <p:spPr bwMode="auto">
            <a:xfrm>
              <a:off x="4561513" y="2446818"/>
              <a:ext cx="205122" cy="132975"/>
            </a:xfrm>
            <a:custGeom>
              <a:avLst/>
              <a:gdLst/>
              <a:ahLst/>
              <a:cxnLst>
                <a:cxn ang="0">
                  <a:pos x="131" y="62"/>
                </a:cxn>
                <a:cxn ang="0">
                  <a:pos x="124" y="59"/>
                </a:cxn>
                <a:cxn ang="0">
                  <a:pos x="124" y="58"/>
                </a:cxn>
                <a:cxn ang="0">
                  <a:pos x="124" y="58"/>
                </a:cxn>
                <a:cxn ang="0">
                  <a:pos x="121" y="48"/>
                </a:cxn>
                <a:cxn ang="0">
                  <a:pos x="122" y="40"/>
                </a:cxn>
                <a:cxn ang="0">
                  <a:pos x="122" y="38"/>
                </a:cxn>
                <a:cxn ang="0">
                  <a:pos x="119" y="30"/>
                </a:cxn>
                <a:cxn ang="0">
                  <a:pos x="111" y="17"/>
                </a:cxn>
                <a:cxn ang="0">
                  <a:pos x="101" y="0"/>
                </a:cxn>
                <a:cxn ang="0">
                  <a:pos x="94" y="3"/>
                </a:cxn>
                <a:cxn ang="0">
                  <a:pos x="89" y="7"/>
                </a:cxn>
                <a:cxn ang="0">
                  <a:pos x="84" y="8"/>
                </a:cxn>
                <a:cxn ang="0">
                  <a:pos x="78" y="7"/>
                </a:cxn>
                <a:cxn ang="0">
                  <a:pos x="77" y="8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60" y="8"/>
                </a:cxn>
                <a:cxn ang="0">
                  <a:pos x="51" y="7"/>
                </a:cxn>
                <a:cxn ang="0">
                  <a:pos x="44" y="5"/>
                </a:cxn>
                <a:cxn ang="0">
                  <a:pos x="37" y="5"/>
                </a:cxn>
                <a:cxn ang="0">
                  <a:pos x="35" y="8"/>
                </a:cxn>
                <a:cxn ang="0">
                  <a:pos x="25" y="15"/>
                </a:cxn>
                <a:cxn ang="0">
                  <a:pos x="18" y="27"/>
                </a:cxn>
                <a:cxn ang="0">
                  <a:pos x="10" y="40"/>
                </a:cxn>
                <a:cxn ang="0">
                  <a:pos x="4" y="45"/>
                </a:cxn>
                <a:cxn ang="0">
                  <a:pos x="0" y="47"/>
                </a:cxn>
                <a:cxn ang="0">
                  <a:pos x="1" y="49"/>
                </a:cxn>
                <a:cxn ang="0">
                  <a:pos x="5" y="54"/>
                </a:cxn>
                <a:cxn ang="0">
                  <a:pos x="5" y="57"/>
                </a:cxn>
                <a:cxn ang="0">
                  <a:pos x="8" y="62"/>
                </a:cxn>
                <a:cxn ang="0">
                  <a:pos x="11" y="62"/>
                </a:cxn>
                <a:cxn ang="0">
                  <a:pos x="13" y="64"/>
                </a:cxn>
                <a:cxn ang="0">
                  <a:pos x="13" y="71"/>
                </a:cxn>
                <a:cxn ang="0">
                  <a:pos x="14" y="72"/>
                </a:cxn>
                <a:cxn ang="0">
                  <a:pos x="28" y="75"/>
                </a:cxn>
                <a:cxn ang="0">
                  <a:pos x="31" y="78"/>
                </a:cxn>
                <a:cxn ang="0">
                  <a:pos x="32" y="81"/>
                </a:cxn>
                <a:cxn ang="0">
                  <a:pos x="32" y="85"/>
                </a:cxn>
                <a:cxn ang="0">
                  <a:pos x="38" y="88"/>
                </a:cxn>
                <a:cxn ang="0">
                  <a:pos x="41" y="91"/>
                </a:cxn>
                <a:cxn ang="0">
                  <a:pos x="50" y="92"/>
                </a:cxn>
                <a:cxn ang="0">
                  <a:pos x="58" y="92"/>
                </a:cxn>
                <a:cxn ang="0">
                  <a:pos x="75" y="94"/>
                </a:cxn>
                <a:cxn ang="0">
                  <a:pos x="87" y="88"/>
                </a:cxn>
                <a:cxn ang="0">
                  <a:pos x="91" y="86"/>
                </a:cxn>
                <a:cxn ang="0">
                  <a:pos x="106" y="85"/>
                </a:cxn>
                <a:cxn ang="0">
                  <a:pos x="114" y="86"/>
                </a:cxn>
                <a:cxn ang="0">
                  <a:pos x="119" y="89"/>
                </a:cxn>
                <a:cxn ang="0">
                  <a:pos x="122" y="91"/>
                </a:cxn>
                <a:cxn ang="0">
                  <a:pos x="128" y="94"/>
                </a:cxn>
                <a:cxn ang="0">
                  <a:pos x="128" y="85"/>
                </a:cxn>
                <a:cxn ang="0">
                  <a:pos x="131" y="77"/>
                </a:cxn>
                <a:cxn ang="0">
                  <a:pos x="136" y="72"/>
                </a:cxn>
                <a:cxn ang="0">
                  <a:pos x="139" y="71"/>
                </a:cxn>
                <a:cxn ang="0">
                  <a:pos x="145" y="68"/>
                </a:cxn>
                <a:cxn ang="0">
                  <a:pos x="145" y="64"/>
                </a:cxn>
                <a:cxn ang="0">
                  <a:pos x="145" y="62"/>
                </a:cxn>
                <a:cxn ang="0">
                  <a:pos x="139" y="58"/>
                </a:cxn>
                <a:cxn ang="0">
                  <a:pos x="131" y="62"/>
                </a:cxn>
              </a:cxnLst>
              <a:rect l="0" t="0" r="r" b="b"/>
              <a:pathLst>
                <a:path w="145" h="94">
                  <a:moveTo>
                    <a:pt x="131" y="62"/>
                  </a:moveTo>
                  <a:lnTo>
                    <a:pt x="131" y="62"/>
                  </a:lnTo>
                  <a:lnTo>
                    <a:pt x="125" y="61"/>
                  </a:lnTo>
                  <a:lnTo>
                    <a:pt x="124" y="59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24" y="58"/>
                  </a:lnTo>
                  <a:lnTo>
                    <a:pt x="122" y="54"/>
                  </a:lnTo>
                  <a:lnTo>
                    <a:pt x="121" y="48"/>
                  </a:lnTo>
                  <a:lnTo>
                    <a:pt x="121" y="44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22" y="38"/>
                  </a:lnTo>
                  <a:lnTo>
                    <a:pt x="122" y="35"/>
                  </a:lnTo>
                  <a:lnTo>
                    <a:pt x="119" y="30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89" y="7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79" y="7"/>
                  </a:lnTo>
                  <a:lnTo>
                    <a:pt x="78" y="7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2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65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51" y="7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37" y="5"/>
                  </a:lnTo>
                  <a:lnTo>
                    <a:pt x="37" y="5"/>
                  </a:lnTo>
                  <a:lnTo>
                    <a:pt x="37" y="7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18" y="27"/>
                  </a:lnTo>
                  <a:lnTo>
                    <a:pt x="14" y="34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4" y="45"/>
                  </a:lnTo>
                  <a:lnTo>
                    <a:pt x="1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9"/>
                  </a:lnTo>
                  <a:lnTo>
                    <a:pt x="3" y="51"/>
                  </a:lnTo>
                  <a:lnTo>
                    <a:pt x="5" y="54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7" y="61"/>
                  </a:lnTo>
                  <a:lnTo>
                    <a:pt x="8" y="62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3" y="62"/>
                  </a:lnTo>
                  <a:lnTo>
                    <a:pt x="13" y="64"/>
                  </a:lnTo>
                  <a:lnTo>
                    <a:pt x="13" y="67"/>
                  </a:lnTo>
                  <a:lnTo>
                    <a:pt x="13" y="71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24" y="74"/>
                  </a:lnTo>
                  <a:lnTo>
                    <a:pt x="28" y="75"/>
                  </a:lnTo>
                  <a:lnTo>
                    <a:pt x="31" y="77"/>
                  </a:lnTo>
                  <a:lnTo>
                    <a:pt x="31" y="78"/>
                  </a:lnTo>
                  <a:lnTo>
                    <a:pt x="31" y="78"/>
                  </a:lnTo>
                  <a:lnTo>
                    <a:pt x="32" y="81"/>
                  </a:lnTo>
                  <a:lnTo>
                    <a:pt x="32" y="85"/>
                  </a:lnTo>
                  <a:lnTo>
                    <a:pt x="32" y="85"/>
                  </a:lnTo>
                  <a:lnTo>
                    <a:pt x="35" y="86"/>
                  </a:lnTo>
                  <a:lnTo>
                    <a:pt x="38" y="88"/>
                  </a:lnTo>
                  <a:lnTo>
                    <a:pt x="40" y="89"/>
                  </a:lnTo>
                  <a:lnTo>
                    <a:pt x="41" y="91"/>
                  </a:lnTo>
                  <a:lnTo>
                    <a:pt x="41" y="91"/>
                  </a:lnTo>
                  <a:lnTo>
                    <a:pt x="50" y="92"/>
                  </a:lnTo>
                  <a:lnTo>
                    <a:pt x="58" y="92"/>
                  </a:lnTo>
                  <a:lnTo>
                    <a:pt x="58" y="92"/>
                  </a:lnTo>
                  <a:lnTo>
                    <a:pt x="75" y="94"/>
                  </a:lnTo>
                  <a:lnTo>
                    <a:pt x="75" y="94"/>
                  </a:lnTo>
                  <a:lnTo>
                    <a:pt x="81" y="92"/>
                  </a:lnTo>
                  <a:lnTo>
                    <a:pt x="87" y="88"/>
                  </a:lnTo>
                  <a:lnTo>
                    <a:pt x="87" y="88"/>
                  </a:lnTo>
                  <a:lnTo>
                    <a:pt x="91" y="86"/>
                  </a:lnTo>
                  <a:lnTo>
                    <a:pt x="97" y="85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14" y="86"/>
                  </a:lnTo>
                  <a:lnTo>
                    <a:pt x="116" y="88"/>
                  </a:lnTo>
                  <a:lnTo>
                    <a:pt x="119" y="89"/>
                  </a:lnTo>
                  <a:lnTo>
                    <a:pt x="119" y="89"/>
                  </a:lnTo>
                  <a:lnTo>
                    <a:pt x="122" y="91"/>
                  </a:lnTo>
                  <a:lnTo>
                    <a:pt x="128" y="94"/>
                  </a:lnTo>
                  <a:lnTo>
                    <a:pt x="128" y="94"/>
                  </a:lnTo>
                  <a:lnTo>
                    <a:pt x="128" y="85"/>
                  </a:lnTo>
                  <a:lnTo>
                    <a:pt x="128" y="85"/>
                  </a:lnTo>
                  <a:lnTo>
                    <a:pt x="129" y="81"/>
                  </a:lnTo>
                  <a:lnTo>
                    <a:pt x="131" y="77"/>
                  </a:lnTo>
                  <a:lnTo>
                    <a:pt x="133" y="74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9" y="71"/>
                  </a:lnTo>
                  <a:lnTo>
                    <a:pt x="142" y="71"/>
                  </a:lnTo>
                  <a:lnTo>
                    <a:pt x="145" y="68"/>
                  </a:lnTo>
                  <a:lnTo>
                    <a:pt x="145" y="64"/>
                  </a:lnTo>
                  <a:lnTo>
                    <a:pt x="145" y="64"/>
                  </a:lnTo>
                  <a:lnTo>
                    <a:pt x="145" y="62"/>
                  </a:lnTo>
                  <a:lnTo>
                    <a:pt x="145" y="62"/>
                  </a:lnTo>
                  <a:lnTo>
                    <a:pt x="139" y="58"/>
                  </a:lnTo>
                  <a:lnTo>
                    <a:pt x="139" y="58"/>
                  </a:lnTo>
                  <a:lnTo>
                    <a:pt x="135" y="61"/>
                  </a:lnTo>
                  <a:lnTo>
                    <a:pt x="131" y="62"/>
                  </a:lnTo>
                  <a:lnTo>
                    <a:pt x="131" y="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0" name="Freeform 265"/>
            <p:cNvSpPr>
              <a:spLocks/>
            </p:cNvSpPr>
            <p:nvPr/>
          </p:nvSpPr>
          <p:spPr bwMode="auto">
            <a:xfrm>
              <a:off x="4704391" y="2442574"/>
              <a:ext cx="70731" cy="86293"/>
            </a:xfrm>
            <a:custGeom>
              <a:avLst/>
              <a:gdLst/>
              <a:ahLst/>
              <a:cxnLst>
                <a:cxn ang="0">
                  <a:pos x="35" y="15"/>
                </a:cxn>
                <a:cxn ang="0">
                  <a:pos x="35" y="15"/>
                </a:cxn>
                <a:cxn ang="0">
                  <a:pos x="34" y="11"/>
                </a:cxn>
                <a:cxn ang="0">
                  <a:pos x="31" y="8"/>
                </a:cxn>
                <a:cxn ang="0">
                  <a:pos x="27" y="7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21" y="6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0" y="20"/>
                </a:cxn>
                <a:cxn ang="0">
                  <a:pos x="10" y="20"/>
                </a:cxn>
                <a:cxn ang="0">
                  <a:pos x="18" y="33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21" y="43"/>
                </a:cxn>
                <a:cxn ang="0">
                  <a:pos x="21" y="43"/>
                </a:cxn>
                <a:cxn ang="0">
                  <a:pos x="20" y="47"/>
                </a:cxn>
                <a:cxn ang="0">
                  <a:pos x="20" y="51"/>
                </a:cxn>
                <a:cxn ang="0">
                  <a:pos x="21" y="57"/>
                </a:cxn>
                <a:cxn ang="0">
                  <a:pos x="23" y="61"/>
                </a:cxn>
                <a:cxn ang="0">
                  <a:pos x="23" y="61"/>
                </a:cxn>
                <a:cxn ang="0">
                  <a:pos x="28" y="54"/>
                </a:cxn>
                <a:cxn ang="0">
                  <a:pos x="31" y="50"/>
                </a:cxn>
                <a:cxn ang="0">
                  <a:pos x="32" y="47"/>
                </a:cxn>
                <a:cxn ang="0">
                  <a:pos x="32" y="47"/>
                </a:cxn>
                <a:cxn ang="0">
                  <a:pos x="34" y="41"/>
                </a:cxn>
                <a:cxn ang="0">
                  <a:pos x="35" y="40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47" y="41"/>
                </a:cxn>
                <a:cxn ang="0">
                  <a:pos x="48" y="43"/>
                </a:cxn>
                <a:cxn ang="0">
                  <a:pos x="50" y="41"/>
                </a:cxn>
                <a:cxn ang="0">
                  <a:pos x="50" y="41"/>
                </a:cxn>
                <a:cxn ang="0">
                  <a:pos x="48" y="37"/>
                </a:cxn>
                <a:cxn ang="0">
                  <a:pos x="45" y="31"/>
                </a:cxn>
                <a:cxn ang="0">
                  <a:pos x="45" y="31"/>
                </a:cxn>
                <a:cxn ang="0">
                  <a:pos x="41" y="24"/>
                </a:cxn>
                <a:cxn ang="0">
                  <a:pos x="35" y="15"/>
                </a:cxn>
                <a:cxn ang="0">
                  <a:pos x="35" y="15"/>
                </a:cxn>
              </a:cxnLst>
              <a:rect l="0" t="0" r="r" b="b"/>
              <a:pathLst>
                <a:path w="50" h="61">
                  <a:moveTo>
                    <a:pt x="35" y="15"/>
                  </a:moveTo>
                  <a:lnTo>
                    <a:pt x="35" y="15"/>
                  </a:lnTo>
                  <a:lnTo>
                    <a:pt x="34" y="11"/>
                  </a:lnTo>
                  <a:lnTo>
                    <a:pt x="31" y="8"/>
                  </a:lnTo>
                  <a:lnTo>
                    <a:pt x="27" y="7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1" y="6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8" y="33"/>
                  </a:lnTo>
                  <a:lnTo>
                    <a:pt x="21" y="38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0" y="47"/>
                  </a:lnTo>
                  <a:lnTo>
                    <a:pt x="20" y="51"/>
                  </a:lnTo>
                  <a:lnTo>
                    <a:pt x="21" y="57"/>
                  </a:lnTo>
                  <a:lnTo>
                    <a:pt x="23" y="61"/>
                  </a:lnTo>
                  <a:lnTo>
                    <a:pt x="23" y="61"/>
                  </a:lnTo>
                  <a:lnTo>
                    <a:pt x="28" y="54"/>
                  </a:lnTo>
                  <a:lnTo>
                    <a:pt x="31" y="50"/>
                  </a:lnTo>
                  <a:lnTo>
                    <a:pt x="32" y="47"/>
                  </a:lnTo>
                  <a:lnTo>
                    <a:pt x="32" y="47"/>
                  </a:lnTo>
                  <a:lnTo>
                    <a:pt x="34" y="41"/>
                  </a:lnTo>
                  <a:lnTo>
                    <a:pt x="35" y="4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47" y="41"/>
                  </a:lnTo>
                  <a:lnTo>
                    <a:pt x="48" y="43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37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1" y="24"/>
                  </a:lnTo>
                  <a:lnTo>
                    <a:pt x="35" y="15"/>
                  </a:lnTo>
                  <a:lnTo>
                    <a:pt x="35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1" name="Freeform 266"/>
            <p:cNvSpPr>
              <a:spLocks/>
            </p:cNvSpPr>
            <p:nvPr/>
          </p:nvSpPr>
          <p:spPr bwMode="auto">
            <a:xfrm>
              <a:off x="4601123" y="2567061"/>
              <a:ext cx="141463" cy="76390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63" y="1"/>
                </a:cxn>
                <a:cxn ang="0">
                  <a:pos x="59" y="3"/>
                </a:cxn>
                <a:cxn ang="0">
                  <a:pos x="47" y="9"/>
                </a:cxn>
                <a:cxn ang="0">
                  <a:pos x="30" y="7"/>
                </a:cxn>
                <a:cxn ang="0">
                  <a:pos x="22" y="7"/>
                </a:cxn>
                <a:cxn ang="0">
                  <a:pos x="13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9"/>
                </a:cxn>
                <a:cxn ang="0">
                  <a:pos x="3" y="11"/>
                </a:cxn>
                <a:cxn ang="0">
                  <a:pos x="9" y="21"/>
                </a:cxn>
                <a:cxn ang="0">
                  <a:pos x="7" y="23"/>
                </a:cxn>
                <a:cxn ang="0">
                  <a:pos x="6" y="23"/>
                </a:cxn>
                <a:cxn ang="0">
                  <a:pos x="3" y="28"/>
                </a:cxn>
                <a:cxn ang="0">
                  <a:pos x="2" y="33"/>
                </a:cxn>
                <a:cxn ang="0">
                  <a:pos x="3" y="37"/>
                </a:cxn>
                <a:cxn ang="0">
                  <a:pos x="12" y="47"/>
                </a:cxn>
                <a:cxn ang="0">
                  <a:pos x="13" y="50"/>
                </a:cxn>
                <a:cxn ang="0">
                  <a:pos x="14" y="51"/>
                </a:cxn>
                <a:cxn ang="0">
                  <a:pos x="33" y="51"/>
                </a:cxn>
                <a:cxn ang="0">
                  <a:pos x="36" y="51"/>
                </a:cxn>
                <a:cxn ang="0">
                  <a:pos x="53" y="54"/>
                </a:cxn>
                <a:cxn ang="0">
                  <a:pos x="59" y="54"/>
                </a:cxn>
                <a:cxn ang="0">
                  <a:pos x="60" y="51"/>
                </a:cxn>
                <a:cxn ang="0">
                  <a:pos x="60" y="50"/>
                </a:cxn>
                <a:cxn ang="0">
                  <a:pos x="67" y="47"/>
                </a:cxn>
                <a:cxn ang="0">
                  <a:pos x="66" y="44"/>
                </a:cxn>
                <a:cxn ang="0">
                  <a:pos x="67" y="43"/>
                </a:cxn>
                <a:cxn ang="0">
                  <a:pos x="78" y="41"/>
                </a:cxn>
                <a:cxn ang="0">
                  <a:pos x="83" y="43"/>
                </a:cxn>
                <a:cxn ang="0">
                  <a:pos x="90" y="41"/>
                </a:cxn>
                <a:cxn ang="0">
                  <a:pos x="88" y="38"/>
                </a:cxn>
                <a:cxn ang="0">
                  <a:pos x="87" y="37"/>
                </a:cxn>
                <a:cxn ang="0">
                  <a:pos x="84" y="31"/>
                </a:cxn>
                <a:cxn ang="0">
                  <a:pos x="83" y="26"/>
                </a:cxn>
                <a:cxn ang="0">
                  <a:pos x="84" y="26"/>
                </a:cxn>
                <a:cxn ang="0">
                  <a:pos x="90" y="19"/>
                </a:cxn>
                <a:cxn ang="0">
                  <a:pos x="97" y="11"/>
                </a:cxn>
                <a:cxn ang="0">
                  <a:pos x="100" y="10"/>
                </a:cxn>
                <a:cxn ang="0">
                  <a:pos x="100" y="9"/>
                </a:cxn>
                <a:cxn ang="0">
                  <a:pos x="91" y="4"/>
                </a:cxn>
                <a:cxn ang="0">
                  <a:pos x="88" y="3"/>
                </a:cxn>
                <a:cxn ang="0">
                  <a:pos x="78" y="0"/>
                </a:cxn>
              </a:cxnLst>
              <a:rect l="0" t="0" r="r" b="b"/>
              <a:pathLst>
                <a:path w="100" h="54">
                  <a:moveTo>
                    <a:pt x="78" y="0"/>
                  </a:moveTo>
                  <a:lnTo>
                    <a:pt x="78" y="0"/>
                  </a:lnTo>
                  <a:lnTo>
                    <a:pt x="69" y="0"/>
                  </a:lnTo>
                  <a:lnTo>
                    <a:pt x="63" y="1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3" y="7"/>
                  </a:lnTo>
                  <a:lnTo>
                    <a:pt x="47" y="9"/>
                  </a:lnTo>
                  <a:lnTo>
                    <a:pt x="47" y="9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2" y="7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7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7" y="19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6" y="23"/>
                  </a:lnTo>
                  <a:lnTo>
                    <a:pt x="4" y="24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2" y="33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7" y="41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26" y="51"/>
                  </a:lnTo>
                  <a:lnTo>
                    <a:pt x="33" y="51"/>
                  </a:lnTo>
                  <a:lnTo>
                    <a:pt x="36" y="51"/>
                  </a:lnTo>
                  <a:lnTo>
                    <a:pt x="36" y="51"/>
                  </a:lnTo>
                  <a:lnTo>
                    <a:pt x="46" y="54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9" y="54"/>
                  </a:lnTo>
                  <a:lnTo>
                    <a:pt x="59" y="53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0" y="50"/>
                  </a:lnTo>
                  <a:lnTo>
                    <a:pt x="61" y="48"/>
                  </a:lnTo>
                  <a:lnTo>
                    <a:pt x="67" y="47"/>
                  </a:lnTo>
                  <a:lnTo>
                    <a:pt x="67" y="47"/>
                  </a:lnTo>
                  <a:lnTo>
                    <a:pt x="66" y="44"/>
                  </a:lnTo>
                  <a:lnTo>
                    <a:pt x="67" y="43"/>
                  </a:lnTo>
                  <a:lnTo>
                    <a:pt x="67" y="43"/>
                  </a:lnTo>
                  <a:lnTo>
                    <a:pt x="74" y="41"/>
                  </a:lnTo>
                  <a:lnTo>
                    <a:pt x="78" y="41"/>
                  </a:lnTo>
                  <a:lnTo>
                    <a:pt x="83" y="43"/>
                  </a:lnTo>
                  <a:lnTo>
                    <a:pt x="83" y="43"/>
                  </a:lnTo>
                  <a:lnTo>
                    <a:pt x="87" y="43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88" y="38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6" y="36"/>
                  </a:lnTo>
                  <a:lnTo>
                    <a:pt x="84" y="31"/>
                  </a:lnTo>
                  <a:lnTo>
                    <a:pt x="83" y="27"/>
                  </a:lnTo>
                  <a:lnTo>
                    <a:pt x="83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87" y="23"/>
                  </a:lnTo>
                  <a:lnTo>
                    <a:pt x="90" y="19"/>
                  </a:lnTo>
                  <a:lnTo>
                    <a:pt x="93" y="14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100" y="10"/>
                  </a:lnTo>
                  <a:lnTo>
                    <a:pt x="100" y="9"/>
                  </a:lnTo>
                  <a:lnTo>
                    <a:pt x="100" y="9"/>
                  </a:lnTo>
                  <a:lnTo>
                    <a:pt x="94" y="6"/>
                  </a:lnTo>
                  <a:lnTo>
                    <a:pt x="91" y="4"/>
                  </a:lnTo>
                  <a:lnTo>
                    <a:pt x="91" y="4"/>
                  </a:lnTo>
                  <a:lnTo>
                    <a:pt x="88" y="3"/>
                  </a:lnTo>
                  <a:lnTo>
                    <a:pt x="86" y="1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2" name="Freeform 267"/>
            <p:cNvSpPr>
              <a:spLocks/>
            </p:cNvSpPr>
            <p:nvPr/>
          </p:nvSpPr>
          <p:spPr bwMode="auto">
            <a:xfrm>
              <a:off x="4561513" y="2615159"/>
              <a:ext cx="59414" cy="42439"/>
            </a:xfrm>
            <a:custGeom>
              <a:avLst/>
              <a:gdLst/>
              <a:ahLst/>
              <a:cxnLst>
                <a:cxn ang="0">
                  <a:pos x="10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0" y="30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5" y="30"/>
                </a:cxn>
                <a:cxn ang="0">
                  <a:pos x="15" y="30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8" y="30"/>
                </a:cxn>
                <a:cxn ang="0">
                  <a:pos x="18" y="30"/>
                </a:cxn>
                <a:cxn ang="0">
                  <a:pos x="18" y="30"/>
                </a:cxn>
                <a:cxn ang="0">
                  <a:pos x="18" y="30"/>
                </a:cxn>
                <a:cxn ang="0">
                  <a:pos x="20" y="30"/>
                </a:cxn>
                <a:cxn ang="0">
                  <a:pos x="20" y="30"/>
                </a:cxn>
                <a:cxn ang="0">
                  <a:pos x="23" y="29"/>
                </a:cxn>
                <a:cxn ang="0">
                  <a:pos x="24" y="26"/>
                </a:cxn>
                <a:cxn ang="0">
                  <a:pos x="25" y="24"/>
                </a:cxn>
                <a:cxn ang="0">
                  <a:pos x="27" y="24"/>
                </a:cxn>
                <a:cxn ang="0">
                  <a:pos x="27" y="24"/>
                </a:cxn>
                <a:cxn ang="0">
                  <a:pos x="30" y="24"/>
                </a:cxn>
                <a:cxn ang="0">
                  <a:pos x="35" y="23"/>
                </a:cxn>
                <a:cxn ang="0">
                  <a:pos x="42" y="19"/>
                </a:cxn>
                <a:cxn ang="0">
                  <a:pos x="42" y="19"/>
                </a:cxn>
                <a:cxn ang="0">
                  <a:pos x="42" y="17"/>
                </a:cxn>
                <a:cxn ang="0">
                  <a:pos x="42" y="17"/>
                </a:cxn>
                <a:cxn ang="0">
                  <a:pos x="41" y="16"/>
                </a:cxn>
                <a:cxn ang="0">
                  <a:pos x="40" y="13"/>
                </a:cxn>
                <a:cxn ang="0">
                  <a:pos x="40" y="13"/>
                </a:cxn>
                <a:cxn ang="0">
                  <a:pos x="35" y="7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13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6"/>
                </a:cxn>
                <a:cxn ang="0">
                  <a:pos x="10" y="30"/>
                </a:cxn>
                <a:cxn ang="0">
                  <a:pos x="10" y="30"/>
                </a:cxn>
              </a:cxnLst>
              <a:rect l="0" t="0" r="r" b="b"/>
              <a:pathLst>
                <a:path w="42" h="30">
                  <a:moveTo>
                    <a:pt x="10" y="30"/>
                  </a:move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5" y="30"/>
                  </a:lnTo>
                  <a:lnTo>
                    <a:pt x="15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3" y="29"/>
                  </a:lnTo>
                  <a:lnTo>
                    <a:pt x="24" y="26"/>
                  </a:lnTo>
                  <a:lnTo>
                    <a:pt x="25" y="24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30" y="24"/>
                  </a:lnTo>
                  <a:lnTo>
                    <a:pt x="35" y="2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1" y="16"/>
                  </a:lnTo>
                  <a:lnTo>
                    <a:pt x="40" y="13"/>
                  </a:lnTo>
                  <a:lnTo>
                    <a:pt x="40" y="13"/>
                  </a:lnTo>
                  <a:lnTo>
                    <a:pt x="35" y="7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13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3" y="26"/>
                  </a:lnTo>
                  <a:lnTo>
                    <a:pt x="10" y="30"/>
                  </a:lnTo>
                  <a:lnTo>
                    <a:pt x="10" y="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3" name="Freeform 268"/>
            <p:cNvSpPr>
              <a:spLocks/>
            </p:cNvSpPr>
            <p:nvPr/>
          </p:nvSpPr>
          <p:spPr bwMode="auto">
            <a:xfrm>
              <a:off x="4599709" y="2325160"/>
              <a:ext cx="404584" cy="231999"/>
            </a:xfrm>
            <a:custGeom>
              <a:avLst/>
              <a:gdLst/>
              <a:ahLst/>
              <a:cxnLst>
                <a:cxn ang="0">
                  <a:pos x="264" y="96"/>
                </a:cxn>
                <a:cxn ang="0">
                  <a:pos x="280" y="94"/>
                </a:cxn>
                <a:cxn ang="0">
                  <a:pos x="280" y="83"/>
                </a:cxn>
                <a:cxn ang="0">
                  <a:pos x="283" y="77"/>
                </a:cxn>
                <a:cxn ang="0">
                  <a:pos x="283" y="73"/>
                </a:cxn>
                <a:cxn ang="0">
                  <a:pos x="286" y="64"/>
                </a:cxn>
                <a:cxn ang="0">
                  <a:pos x="277" y="59"/>
                </a:cxn>
                <a:cxn ang="0">
                  <a:pos x="259" y="53"/>
                </a:cxn>
                <a:cxn ang="0">
                  <a:pos x="247" y="49"/>
                </a:cxn>
                <a:cxn ang="0">
                  <a:pos x="235" y="44"/>
                </a:cxn>
                <a:cxn ang="0">
                  <a:pos x="222" y="43"/>
                </a:cxn>
                <a:cxn ang="0">
                  <a:pos x="212" y="40"/>
                </a:cxn>
                <a:cxn ang="0">
                  <a:pos x="205" y="26"/>
                </a:cxn>
                <a:cxn ang="0">
                  <a:pos x="193" y="23"/>
                </a:cxn>
                <a:cxn ang="0">
                  <a:pos x="190" y="12"/>
                </a:cxn>
                <a:cxn ang="0">
                  <a:pos x="180" y="0"/>
                </a:cxn>
                <a:cxn ang="0">
                  <a:pos x="163" y="2"/>
                </a:cxn>
                <a:cxn ang="0">
                  <a:pos x="156" y="5"/>
                </a:cxn>
                <a:cxn ang="0">
                  <a:pos x="142" y="6"/>
                </a:cxn>
                <a:cxn ang="0">
                  <a:pos x="132" y="16"/>
                </a:cxn>
                <a:cxn ang="0">
                  <a:pos x="126" y="20"/>
                </a:cxn>
                <a:cxn ang="0">
                  <a:pos x="109" y="17"/>
                </a:cxn>
                <a:cxn ang="0">
                  <a:pos x="98" y="16"/>
                </a:cxn>
                <a:cxn ang="0">
                  <a:pos x="89" y="17"/>
                </a:cxn>
                <a:cxn ang="0">
                  <a:pos x="71" y="13"/>
                </a:cxn>
                <a:cxn ang="0">
                  <a:pos x="41" y="9"/>
                </a:cxn>
                <a:cxn ang="0">
                  <a:pos x="30" y="15"/>
                </a:cxn>
                <a:cxn ang="0">
                  <a:pos x="23" y="22"/>
                </a:cxn>
                <a:cxn ang="0">
                  <a:pos x="30" y="37"/>
                </a:cxn>
                <a:cxn ang="0">
                  <a:pos x="14" y="52"/>
                </a:cxn>
                <a:cxn ang="0">
                  <a:pos x="7" y="70"/>
                </a:cxn>
                <a:cxn ang="0">
                  <a:pos x="0" y="81"/>
                </a:cxn>
                <a:cxn ang="0">
                  <a:pos x="10" y="91"/>
                </a:cxn>
                <a:cxn ang="0">
                  <a:pos x="33" y="94"/>
                </a:cxn>
                <a:cxn ang="0">
                  <a:pos x="42" y="97"/>
                </a:cxn>
                <a:cxn ang="0">
                  <a:pos x="52" y="93"/>
                </a:cxn>
                <a:cxn ang="0">
                  <a:pos x="67" y="89"/>
                </a:cxn>
                <a:cxn ang="0">
                  <a:pos x="88" y="83"/>
                </a:cxn>
                <a:cxn ang="0">
                  <a:pos x="101" y="90"/>
                </a:cxn>
                <a:cxn ang="0">
                  <a:pos x="115" y="107"/>
                </a:cxn>
                <a:cxn ang="0">
                  <a:pos x="124" y="124"/>
                </a:cxn>
                <a:cxn ang="0">
                  <a:pos x="109" y="123"/>
                </a:cxn>
                <a:cxn ang="0">
                  <a:pos x="102" y="137"/>
                </a:cxn>
                <a:cxn ang="0">
                  <a:pos x="104" y="148"/>
                </a:cxn>
                <a:cxn ang="0">
                  <a:pos x="118" y="148"/>
                </a:cxn>
                <a:cxn ang="0">
                  <a:pos x="125" y="137"/>
                </a:cxn>
                <a:cxn ang="0">
                  <a:pos x="139" y="120"/>
                </a:cxn>
                <a:cxn ang="0">
                  <a:pos x="159" y="118"/>
                </a:cxn>
                <a:cxn ang="0">
                  <a:pos x="159" y="128"/>
                </a:cxn>
                <a:cxn ang="0">
                  <a:pos x="183" y="130"/>
                </a:cxn>
                <a:cxn ang="0">
                  <a:pos x="173" y="138"/>
                </a:cxn>
                <a:cxn ang="0">
                  <a:pos x="171" y="147"/>
                </a:cxn>
                <a:cxn ang="0">
                  <a:pos x="179" y="161"/>
                </a:cxn>
                <a:cxn ang="0">
                  <a:pos x="193" y="160"/>
                </a:cxn>
                <a:cxn ang="0">
                  <a:pos x="209" y="154"/>
                </a:cxn>
                <a:cxn ang="0">
                  <a:pos x="230" y="151"/>
                </a:cxn>
                <a:cxn ang="0">
                  <a:pos x="213" y="147"/>
                </a:cxn>
                <a:cxn ang="0">
                  <a:pos x="203" y="141"/>
                </a:cxn>
                <a:cxn ang="0">
                  <a:pos x="207" y="126"/>
                </a:cxn>
                <a:cxn ang="0">
                  <a:pos x="242" y="114"/>
                </a:cxn>
                <a:cxn ang="0">
                  <a:pos x="253" y="104"/>
                </a:cxn>
              </a:cxnLst>
              <a:rect l="0" t="0" r="r" b="b"/>
              <a:pathLst>
                <a:path w="286" h="164">
                  <a:moveTo>
                    <a:pt x="254" y="103"/>
                  </a:moveTo>
                  <a:lnTo>
                    <a:pt x="254" y="103"/>
                  </a:lnTo>
                  <a:lnTo>
                    <a:pt x="257" y="101"/>
                  </a:lnTo>
                  <a:lnTo>
                    <a:pt x="260" y="98"/>
                  </a:lnTo>
                  <a:lnTo>
                    <a:pt x="264" y="96"/>
                  </a:lnTo>
                  <a:lnTo>
                    <a:pt x="267" y="94"/>
                  </a:lnTo>
                  <a:lnTo>
                    <a:pt x="267" y="94"/>
                  </a:lnTo>
                  <a:lnTo>
                    <a:pt x="274" y="96"/>
                  </a:lnTo>
                  <a:lnTo>
                    <a:pt x="279" y="96"/>
                  </a:lnTo>
                  <a:lnTo>
                    <a:pt x="280" y="94"/>
                  </a:lnTo>
                  <a:lnTo>
                    <a:pt x="280" y="94"/>
                  </a:lnTo>
                  <a:lnTo>
                    <a:pt x="281" y="90"/>
                  </a:lnTo>
                  <a:lnTo>
                    <a:pt x="283" y="86"/>
                  </a:lnTo>
                  <a:lnTo>
                    <a:pt x="283" y="86"/>
                  </a:lnTo>
                  <a:lnTo>
                    <a:pt x="280" y="83"/>
                  </a:lnTo>
                  <a:lnTo>
                    <a:pt x="280" y="80"/>
                  </a:lnTo>
                  <a:lnTo>
                    <a:pt x="280" y="79"/>
                  </a:lnTo>
                  <a:lnTo>
                    <a:pt x="280" y="79"/>
                  </a:lnTo>
                  <a:lnTo>
                    <a:pt x="280" y="79"/>
                  </a:lnTo>
                  <a:lnTo>
                    <a:pt x="283" y="77"/>
                  </a:lnTo>
                  <a:lnTo>
                    <a:pt x="284" y="77"/>
                  </a:lnTo>
                  <a:lnTo>
                    <a:pt x="286" y="76"/>
                  </a:lnTo>
                  <a:lnTo>
                    <a:pt x="286" y="76"/>
                  </a:lnTo>
                  <a:lnTo>
                    <a:pt x="284" y="74"/>
                  </a:lnTo>
                  <a:lnTo>
                    <a:pt x="283" y="73"/>
                  </a:lnTo>
                  <a:lnTo>
                    <a:pt x="281" y="70"/>
                  </a:lnTo>
                  <a:lnTo>
                    <a:pt x="281" y="70"/>
                  </a:lnTo>
                  <a:lnTo>
                    <a:pt x="284" y="67"/>
                  </a:lnTo>
                  <a:lnTo>
                    <a:pt x="286" y="66"/>
                  </a:lnTo>
                  <a:lnTo>
                    <a:pt x="286" y="64"/>
                  </a:lnTo>
                  <a:lnTo>
                    <a:pt x="286" y="64"/>
                  </a:lnTo>
                  <a:lnTo>
                    <a:pt x="284" y="62"/>
                  </a:lnTo>
                  <a:lnTo>
                    <a:pt x="283" y="62"/>
                  </a:lnTo>
                  <a:lnTo>
                    <a:pt x="277" y="59"/>
                  </a:lnTo>
                  <a:lnTo>
                    <a:pt x="277" y="59"/>
                  </a:lnTo>
                  <a:lnTo>
                    <a:pt x="273" y="57"/>
                  </a:lnTo>
                  <a:lnTo>
                    <a:pt x="270" y="56"/>
                  </a:lnTo>
                  <a:lnTo>
                    <a:pt x="263" y="54"/>
                  </a:lnTo>
                  <a:lnTo>
                    <a:pt x="263" y="54"/>
                  </a:lnTo>
                  <a:lnTo>
                    <a:pt x="259" y="53"/>
                  </a:lnTo>
                  <a:lnTo>
                    <a:pt x="254" y="53"/>
                  </a:lnTo>
                  <a:lnTo>
                    <a:pt x="252" y="53"/>
                  </a:lnTo>
                  <a:lnTo>
                    <a:pt x="250" y="53"/>
                  </a:lnTo>
                  <a:lnTo>
                    <a:pt x="250" y="53"/>
                  </a:lnTo>
                  <a:lnTo>
                    <a:pt x="247" y="49"/>
                  </a:lnTo>
                  <a:lnTo>
                    <a:pt x="243" y="44"/>
                  </a:lnTo>
                  <a:lnTo>
                    <a:pt x="243" y="44"/>
                  </a:lnTo>
                  <a:lnTo>
                    <a:pt x="242" y="43"/>
                  </a:lnTo>
                  <a:lnTo>
                    <a:pt x="239" y="43"/>
                  </a:lnTo>
                  <a:lnTo>
                    <a:pt x="235" y="44"/>
                  </a:lnTo>
                  <a:lnTo>
                    <a:pt x="235" y="44"/>
                  </a:lnTo>
                  <a:lnTo>
                    <a:pt x="230" y="46"/>
                  </a:lnTo>
                  <a:lnTo>
                    <a:pt x="226" y="46"/>
                  </a:lnTo>
                  <a:lnTo>
                    <a:pt x="226" y="46"/>
                  </a:lnTo>
                  <a:lnTo>
                    <a:pt x="222" y="43"/>
                  </a:lnTo>
                  <a:lnTo>
                    <a:pt x="220" y="42"/>
                  </a:lnTo>
                  <a:lnTo>
                    <a:pt x="217" y="42"/>
                  </a:lnTo>
                  <a:lnTo>
                    <a:pt x="217" y="42"/>
                  </a:lnTo>
                  <a:lnTo>
                    <a:pt x="213" y="42"/>
                  </a:lnTo>
                  <a:lnTo>
                    <a:pt x="212" y="40"/>
                  </a:lnTo>
                  <a:lnTo>
                    <a:pt x="212" y="39"/>
                  </a:lnTo>
                  <a:lnTo>
                    <a:pt x="212" y="39"/>
                  </a:lnTo>
                  <a:lnTo>
                    <a:pt x="212" y="36"/>
                  </a:lnTo>
                  <a:lnTo>
                    <a:pt x="210" y="32"/>
                  </a:lnTo>
                  <a:lnTo>
                    <a:pt x="205" y="26"/>
                  </a:lnTo>
                  <a:lnTo>
                    <a:pt x="205" y="26"/>
                  </a:lnTo>
                  <a:lnTo>
                    <a:pt x="199" y="26"/>
                  </a:lnTo>
                  <a:lnTo>
                    <a:pt x="195" y="25"/>
                  </a:lnTo>
                  <a:lnTo>
                    <a:pt x="193" y="23"/>
                  </a:lnTo>
                  <a:lnTo>
                    <a:pt x="193" y="23"/>
                  </a:lnTo>
                  <a:lnTo>
                    <a:pt x="190" y="19"/>
                  </a:lnTo>
                  <a:lnTo>
                    <a:pt x="189" y="16"/>
                  </a:lnTo>
                  <a:lnTo>
                    <a:pt x="189" y="15"/>
                  </a:lnTo>
                  <a:lnTo>
                    <a:pt x="189" y="15"/>
                  </a:lnTo>
                  <a:lnTo>
                    <a:pt x="190" y="12"/>
                  </a:lnTo>
                  <a:lnTo>
                    <a:pt x="189" y="9"/>
                  </a:lnTo>
                  <a:lnTo>
                    <a:pt x="188" y="2"/>
                  </a:lnTo>
                  <a:lnTo>
                    <a:pt x="188" y="2"/>
                  </a:lnTo>
                  <a:lnTo>
                    <a:pt x="185" y="0"/>
                  </a:lnTo>
                  <a:lnTo>
                    <a:pt x="180" y="0"/>
                  </a:lnTo>
                  <a:lnTo>
                    <a:pt x="175" y="0"/>
                  </a:lnTo>
                  <a:lnTo>
                    <a:pt x="175" y="0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2"/>
                  </a:lnTo>
                  <a:lnTo>
                    <a:pt x="163" y="2"/>
                  </a:lnTo>
                  <a:lnTo>
                    <a:pt x="161" y="3"/>
                  </a:lnTo>
                  <a:lnTo>
                    <a:pt x="158" y="5"/>
                  </a:lnTo>
                  <a:lnTo>
                    <a:pt x="156" y="5"/>
                  </a:lnTo>
                  <a:lnTo>
                    <a:pt x="156" y="5"/>
                  </a:lnTo>
                  <a:lnTo>
                    <a:pt x="153" y="5"/>
                  </a:lnTo>
                  <a:lnTo>
                    <a:pt x="152" y="3"/>
                  </a:lnTo>
                  <a:lnTo>
                    <a:pt x="152" y="3"/>
                  </a:lnTo>
                  <a:lnTo>
                    <a:pt x="145" y="5"/>
                  </a:lnTo>
                  <a:lnTo>
                    <a:pt x="142" y="6"/>
                  </a:lnTo>
                  <a:lnTo>
                    <a:pt x="142" y="6"/>
                  </a:lnTo>
                  <a:lnTo>
                    <a:pt x="136" y="9"/>
                  </a:lnTo>
                  <a:lnTo>
                    <a:pt x="134" y="13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1" y="20"/>
                  </a:lnTo>
                  <a:lnTo>
                    <a:pt x="131" y="22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126" y="20"/>
                  </a:lnTo>
                  <a:lnTo>
                    <a:pt x="122" y="19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112" y="20"/>
                  </a:lnTo>
                  <a:lnTo>
                    <a:pt x="109" y="17"/>
                  </a:lnTo>
                  <a:lnTo>
                    <a:pt x="106" y="16"/>
                  </a:lnTo>
                  <a:lnTo>
                    <a:pt x="104" y="17"/>
                  </a:lnTo>
                  <a:lnTo>
                    <a:pt x="104" y="17"/>
                  </a:lnTo>
                  <a:lnTo>
                    <a:pt x="101" y="17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4" y="16"/>
                  </a:lnTo>
                  <a:lnTo>
                    <a:pt x="94" y="16"/>
                  </a:lnTo>
                  <a:lnTo>
                    <a:pt x="92" y="17"/>
                  </a:lnTo>
                  <a:lnTo>
                    <a:pt x="89" y="17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79" y="13"/>
                  </a:lnTo>
                  <a:lnTo>
                    <a:pt x="75" y="13"/>
                  </a:lnTo>
                  <a:lnTo>
                    <a:pt x="71" y="13"/>
                  </a:lnTo>
                  <a:lnTo>
                    <a:pt x="68" y="12"/>
                  </a:lnTo>
                  <a:lnTo>
                    <a:pt x="68" y="12"/>
                  </a:lnTo>
                  <a:lnTo>
                    <a:pt x="64" y="10"/>
                  </a:lnTo>
                  <a:lnTo>
                    <a:pt x="55" y="9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7" y="9"/>
                  </a:lnTo>
                  <a:lnTo>
                    <a:pt x="34" y="10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7" y="30"/>
                  </a:lnTo>
                  <a:lnTo>
                    <a:pt x="30" y="34"/>
                  </a:lnTo>
                  <a:lnTo>
                    <a:pt x="30" y="37"/>
                  </a:lnTo>
                  <a:lnTo>
                    <a:pt x="30" y="37"/>
                  </a:lnTo>
                  <a:lnTo>
                    <a:pt x="27" y="40"/>
                  </a:lnTo>
                  <a:lnTo>
                    <a:pt x="25" y="42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14" y="52"/>
                  </a:lnTo>
                  <a:lnTo>
                    <a:pt x="7" y="59"/>
                  </a:lnTo>
                  <a:lnTo>
                    <a:pt x="7" y="59"/>
                  </a:lnTo>
                  <a:lnTo>
                    <a:pt x="8" y="64"/>
                  </a:lnTo>
                  <a:lnTo>
                    <a:pt x="8" y="67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6"/>
                  </a:lnTo>
                  <a:lnTo>
                    <a:pt x="1" y="79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4"/>
                  </a:lnTo>
                  <a:lnTo>
                    <a:pt x="3" y="86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91"/>
                  </a:lnTo>
                  <a:lnTo>
                    <a:pt x="17" y="91"/>
                  </a:lnTo>
                  <a:lnTo>
                    <a:pt x="24" y="93"/>
                  </a:lnTo>
                  <a:lnTo>
                    <a:pt x="33" y="94"/>
                  </a:lnTo>
                  <a:lnTo>
                    <a:pt x="33" y="94"/>
                  </a:lnTo>
                  <a:lnTo>
                    <a:pt x="38" y="94"/>
                  </a:lnTo>
                  <a:lnTo>
                    <a:pt x="42" y="97"/>
                  </a:lnTo>
                  <a:lnTo>
                    <a:pt x="42" y="97"/>
                  </a:lnTo>
                  <a:lnTo>
                    <a:pt x="42" y="97"/>
                  </a:lnTo>
                  <a:lnTo>
                    <a:pt x="45" y="97"/>
                  </a:lnTo>
                  <a:lnTo>
                    <a:pt x="50" y="94"/>
                  </a:lnTo>
                  <a:lnTo>
                    <a:pt x="50" y="94"/>
                  </a:lnTo>
                  <a:lnTo>
                    <a:pt x="51" y="93"/>
                  </a:lnTo>
                  <a:lnTo>
                    <a:pt x="52" y="93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62" y="93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70" y="87"/>
                  </a:lnTo>
                  <a:lnTo>
                    <a:pt x="75" y="84"/>
                  </a:lnTo>
                  <a:lnTo>
                    <a:pt x="85" y="83"/>
                  </a:lnTo>
                  <a:lnTo>
                    <a:pt x="85" y="83"/>
                  </a:lnTo>
                  <a:lnTo>
                    <a:pt x="88" y="83"/>
                  </a:lnTo>
                  <a:lnTo>
                    <a:pt x="92" y="86"/>
                  </a:lnTo>
                  <a:lnTo>
                    <a:pt x="95" y="89"/>
                  </a:lnTo>
                  <a:lnTo>
                    <a:pt x="98" y="90"/>
                  </a:lnTo>
                  <a:lnTo>
                    <a:pt x="98" y="90"/>
                  </a:lnTo>
                  <a:lnTo>
                    <a:pt x="101" y="90"/>
                  </a:lnTo>
                  <a:lnTo>
                    <a:pt x="105" y="91"/>
                  </a:lnTo>
                  <a:lnTo>
                    <a:pt x="108" y="94"/>
                  </a:lnTo>
                  <a:lnTo>
                    <a:pt x="109" y="98"/>
                  </a:lnTo>
                  <a:lnTo>
                    <a:pt x="109" y="98"/>
                  </a:lnTo>
                  <a:lnTo>
                    <a:pt x="115" y="107"/>
                  </a:lnTo>
                  <a:lnTo>
                    <a:pt x="119" y="114"/>
                  </a:lnTo>
                  <a:lnTo>
                    <a:pt x="119" y="114"/>
                  </a:lnTo>
                  <a:lnTo>
                    <a:pt x="122" y="120"/>
                  </a:lnTo>
                  <a:lnTo>
                    <a:pt x="124" y="124"/>
                  </a:lnTo>
                  <a:lnTo>
                    <a:pt x="124" y="124"/>
                  </a:lnTo>
                  <a:lnTo>
                    <a:pt x="122" y="126"/>
                  </a:lnTo>
                  <a:lnTo>
                    <a:pt x="121" y="124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09" y="123"/>
                  </a:lnTo>
                  <a:lnTo>
                    <a:pt x="108" y="124"/>
                  </a:lnTo>
                  <a:lnTo>
                    <a:pt x="106" y="130"/>
                  </a:lnTo>
                  <a:lnTo>
                    <a:pt x="106" y="130"/>
                  </a:lnTo>
                  <a:lnTo>
                    <a:pt x="105" y="133"/>
                  </a:lnTo>
                  <a:lnTo>
                    <a:pt x="102" y="137"/>
                  </a:lnTo>
                  <a:lnTo>
                    <a:pt x="97" y="144"/>
                  </a:lnTo>
                  <a:lnTo>
                    <a:pt x="97" y="144"/>
                  </a:lnTo>
                  <a:lnTo>
                    <a:pt x="97" y="145"/>
                  </a:lnTo>
                  <a:lnTo>
                    <a:pt x="98" y="147"/>
                  </a:lnTo>
                  <a:lnTo>
                    <a:pt x="104" y="148"/>
                  </a:lnTo>
                  <a:lnTo>
                    <a:pt x="104" y="148"/>
                  </a:lnTo>
                  <a:lnTo>
                    <a:pt x="108" y="147"/>
                  </a:lnTo>
                  <a:lnTo>
                    <a:pt x="112" y="144"/>
                  </a:lnTo>
                  <a:lnTo>
                    <a:pt x="112" y="144"/>
                  </a:lnTo>
                  <a:lnTo>
                    <a:pt x="118" y="148"/>
                  </a:lnTo>
                  <a:lnTo>
                    <a:pt x="118" y="148"/>
                  </a:lnTo>
                  <a:lnTo>
                    <a:pt x="118" y="144"/>
                  </a:lnTo>
                  <a:lnTo>
                    <a:pt x="119" y="141"/>
                  </a:lnTo>
                  <a:lnTo>
                    <a:pt x="125" y="137"/>
                  </a:lnTo>
                  <a:lnTo>
                    <a:pt x="125" y="137"/>
                  </a:lnTo>
                  <a:lnTo>
                    <a:pt x="129" y="131"/>
                  </a:lnTo>
                  <a:lnTo>
                    <a:pt x="132" y="127"/>
                  </a:lnTo>
                  <a:lnTo>
                    <a:pt x="135" y="123"/>
                  </a:lnTo>
                  <a:lnTo>
                    <a:pt x="139" y="120"/>
                  </a:lnTo>
                  <a:lnTo>
                    <a:pt x="139" y="120"/>
                  </a:lnTo>
                  <a:lnTo>
                    <a:pt x="146" y="118"/>
                  </a:lnTo>
                  <a:lnTo>
                    <a:pt x="151" y="117"/>
                  </a:lnTo>
                  <a:lnTo>
                    <a:pt x="156" y="117"/>
                  </a:lnTo>
                  <a:lnTo>
                    <a:pt x="156" y="117"/>
                  </a:lnTo>
                  <a:lnTo>
                    <a:pt x="159" y="118"/>
                  </a:lnTo>
                  <a:lnTo>
                    <a:pt x="161" y="120"/>
                  </a:lnTo>
                  <a:lnTo>
                    <a:pt x="159" y="123"/>
                  </a:lnTo>
                  <a:lnTo>
                    <a:pt x="156" y="126"/>
                  </a:lnTo>
                  <a:lnTo>
                    <a:pt x="156" y="127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65" y="130"/>
                  </a:lnTo>
                  <a:lnTo>
                    <a:pt x="173" y="130"/>
                  </a:lnTo>
                  <a:lnTo>
                    <a:pt x="180" y="130"/>
                  </a:lnTo>
                  <a:lnTo>
                    <a:pt x="183" y="130"/>
                  </a:lnTo>
                  <a:lnTo>
                    <a:pt x="185" y="131"/>
                  </a:lnTo>
                  <a:lnTo>
                    <a:pt x="185" y="131"/>
                  </a:lnTo>
                  <a:lnTo>
                    <a:pt x="183" y="134"/>
                  </a:lnTo>
                  <a:lnTo>
                    <a:pt x="182" y="135"/>
                  </a:lnTo>
                  <a:lnTo>
                    <a:pt x="173" y="138"/>
                  </a:lnTo>
                  <a:lnTo>
                    <a:pt x="166" y="141"/>
                  </a:lnTo>
                  <a:lnTo>
                    <a:pt x="163" y="144"/>
                  </a:lnTo>
                  <a:lnTo>
                    <a:pt x="163" y="144"/>
                  </a:lnTo>
                  <a:lnTo>
                    <a:pt x="165" y="145"/>
                  </a:lnTo>
                  <a:lnTo>
                    <a:pt x="171" y="147"/>
                  </a:lnTo>
                  <a:lnTo>
                    <a:pt x="179" y="151"/>
                  </a:lnTo>
                  <a:lnTo>
                    <a:pt x="179" y="151"/>
                  </a:lnTo>
                  <a:lnTo>
                    <a:pt x="180" y="154"/>
                  </a:lnTo>
                  <a:lnTo>
                    <a:pt x="180" y="157"/>
                  </a:lnTo>
                  <a:lnTo>
                    <a:pt x="179" y="161"/>
                  </a:lnTo>
                  <a:lnTo>
                    <a:pt x="180" y="164"/>
                  </a:lnTo>
                  <a:lnTo>
                    <a:pt x="180" y="164"/>
                  </a:lnTo>
                  <a:lnTo>
                    <a:pt x="182" y="164"/>
                  </a:lnTo>
                  <a:lnTo>
                    <a:pt x="185" y="164"/>
                  </a:lnTo>
                  <a:lnTo>
                    <a:pt x="193" y="160"/>
                  </a:lnTo>
                  <a:lnTo>
                    <a:pt x="193" y="160"/>
                  </a:lnTo>
                  <a:lnTo>
                    <a:pt x="196" y="158"/>
                  </a:lnTo>
                  <a:lnTo>
                    <a:pt x="200" y="157"/>
                  </a:lnTo>
                  <a:lnTo>
                    <a:pt x="205" y="155"/>
                  </a:lnTo>
                  <a:lnTo>
                    <a:pt x="209" y="154"/>
                  </a:lnTo>
                  <a:lnTo>
                    <a:pt x="209" y="154"/>
                  </a:lnTo>
                  <a:lnTo>
                    <a:pt x="215" y="151"/>
                  </a:lnTo>
                  <a:lnTo>
                    <a:pt x="220" y="151"/>
                  </a:lnTo>
                  <a:lnTo>
                    <a:pt x="226" y="151"/>
                  </a:lnTo>
                  <a:lnTo>
                    <a:pt x="230" y="151"/>
                  </a:lnTo>
                  <a:lnTo>
                    <a:pt x="230" y="151"/>
                  </a:lnTo>
                  <a:lnTo>
                    <a:pt x="230" y="148"/>
                  </a:lnTo>
                  <a:lnTo>
                    <a:pt x="227" y="147"/>
                  </a:lnTo>
                  <a:lnTo>
                    <a:pt x="222" y="147"/>
                  </a:lnTo>
                  <a:lnTo>
                    <a:pt x="213" y="147"/>
                  </a:lnTo>
                  <a:lnTo>
                    <a:pt x="213" y="147"/>
                  </a:lnTo>
                  <a:lnTo>
                    <a:pt x="209" y="145"/>
                  </a:lnTo>
                  <a:lnTo>
                    <a:pt x="206" y="145"/>
                  </a:lnTo>
                  <a:lnTo>
                    <a:pt x="205" y="143"/>
                  </a:lnTo>
                  <a:lnTo>
                    <a:pt x="203" y="141"/>
                  </a:lnTo>
                  <a:lnTo>
                    <a:pt x="200" y="137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203" y="130"/>
                  </a:lnTo>
                  <a:lnTo>
                    <a:pt x="207" y="126"/>
                  </a:lnTo>
                  <a:lnTo>
                    <a:pt x="215" y="123"/>
                  </a:lnTo>
                  <a:lnTo>
                    <a:pt x="220" y="120"/>
                  </a:lnTo>
                  <a:lnTo>
                    <a:pt x="220" y="120"/>
                  </a:lnTo>
                  <a:lnTo>
                    <a:pt x="232" y="118"/>
                  </a:lnTo>
                  <a:lnTo>
                    <a:pt x="242" y="114"/>
                  </a:lnTo>
                  <a:lnTo>
                    <a:pt x="242" y="114"/>
                  </a:lnTo>
                  <a:lnTo>
                    <a:pt x="254" y="111"/>
                  </a:lnTo>
                  <a:lnTo>
                    <a:pt x="254" y="111"/>
                  </a:lnTo>
                  <a:lnTo>
                    <a:pt x="253" y="106"/>
                  </a:lnTo>
                  <a:lnTo>
                    <a:pt x="253" y="104"/>
                  </a:lnTo>
                  <a:lnTo>
                    <a:pt x="254" y="103"/>
                  </a:lnTo>
                  <a:lnTo>
                    <a:pt x="254" y="10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4" name="Freeform 269"/>
            <p:cNvSpPr>
              <a:spLocks/>
            </p:cNvSpPr>
            <p:nvPr/>
          </p:nvSpPr>
          <p:spPr bwMode="auto">
            <a:xfrm>
              <a:off x="4623757" y="2204916"/>
              <a:ext cx="210780" cy="151366"/>
            </a:xfrm>
            <a:custGeom>
              <a:avLst/>
              <a:gdLst/>
              <a:ahLst/>
              <a:cxnLst>
                <a:cxn ang="0">
                  <a:pos x="138" y="51"/>
                </a:cxn>
                <a:cxn ang="0">
                  <a:pos x="131" y="44"/>
                </a:cxn>
                <a:cxn ang="0">
                  <a:pos x="128" y="40"/>
                </a:cxn>
                <a:cxn ang="0">
                  <a:pos x="124" y="34"/>
                </a:cxn>
                <a:cxn ang="0">
                  <a:pos x="122" y="23"/>
                </a:cxn>
                <a:cxn ang="0">
                  <a:pos x="122" y="13"/>
                </a:cxn>
                <a:cxn ang="0">
                  <a:pos x="114" y="9"/>
                </a:cxn>
                <a:cxn ang="0">
                  <a:pos x="105" y="7"/>
                </a:cxn>
                <a:cxn ang="0">
                  <a:pos x="97" y="7"/>
                </a:cxn>
                <a:cxn ang="0">
                  <a:pos x="91" y="3"/>
                </a:cxn>
                <a:cxn ang="0">
                  <a:pos x="87" y="4"/>
                </a:cxn>
                <a:cxn ang="0">
                  <a:pos x="81" y="1"/>
                </a:cxn>
                <a:cxn ang="0">
                  <a:pos x="75" y="1"/>
                </a:cxn>
                <a:cxn ang="0">
                  <a:pos x="71" y="7"/>
                </a:cxn>
                <a:cxn ang="0">
                  <a:pos x="62" y="7"/>
                </a:cxn>
                <a:cxn ang="0">
                  <a:pos x="58" y="9"/>
                </a:cxn>
                <a:cxn ang="0">
                  <a:pos x="54" y="17"/>
                </a:cxn>
                <a:cxn ang="0">
                  <a:pos x="51" y="24"/>
                </a:cxn>
                <a:cxn ang="0">
                  <a:pos x="48" y="26"/>
                </a:cxn>
                <a:cxn ang="0">
                  <a:pos x="47" y="28"/>
                </a:cxn>
                <a:cxn ang="0">
                  <a:pos x="38" y="36"/>
                </a:cxn>
                <a:cxn ang="0">
                  <a:pos x="35" y="43"/>
                </a:cxn>
                <a:cxn ang="0">
                  <a:pos x="27" y="46"/>
                </a:cxn>
                <a:cxn ang="0">
                  <a:pos x="23" y="50"/>
                </a:cxn>
                <a:cxn ang="0">
                  <a:pos x="17" y="50"/>
                </a:cxn>
                <a:cxn ang="0">
                  <a:pos x="6" y="51"/>
                </a:cxn>
                <a:cxn ang="0">
                  <a:pos x="6" y="58"/>
                </a:cxn>
                <a:cxn ang="0">
                  <a:pos x="8" y="63"/>
                </a:cxn>
                <a:cxn ang="0">
                  <a:pos x="10" y="74"/>
                </a:cxn>
                <a:cxn ang="0">
                  <a:pos x="3" y="81"/>
                </a:cxn>
                <a:cxn ang="0">
                  <a:pos x="0" y="85"/>
                </a:cxn>
                <a:cxn ang="0">
                  <a:pos x="4" y="91"/>
                </a:cxn>
                <a:cxn ang="0">
                  <a:pos x="4" y="102"/>
                </a:cxn>
                <a:cxn ang="0">
                  <a:pos x="11" y="101"/>
                </a:cxn>
                <a:cxn ang="0">
                  <a:pos x="17" y="95"/>
                </a:cxn>
                <a:cxn ang="0">
                  <a:pos x="24" y="94"/>
                </a:cxn>
                <a:cxn ang="0">
                  <a:pos x="51" y="97"/>
                </a:cxn>
                <a:cxn ang="0">
                  <a:pos x="58" y="98"/>
                </a:cxn>
                <a:cxn ang="0">
                  <a:pos x="65" y="100"/>
                </a:cxn>
                <a:cxn ang="0">
                  <a:pos x="77" y="101"/>
                </a:cxn>
                <a:cxn ang="0">
                  <a:pos x="81" y="101"/>
                </a:cxn>
                <a:cxn ang="0">
                  <a:pos x="87" y="102"/>
                </a:cxn>
                <a:cxn ang="0">
                  <a:pos x="95" y="105"/>
                </a:cxn>
                <a:cxn ang="0">
                  <a:pos x="105" y="104"/>
                </a:cxn>
                <a:cxn ang="0">
                  <a:pos x="112" y="107"/>
                </a:cxn>
                <a:cxn ang="0">
                  <a:pos x="115" y="101"/>
                </a:cxn>
                <a:cxn ang="0">
                  <a:pos x="119" y="94"/>
                </a:cxn>
                <a:cxn ang="0">
                  <a:pos x="128" y="90"/>
                </a:cxn>
                <a:cxn ang="0">
                  <a:pos x="132" y="81"/>
                </a:cxn>
                <a:cxn ang="0">
                  <a:pos x="129" y="70"/>
                </a:cxn>
                <a:cxn ang="0">
                  <a:pos x="132" y="67"/>
                </a:cxn>
                <a:cxn ang="0">
                  <a:pos x="141" y="68"/>
                </a:cxn>
                <a:cxn ang="0">
                  <a:pos x="149" y="64"/>
                </a:cxn>
                <a:cxn ang="0">
                  <a:pos x="148" y="58"/>
                </a:cxn>
                <a:cxn ang="0">
                  <a:pos x="141" y="53"/>
                </a:cxn>
              </a:cxnLst>
              <a:rect l="0" t="0" r="r" b="b"/>
              <a:pathLst>
                <a:path w="149" h="107">
                  <a:moveTo>
                    <a:pt x="141" y="53"/>
                  </a:moveTo>
                  <a:lnTo>
                    <a:pt x="141" y="53"/>
                  </a:lnTo>
                  <a:lnTo>
                    <a:pt x="138" y="51"/>
                  </a:lnTo>
                  <a:lnTo>
                    <a:pt x="136" y="48"/>
                  </a:lnTo>
                  <a:lnTo>
                    <a:pt x="134" y="46"/>
                  </a:lnTo>
                  <a:lnTo>
                    <a:pt x="131" y="44"/>
                  </a:lnTo>
                  <a:lnTo>
                    <a:pt x="131" y="44"/>
                  </a:lnTo>
                  <a:lnTo>
                    <a:pt x="129" y="43"/>
                  </a:lnTo>
                  <a:lnTo>
                    <a:pt x="128" y="40"/>
                  </a:lnTo>
                  <a:lnTo>
                    <a:pt x="126" y="37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2" y="31"/>
                  </a:lnTo>
                  <a:lnTo>
                    <a:pt x="122" y="28"/>
                  </a:lnTo>
                  <a:lnTo>
                    <a:pt x="122" y="23"/>
                  </a:lnTo>
                  <a:lnTo>
                    <a:pt x="122" y="23"/>
                  </a:lnTo>
                  <a:lnTo>
                    <a:pt x="122" y="16"/>
                  </a:lnTo>
                  <a:lnTo>
                    <a:pt x="122" y="13"/>
                  </a:lnTo>
                  <a:lnTo>
                    <a:pt x="121" y="11"/>
                  </a:lnTo>
                  <a:lnTo>
                    <a:pt x="121" y="11"/>
                  </a:lnTo>
                  <a:lnTo>
                    <a:pt x="114" y="9"/>
                  </a:lnTo>
                  <a:lnTo>
                    <a:pt x="109" y="7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1" y="9"/>
                  </a:lnTo>
                  <a:lnTo>
                    <a:pt x="98" y="9"/>
                  </a:lnTo>
                  <a:lnTo>
                    <a:pt x="97" y="7"/>
                  </a:lnTo>
                  <a:lnTo>
                    <a:pt x="97" y="7"/>
                  </a:lnTo>
                  <a:lnTo>
                    <a:pt x="94" y="4"/>
                  </a:lnTo>
                  <a:lnTo>
                    <a:pt x="91" y="3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87" y="4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81" y="1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2" y="6"/>
                  </a:lnTo>
                  <a:lnTo>
                    <a:pt x="71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2" y="7"/>
                  </a:lnTo>
                  <a:lnTo>
                    <a:pt x="61" y="7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4" y="13"/>
                  </a:lnTo>
                  <a:lnTo>
                    <a:pt x="54" y="17"/>
                  </a:lnTo>
                  <a:lnTo>
                    <a:pt x="54" y="17"/>
                  </a:lnTo>
                  <a:lnTo>
                    <a:pt x="54" y="21"/>
                  </a:lnTo>
                  <a:lnTo>
                    <a:pt x="53" y="23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7" y="28"/>
                  </a:lnTo>
                  <a:lnTo>
                    <a:pt x="47" y="28"/>
                  </a:lnTo>
                  <a:lnTo>
                    <a:pt x="41" y="31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7" y="40"/>
                  </a:lnTo>
                  <a:lnTo>
                    <a:pt x="37" y="43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1" y="44"/>
                  </a:lnTo>
                  <a:lnTo>
                    <a:pt x="27" y="46"/>
                  </a:lnTo>
                  <a:lnTo>
                    <a:pt x="25" y="47"/>
                  </a:lnTo>
                  <a:lnTo>
                    <a:pt x="25" y="47"/>
                  </a:lnTo>
                  <a:lnTo>
                    <a:pt x="23" y="50"/>
                  </a:lnTo>
                  <a:lnTo>
                    <a:pt x="20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4" y="54"/>
                  </a:lnTo>
                  <a:lnTo>
                    <a:pt x="6" y="58"/>
                  </a:lnTo>
                  <a:lnTo>
                    <a:pt x="6" y="61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10" y="65"/>
                  </a:lnTo>
                  <a:lnTo>
                    <a:pt x="10" y="70"/>
                  </a:lnTo>
                  <a:lnTo>
                    <a:pt x="10" y="74"/>
                  </a:lnTo>
                  <a:lnTo>
                    <a:pt x="8" y="77"/>
                  </a:lnTo>
                  <a:lnTo>
                    <a:pt x="8" y="77"/>
                  </a:lnTo>
                  <a:lnTo>
                    <a:pt x="3" y="81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7"/>
                  </a:lnTo>
                  <a:lnTo>
                    <a:pt x="3" y="88"/>
                  </a:lnTo>
                  <a:lnTo>
                    <a:pt x="4" y="91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8" y="102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17" y="95"/>
                  </a:lnTo>
                  <a:lnTo>
                    <a:pt x="20" y="94"/>
                  </a:lnTo>
                  <a:lnTo>
                    <a:pt x="24" y="94"/>
                  </a:lnTo>
                  <a:lnTo>
                    <a:pt x="24" y="94"/>
                  </a:lnTo>
                  <a:lnTo>
                    <a:pt x="38" y="94"/>
                  </a:lnTo>
                  <a:lnTo>
                    <a:pt x="47" y="95"/>
                  </a:lnTo>
                  <a:lnTo>
                    <a:pt x="51" y="97"/>
                  </a:lnTo>
                  <a:lnTo>
                    <a:pt x="51" y="97"/>
                  </a:lnTo>
                  <a:lnTo>
                    <a:pt x="54" y="98"/>
                  </a:lnTo>
                  <a:lnTo>
                    <a:pt x="58" y="98"/>
                  </a:lnTo>
                  <a:lnTo>
                    <a:pt x="62" y="98"/>
                  </a:lnTo>
                  <a:lnTo>
                    <a:pt x="65" y="100"/>
                  </a:lnTo>
                  <a:lnTo>
                    <a:pt x="65" y="100"/>
                  </a:lnTo>
                  <a:lnTo>
                    <a:pt x="72" y="102"/>
                  </a:lnTo>
                  <a:lnTo>
                    <a:pt x="75" y="102"/>
                  </a:lnTo>
                  <a:lnTo>
                    <a:pt x="77" y="101"/>
                  </a:lnTo>
                  <a:lnTo>
                    <a:pt x="77" y="101"/>
                  </a:lnTo>
                  <a:lnTo>
                    <a:pt x="78" y="101"/>
                  </a:lnTo>
                  <a:lnTo>
                    <a:pt x="81" y="101"/>
                  </a:lnTo>
                  <a:lnTo>
                    <a:pt x="84" y="102"/>
                  </a:lnTo>
                  <a:lnTo>
                    <a:pt x="87" y="102"/>
                  </a:lnTo>
                  <a:lnTo>
                    <a:pt x="87" y="102"/>
                  </a:lnTo>
                  <a:lnTo>
                    <a:pt x="89" y="101"/>
                  </a:lnTo>
                  <a:lnTo>
                    <a:pt x="92" y="102"/>
                  </a:lnTo>
                  <a:lnTo>
                    <a:pt x="95" y="105"/>
                  </a:lnTo>
                  <a:lnTo>
                    <a:pt x="98" y="105"/>
                  </a:lnTo>
                  <a:lnTo>
                    <a:pt x="98" y="105"/>
                  </a:lnTo>
                  <a:lnTo>
                    <a:pt x="105" y="104"/>
                  </a:lnTo>
                  <a:lnTo>
                    <a:pt x="109" y="10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4" y="105"/>
                  </a:lnTo>
                  <a:lnTo>
                    <a:pt x="115" y="101"/>
                  </a:lnTo>
                  <a:lnTo>
                    <a:pt x="115" y="101"/>
                  </a:lnTo>
                  <a:lnTo>
                    <a:pt x="117" y="98"/>
                  </a:lnTo>
                  <a:lnTo>
                    <a:pt x="119" y="94"/>
                  </a:lnTo>
                  <a:lnTo>
                    <a:pt x="125" y="91"/>
                  </a:lnTo>
                  <a:lnTo>
                    <a:pt x="125" y="91"/>
                  </a:lnTo>
                  <a:lnTo>
                    <a:pt x="128" y="90"/>
                  </a:lnTo>
                  <a:lnTo>
                    <a:pt x="135" y="88"/>
                  </a:lnTo>
                  <a:lnTo>
                    <a:pt x="135" y="88"/>
                  </a:lnTo>
                  <a:lnTo>
                    <a:pt x="132" y="81"/>
                  </a:lnTo>
                  <a:lnTo>
                    <a:pt x="132" y="81"/>
                  </a:lnTo>
                  <a:lnTo>
                    <a:pt x="129" y="73"/>
                  </a:lnTo>
                  <a:lnTo>
                    <a:pt x="129" y="70"/>
                  </a:lnTo>
                  <a:lnTo>
                    <a:pt x="129" y="67"/>
                  </a:lnTo>
                  <a:lnTo>
                    <a:pt x="129" y="67"/>
                  </a:lnTo>
                  <a:lnTo>
                    <a:pt x="132" y="67"/>
                  </a:lnTo>
                  <a:lnTo>
                    <a:pt x="135" y="67"/>
                  </a:lnTo>
                  <a:lnTo>
                    <a:pt x="138" y="68"/>
                  </a:lnTo>
                  <a:lnTo>
                    <a:pt x="141" y="68"/>
                  </a:lnTo>
                  <a:lnTo>
                    <a:pt x="141" y="68"/>
                  </a:lnTo>
                  <a:lnTo>
                    <a:pt x="146" y="65"/>
                  </a:lnTo>
                  <a:lnTo>
                    <a:pt x="149" y="64"/>
                  </a:lnTo>
                  <a:lnTo>
                    <a:pt x="149" y="61"/>
                  </a:lnTo>
                  <a:lnTo>
                    <a:pt x="149" y="61"/>
                  </a:lnTo>
                  <a:lnTo>
                    <a:pt x="148" y="58"/>
                  </a:lnTo>
                  <a:lnTo>
                    <a:pt x="146" y="55"/>
                  </a:lnTo>
                  <a:lnTo>
                    <a:pt x="141" y="53"/>
                  </a:lnTo>
                  <a:lnTo>
                    <a:pt x="141" y="5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5" name="Freeform 270"/>
            <p:cNvSpPr>
              <a:spLocks/>
            </p:cNvSpPr>
            <p:nvPr/>
          </p:nvSpPr>
          <p:spPr bwMode="auto">
            <a:xfrm>
              <a:off x="4571416" y="2144088"/>
              <a:ext cx="165512" cy="79219"/>
            </a:xfrm>
            <a:custGeom>
              <a:avLst/>
              <a:gdLst/>
              <a:ahLst/>
              <a:cxnLst>
                <a:cxn ang="0">
                  <a:pos x="38" y="39"/>
                </a:cxn>
                <a:cxn ang="0">
                  <a:pos x="54" y="39"/>
                </a:cxn>
                <a:cxn ang="0">
                  <a:pos x="58" y="39"/>
                </a:cxn>
                <a:cxn ang="0">
                  <a:pos x="64" y="40"/>
                </a:cxn>
                <a:cxn ang="0">
                  <a:pos x="68" y="42"/>
                </a:cxn>
                <a:cxn ang="0">
                  <a:pos x="71" y="43"/>
                </a:cxn>
                <a:cxn ang="0">
                  <a:pos x="84" y="50"/>
                </a:cxn>
                <a:cxn ang="0">
                  <a:pos x="91" y="56"/>
                </a:cxn>
                <a:cxn ang="0">
                  <a:pos x="95" y="52"/>
                </a:cxn>
                <a:cxn ang="0">
                  <a:pos x="98" y="50"/>
                </a:cxn>
                <a:cxn ang="0">
                  <a:pos x="105" y="50"/>
                </a:cxn>
                <a:cxn ang="0">
                  <a:pos x="108" y="50"/>
                </a:cxn>
                <a:cxn ang="0">
                  <a:pos x="112" y="44"/>
                </a:cxn>
                <a:cxn ang="0">
                  <a:pos x="117" y="43"/>
                </a:cxn>
                <a:cxn ang="0">
                  <a:pos x="115" y="37"/>
                </a:cxn>
                <a:cxn ang="0">
                  <a:pos x="114" y="33"/>
                </a:cxn>
                <a:cxn ang="0">
                  <a:pos x="108" y="26"/>
                </a:cxn>
                <a:cxn ang="0">
                  <a:pos x="108" y="23"/>
                </a:cxn>
                <a:cxn ang="0">
                  <a:pos x="108" y="17"/>
                </a:cxn>
                <a:cxn ang="0">
                  <a:pos x="107" y="15"/>
                </a:cxn>
                <a:cxn ang="0">
                  <a:pos x="104" y="10"/>
                </a:cxn>
                <a:cxn ang="0">
                  <a:pos x="88" y="10"/>
                </a:cxn>
                <a:cxn ang="0">
                  <a:pos x="85" y="9"/>
                </a:cxn>
                <a:cxn ang="0">
                  <a:pos x="72" y="0"/>
                </a:cxn>
                <a:cxn ang="0">
                  <a:pos x="65" y="0"/>
                </a:cxn>
                <a:cxn ang="0">
                  <a:pos x="55" y="0"/>
                </a:cxn>
                <a:cxn ang="0">
                  <a:pos x="53" y="7"/>
                </a:cxn>
                <a:cxn ang="0">
                  <a:pos x="54" y="16"/>
                </a:cxn>
                <a:cxn ang="0">
                  <a:pos x="53" y="20"/>
                </a:cxn>
                <a:cxn ang="0">
                  <a:pos x="41" y="23"/>
                </a:cxn>
                <a:cxn ang="0">
                  <a:pos x="37" y="20"/>
                </a:cxn>
                <a:cxn ang="0">
                  <a:pos x="27" y="6"/>
                </a:cxn>
                <a:cxn ang="0">
                  <a:pos x="25" y="5"/>
                </a:cxn>
                <a:cxn ang="0">
                  <a:pos x="20" y="7"/>
                </a:cxn>
                <a:cxn ang="0">
                  <a:pos x="11" y="13"/>
                </a:cxn>
                <a:cxn ang="0">
                  <a:pos x="7" y="19"/>
                </a:cxn>
                <a:cxn ang="0">
                  <a:pos x="4" y="26"/>
                </a:cxn>
                <a:cxn ang="0">
                  <a:pos x="1" y="29"/>
                </a:cxn>
                <a:cxn ang="0">
                  <a:pos x="0" y="36"/>
                </a:cxn>
                <a:cxn ang="0">
                  <a:pos x="3" y="42"/>
                </a:cxn>
                <a:cxn ang="0">
                  <a:pos x="3" y="42"/>
                </a:cxn>
                <a:cxn ang="0">
                  <a:pos x="16" y="39"/>
                </a:cxn>
                <a:cxn ang="0">
                  <a:pos x="20" y="37"/>
                </a:cxn>
                <a:cxn ang="0">
                  <a:pos x="38" y="39"/>
                </a:cxn>
              </a:cxnLst>
              <a:rect l="0" t="0" r="r" b="b"/>
              <a:pathLst>
                <a:path w="117" h="56">
                  <a:moveTo>
                    <a:pt x="38" y="39"/>
                  </a:moveTo>
                  <a:lnTo>
                    <a:pt x="38" y="39"/>
                  </a:lnTo>
                  <a:lnTo>
                    <a:pt x="48" y="39"/>
                  </a:lnTo>
                  <a:lnTo>
                    <a:pt x="54" y="39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62" y="39"/>
                  </a:lnTo>
                  <a:lnTo>
                    <a:pt x="64" y="40"/>
                  </a:lnTo>
                  <a:lnTo>
                    <a:pt x="65" y="42"/>
                  </a:lnTo>
                  <a:lnTo>
                    <a:pt x="68" y="42"/>
                  </a:lnTo>
                  <a:lnTo>
                    <a:pt x="68" y="42"/>
                  </a:lnTo>
                  <a:lnTo>
                    <a:pt x="71" y="43"/>
                  </a:lnTo>
                  <a:lnTo>
                    <a:pt x="75" y="44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91" y="56"/>
                  </a:lnTo>
                  <a:lnTo>
                    <a:pt x="91" y="56"/>
                  </a:lnTo>
                  <a:lnTo>
                    <a:pt x="95" y="52"/>
                  </a:lnTo>
                  <a:lnTo>
                    <a:pt x="95" y="52"/>
                  </a:lnTo>
                  <a:lnTo>
                    <a:pt x="98" y="50"/>
                  </a:lnTo>
                  <a:lnTo>
                    <a:pt x="99" y="50"/>
                  </a:lnTo>
                  <a:lnTo>
                    <a:pt x="105" y="50"/>
                  </a:lnTo>
                  <a:lnTo>
                    <a:pt x="105" y="50"/>
                  </a:lnTo>
                  <a:lnTo>
                    <a:pt x="108" y="50"/>
                  </a:lnTo>
                  <a:lnTo>
                    <a:pt x="109" y="49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7" y="43"/>
                  </a:lnTo>
                  <a:lnTo>
                    <a:pt x="117" y="43"/>
                  </a:lnTo>
                  <a:lnTo>
                    <a:pt x="115" y="37"/>
                  </a:lnTo>
                  <a:lnTo>
                    <a:pt x="114" y="33"/>
                  </a:lnTo>
                  <a:lnTo>
                    <a:pt x="114" y="33"/>
                  </a:lnTo>
                  <a:lnTo>
                    <a:pt x="109" y="29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9" y="19"/>
                  </a:lnTo>
                  <a:lnTo>
                    <a:pt x="108" y="17"/>
                  </a:lnTo>
                  <a:lnTo>
                    <a:pt x="107" y="15"/>
                  </a:lnTo>
                  <a:lnTo>
                    <a:pt x="107" y="15"/>
                  </a:lnTo>
                  <a:lnTo>
                    <a:pt x="104" y="10"/>
                  </a:lnTo>
                  <a:lnTo>
                    <a:pt x="104" y="10"/>
                  </a:lnTo>
                  <a:lnTo>
                    <a:pt x="94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5" y="9"/>
                  </a:lnTo>
                  <a:lnTo>
                    <a:pt x="80" y="6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3" y="19"/>
                  </a:lnTo>
                  <a:lnTo>
                    <a:pt x="53" y="20"/>
                  </a:lnTo>
                  <a:lnTo>
                    <a:pt x="48" y="22"/>
                  </a:lnTo>
                  <a:lnTo>
                    <a:pt x="41" y="23"/>
                  </a:lnTo>
                  <a:lnTo>
                    <a:pt x="41" y="23"/>
                  </a:lnTo>
                  <a:lnTo>
                    <a:pt x="37" y="20"/>
                  </a:lnTo>
                  <a:lnTo>
                    <a:pt x="33" y="1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5" y="5"/>
                  </a:lnTo>
                  <a:lnTo>
                    <a:pt x="24" y="5"/>
                  </a:lnTo>
                  <a:lnTo>
                    <a:pt x="20" y="7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8" y="16"/>
                  </a:lnTo>
                  <a:lnTo>
                    <a:pt x="7" y="19"/>
                  </a:lnTo>
                  <a:lnTo>
                    <a:pt x="6" y="23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1" y="29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10" y="40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20" y="37"/>
                  </a:lnTo>
                  <a:lnTo>
                    <a:pt x="27" y="37"/>
                  </a:lnTo>
                  <a:lnTo>
                    <a:pt x="38" y="39"/>
                  </a:lnTo>
                  <a:lnTo>
                    <a:pt x="38" y="3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6" name="Freeform 271"/>
            <p:cNvSpPr>
              <a:spLocks/>
            </p:cNvSpPr>
            <p:nvPr/>
          </p:nvSpPr>
          <p:spPr bwMode="auto">
            <a:xfrm>
              <a:off x="4571416" y="2196429"/>
              <a:ext cx="128732" cy="79219"/>
            </a:xfrm>
            <a:custGeom>
              <a:avLst/>
              <a:gdLst/>
              <a:ahLst/>
              <a:cxnLst>
                <a:cxn ang="0">
                  <a:pos x="11" y="27"/>
                </a:cxn>
                <a:cxn ang="0">
                  <a:pos x="18" y="32"/>
                </a:cxn>
                <a:cxn ang="0">
                  <a:pos x="21" y="32"/>
                </a:cxn>
                <a:cxn ang="0">
                  <a:pos x="27" y="33"/>
                </a:cxn>
                <a:cxn ang="0">
                  <a:pos x="30" y="36"/>
                </a:cxn>
                <a:cxn ang="0">
                  <a:pos x="30" y="43"/>
                </a:cxn>
                <a:cxn ang="0">
                  <a:pos x="30" y="47"/>
                </a:cxn>
                <a:cxn ang="0">
                  <a:pos x="37" y="50"/>
                </a:cxn>
                <a:cxn ang="0">
                  <a:pos x="43" y="56"/>
                </a:cxn>
                <a:cxn ang="0">
                  <a:pos x="54" y="56"/>
                </a:cxn>
                <a:cxn ang="0">
                  <a:pos x="57" y="56"/>
                </a:cxn>
                <a:cxn ang="0">
                  <a:pos x="62" y="53"/>
                </a:cxn>
                <a:cxn ang="0">
                  <a:pos x="64" y="52"/>
                </a:cxn>
                <a:cxn ang="0">
                  <a:pos x="72" y="49"/>
                </a:cxn>
                <a:cxn ang="0">
                  <a:pos x="74" y="49"/>
                </a:cxn>
                <a:cxn ang="0">
                  <a:pos x="75" y="42"/>
                </a:cxn>
                <a:cxn ang="0">
                  <a:pos x="78" y="37"/>
                </a:cxn>
                <a:cxn ang="0">
                  <a:pos x="84" y="34"/>
                </a:cxn>
                <a:cxn ang="0">
                  <a:pos x="85" y="32"/>
                </a:cxn>
                <a:cxn ang="0">
                  <a:pos x="88" y="30"/>
                </a:cxn>
                <a:cxn ang="0">
                  <a:pos x="90" y="29"/>
                </a:cxn>
                <a:cxn ang="0">
                  <a:pos x="91" y="23"/>
                </a:cxn>
                <a:cxn ang="0">
                  <a:pos x="91" y="22"/>
                </a:cxn>
                <a:cxn ang="0">
                  <a:pos x="91" y="19"/>
                </a:cxn>
                <a:cxn ang="0">
                  <a:pos x="84" y="13"/>
                </a:cxn>
                <a:cxn ang="0">
                  <a:pos x="71" y="6"/>
                </a:cxn>
                <a:cxn ang="0">
                  <a:pos x="68" y="5"/>
                </a:cxn>
                <a:cxn ang="0">
                  <a:pos x="64" y="3"/>
                </a:cxn>
                <a:cxn ang="0">
                  <a:pos x="58" y="2"/>
                </a:cxn>
                <a:cxn ang="0">
                  <a:pos x="54" y="2"/>
                </a:cxn>
                <a:cxn ang="0">
                  <a:pos x="38" y="2"/>
                </a:cxn>
                <a:cxn ang="0">
                  <a:pos x="27" y="0"/>
                </a:cxn>
                <a:cxn ang="0">
                  <a:pos x="16" y="2"/>
                </a:cxn>
                <a:cxn ang="0">
                  <a:pos x="10" y="3"/>
                </a:cxn>
                <a:cxn ang="0">
                  <a:pos x="3" y="5"/>
                </a:cxn>
                <a:cxn ang="0">
                  <a:pos x="4" y="15"/>
                </a:cxn>
                <a:cxn ang="0">
                  <a:pos x="1" y="22"/>
                </a:cxn>
                <a:cxn ang="0">
                  <a:pos x="0" y="24"/>
                </a:cxn>
                <a:cxn ang="0">
                  <a:pos x="1" y="27"/>
                </a:cxn>
                <a:cxn ang="0">
                  <a:pos x="7" y="26"/>
                </a:cxn>
                <a:cxn ang="0">
                  <a:pos x="11" y="27"/>
                </a:cxn>
              </a:cxnLst>
              <a:rect l="0" t="0" r="r" b="b"/>
              <a:pathLst>
                <a:path w="91" h="56">
                  <a:moveTo>
                    <a:pt x="11" y="27"/>
                  </a:moveTo>
                  <a:lnTo>
                    <a:pt x="11" y="27"/>
                  </a:lnTo>
                  <a:lnTo>
                    <a:pt x="16" y="30"/>
                  </a:lnTo>
                  <a:lnTo>
                    <a:pt x="18" y="32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23" y="32"/>
                  </a:lnTo>
                  <a:lnTo>
                    <a:pt x="27" y="33"/>
                  </a:lnTo>
                  <a:lnTo>
                    <a:pt x="28" y="34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43"/>
                  </a:lnTo>
                  <a:lnTo>
                    <a:pt x="30" y="46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37" y="50"/>
                  </a:lnTo>
                  <a:lnTo>
                    <a:pt x="40" y="53"/>
                  </a:lnTo>
                  <a:lnTo>
                    <a:pt x="43" y="56"/>
                  </a:lnTo>
                  <a:lnTo>
                    <a:pt x="43" y="56"/>
                  </a:lnTo>
                  <a:lnTo>
                    <a:pt x="54" y="56"/>
                  </a:lnTo>
                  <a:lnTo>
                    <a:pt x="54" y="56"/>
                  </a:lnTo>
                  <a:lnTo>
                    <a:pt x="57" y="56"/>
                  </a:lnTo>
                  <a:lnTo>
                    <a:pt x="60" y="56"/>
                  </a:lnTo>
                  <a:lnTo>
                    <a:pt x="62" y="53"/>
                  </a:lnTo>
                  <a:lnTo>
                    <a:pt x="62" y="53"/>
                  </a:lnTo>
                  <a:lnTo>
                    <a:pt x="64" y="52"/>
                  </a:lnTo>
                  <a:lnTo>
                    <a:pt x="68" y="50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4" y="49"/>
                  </a:lnTo>
                  <a:lnTo>
                    <a:pt x="74" y="46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8" y="37"/>
                  </a:lnTo>
                  <a:lnTo>
                    <a:pt x="84" y="34"/>
                  </a:lnTo>
                  <a:lnTo>
                    <a:pt x="84" y="34"/>
                  </a:lnTo>
                  <a:lnTo>
                    <a:pt x="85" y="33"/>
                  </a:lnTo>
                  <a:lnTo>
                    <a:pt x="85" y="32"/>
                  </a:lnTo>
                  <a:lnTo>
                    <a:pt x="87" y="30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90" y="29"/>
                  </a:lnTo>
                  <a:lnTo>
                    <a:pt x="91" y="27"/>
                  </a:lnTo>
                  <a:lnTo>
                    <a:pt x="91" y="23"/>
                  </a:lnTo>
                  <a:lnTo>
                    <a:pt x="91" y="23"/>
                  </a:lnTo>
                  <a:lnTo>
                    <a:pt x="91" y="22"/>
                  </a:lnTo>
                  <a:lnTo>
                    <a:pt x="91" y="19"/>
                  </a:lnTo>
                  <a:lnTo>
                    <a:pt x="91" y="19"/>
                  </a:lnTo>
                  <a:lnTo>
                    <a:pt x="84" y="13"/>
                  </a:lnTo>
                  <a:lnTo>
                    <a:pt x="84" y="13"/>
                  </a:lnTo>
                  <a:lnTo>
                    <a:pt x="75" y="7"/>
                  </a:lnTo>
                  <a:lnTo>
                    <a:pt x="71" y="6"/>
                  </a:lnTo>
                  <a:lnTo>
                    <a:pt x="68" y="5"/>
                  </a:lnTo>
                  <a:lnTo>
                    <a:pt x="68" y="5"/>
                  </a:lnTo>
                  <a:lnTo>
                    <a:pt x="65" y="5"/>
                  </a:lnTo>
                  <a:lnTo>
                    <a:pt x="64" y="3"/>
                  </a:lnTo>
                  <a:lnTo>
                    <a:pt x="62" y="2"/>
                  </a:lnTo>
                  <a:lnTo>
                    <a:pt x="58" y="2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20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0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10"/>
                  </a:lnTo>
                  <a:lnTo>
                    <a:pt x="4" y="15"/>
                  </a:lnTo>
                  <a:lnTo>
                    <a:pt x="3" y="19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7" y="26"/>
                  </a:lnTo>
                  <a:lnTo>
                    <a:pt x="10" y="26"/>
                  </a:lnTo>
                  <a:lnTo>
                    <a:pt x="11" y="27"/>
                  </a:lnTo>
                  <a:lnTo>
                    <a:pt x="11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7" name="Freeform 272"/>
            <p:cNvSpPr>
              <a:spLocks/>
            </p:cNvSpPr>
            <p:nvPr/>
          </p:nvSpPr>
          <p:spPr bwMode="auto">
            <a:xfrm>
              <a:off x="4244636" y="2466623"/>
              <a:ext cx="103268" cy="53756"/>
            </a:xfrm>
            <a:custGeom>
              <a:avLst/>
              <a:gdLst/>
              <a:ahLst/>
              <a:cxnLst>
                <a:cxn ang="0">
                  <a:pos x="64" y="16"/>
                </a:cxn>
                <a:cxn ang="0">
                  <a:pos x="59" y="14"/>
                </a:cxn>
                <a:cxn ang="0">
                  <a:pos x="56" y="11"/>
                </a:cxn>
                <a:cxn ang="0">
                  <a:pos x="56" y="4"/>
                </a:cxn>
                <a:cxn ang="0">
                  <a:pos x="47" y="1"/>
                </a:cxn>
                <a:cxn ang="0">
                  <a:pos x="42" y="0"/>
                </a:cxn>
                <a:cxn ang="0">
                  <a:pos x="36" y="1"/>
                </a:cxn>
                <a:cxn ang="0">
                  <a:pos x="23" y="1"/>
                </a:cxn>
                <a:cxn ang="0">
                  <a:pos x="22" y="3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5" y="20"/>
                </a:cxn>
                <a:cxn ang="0">
                  <a:pos x="2" y="24"/>
                </a:cxn>
                <a:cxn ang="0">
                  <a:pos x="0" y="30"/>
                </a:cxn>
                <a:cxn ang="0">
                  <a:pos x="5" y="28"/>
                </a:cxn>
                <a:cxn ang="0">
                  <a:pos x="6" y="27"/>
                </a:cxn>
                <a:cxn ang="0">
                  <a:pos x="10" y="27"/>
                </a:cxn>
                <a:cxn ang="0">
                  <a:pos x="12" y="30"/>
                </a:cxn>
                <a:cxn ang="0">
                  <a:pos x="13" y="33"/>
                </a:cxn>
                <a:cxn ang="0">
                  <a:pos x="15" y="37"/>
                </a:cxn>
                <a:cxn ang="0">
                  <a:pos x="15" y="38"/>
                </a:cxn>
                <a:cxn ang="0">
                  <a:pos x="27" y="37"/>
                </a:cxn>
                <a:cxn ang="0">
                  <a:pos x="30" y="35"/>
                </a:cxn>
                <a:cxn ang="0">
                  <a:pos x="36" y="26"/>
                </a:cxn>
                <a:cxn ang="0">
                  <a:pos x="37" y="27"/>
                </a:cxn>
                <a:cxn ang="0">
                  <a:pos x="45" y="37"/>
                </a:cxn>
                <a:cxn ang="0">
                  <a:pos x="47" y="37"/>
                </a:cxn>
                <a:cxn ang="0">
                  <a:pos x="49" y="31"/>
                </a:cxn>
                <a:cxn ang="0">
                  <a:pos x="50" y="28"/>
                </a:cxn>
                <a:cxn ang="0">
                  <a:pos x="54" y="27"/>
                </a:cxn>
                <a:cxn ang="0">
                  <a:pos x="59" y="28"/>
                </a:cxn>
                <a:cxn ang="0">
                  <a:pos x="63" y="26"/>
                </a:cxn>
                <a:cxn ang="0">
                  <a:pos x="63" y="24"/>
                </a:cxn>
                <a:cxn ang="0">
                  <a:pos x="67" y="24"/>
                </a:cxn>
                <a:cxn ang="0">
                  <a:pos x="69" y="23"/>
                </a:cxn>
                <a:cxn ang="0">
                  <a:pos x="70" y="20"/>
                </a:cxn>
                <a:cxn ang="0">
                  <a:pos x="73" y="17"/>
                </a:cxn>
                <a:cxn ang="0">
                  <a:pos x="64" y="16"/>
                </a:cxn>
              </a:cxnLst>
              <a:rect l="0" t="0" r="r" b="b"/>
              <a:pathLst>
                <a:path w="73" h="38">
                  <a:moveTo>
                    <a:pt x="64" y="16"/>
                  </a:moveTo>
                  <a:lnTo>
                    <a:pt x="64" y="16"/>
                  </a:lnTo>
                  <a:lnTo>
                    <a:pt x="62" y="16"/>
                  </a:lnTo>
                  <a:lnTo>
                    <a:pt x="59" y="14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6" y="8"/>
                  </a:lnTo>
                  <a:lnTo>
                    <a:pt x="56" y="4"/>
                  </a:lnTo>
                  <a:lnTo>
                    <a:pt x="56" y="4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2" y="0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0" y="3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3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7" y="4"/>
                  </a:lnTo>
                  <a:lnTo>
                    <a:pt x="16" y="6"/>
                  </a:lnTo>
                  <a:lnTo>
                    <a:pt x="13" y="8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0" y="13"/>
                  </a:lnTo>
                  <a:lnTo>
                    <a:pt x="8" y="16"/>
                  </a:lnTo>
                  <a:lnTo>
                    <a:pt x="5" y="20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10" y="27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2" y="31"/>
                  </a:lnTo>
                  <a:lnTo>
                    <a:pt x="13" y="33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27" y="37"/>
                  </a:lnTo>
                  <a:lnTo>
                    <a:pt x="27" y="37"/>
                  </a:lnTo>
                  <a:lnTo>
                    <a:pt x="30" y="35"/>
                  </a:lnTo>
                  <a:lnTo>
                    <a:pt x="33" y="31"/>
                  </a:lnTo>
                  <a:lnTo>
                    <a:pt x="36" y="26"/>
                  </a:lnTo>
                  <a:lnTo>
                    <a:pt x="36" y="26"/>
                  </a:lnTo>
                  <a:lnTo>
                    <a:pt x="37" y="27"/>
                  </a:lnTo>
                  <a:lnTo>
                    <a:pt x="39" y="30"/>
                  </a:lnTo>
                  <a:lnTo>
                    <a:pt x="45" y="37"/>
                  </a:lnTo>
                  <a:lnTo>
                    <a:pt x="45" y="37"/>
                  </a:lnTo>
                  <a:lnTo>
                    <a:pt x="47" y="37"/>
                  </a:lnTo>
                  <a:lnTo>
                    <a:pt x="49" y="35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9" y="28"/>
                  </a:lnTo>
                  <a:lnTo>
                    <a:pt x="62" y="27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3" y="24"/>
                  </a:lnTo>
                  <a:lnTo>
                    <a:pt x="64" y="23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9" y="23"/>
                  </a:lnTo>
                  <a:lnTo>
                    <a:pt x="69" y="21"/>
                  </a:lnTo>
                  <a:lnTo>
                    <a:pt x="70" y="20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69" y="16"/>
                  </a:lnTo>
                  <a:lnTo>
                    <a:pt x="64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8" name="Freeform 273"/>
            <p:cNvSpPr>
              <a:spLocks/>
            </p:cNvSpPr>
            <p:nvPr/>
          </p:nvSpPr>
          <p:spPr bwMode="auto">
            <a:xfrm>
              <a:off x="4243222" y="2248770"/>
              <a:ext cx="200877" cy="227756"/>
            </a:xfrm>
            <a:custGeom>
              <a:avLst/>
              <a:gdLst/>
              <a:ahLst/>
              <a:cxnLst>
                <a:cxn ang="0">
                  <a:pos x="11" y="47"/>
                </a:cxn>
                <a:cxn ang="0">
                  <a:pos x="13" y="54"/>
                </a:cxn>
                <a:cxn ang="0">
                  <a:pos x="13" y="60"/>
                </a:cxn>
                <a:cxn ang="0">
                  <a:pos x="10" y="66"/>
                </a:cxn>
                <a:cxn ang="0">
                  <a:pos x="1" y="69"/>
                </a:cxn>
                <a:cxn ang="0">
                  <a:pos x="1" y="76"/>
                </a:cxn>
                <a:cxn ang="0">
                  <a:pos x="0" y="91"/>
                </a:cxn>
                <a:cxn ang="0">
                  <a:pos x="4" y="98"/>
                </a:cxn>
                <a:cxn ang="0">
                  <a:pos x="1" y="104"/>
                </a:cxn>
                <a:cxn ang="0">
                  <a:pos x="6" y="118"/>
                </a:cxn>
                <a:cxn ang="0">
                  <a:pos x="20" y="124"/>
                </a:cxn>
                <a:cxn ang="0">
                  <a:pos x="28" y="127"/>
                </a:cxn>
                <a:cxn ang="0">
                  <a:pos x="33" y="130"/>
                </a:cxn>
                <a:cxn ang="0">
                  <a:pos x="27" y="140"/>
                </a:cxn>
                <a:cxn ang="0">
                  <a:pos x="24" y="155"/>
                </a:cxn>
                <a:cxn ang="0">
                  <a:pos x="43" y="154"/>
                </a:cxn>
                <a:cxn ang="0">
                  <a:pos x="57" y="158"/>
                </a:cxn>
                <a:cxn ang="0">
                  <a:pos x="61" y="158"/>
                </a:cxn>
                <a:cxn ang="0">
                  <a:pos x="68" y="160"/>
                </a:cxn>
                <a:cxn ang="0">
                  <a:pos x="78" y="158"/>
                </a:cxn>
                <a:cxn ang="0">
                  <a:pos x="87" y="157"/>
                </a:cxn>
                <a:cxn ang="0">
                  <a:pos x="104" y="154"/>
                </a:cxn>
                <a:cxn ang="0">
                  <a:pos x="110" y="150"/>
                </a:cxn>
                <a:cxn ang="0">
                  <a:pos x="115" y="141"/>
                </a:cxn>
                <a:cxn ang="0">
                  <a:pos x="122" y="135"/>
                </a:cxn>
                <a:cxn ang="0">
                  <a:pos x="118" y="127"/>
                </a:cxn>
                <a:cxn ang="0">
                  <a:pos x="105" y="114"/>
                </a:cxn>
                <a:cxn ang="0">
                  <a:pos x="100" y="100"/>
                </a:cxn>
                <a:cxn ang="0">
                  <a:pos x="115" y="94"/>
                </a:cxn>
                <a:cxn ang="0">
                  <a:pos x="127" y="88"/>
                </a:cxn>
                <a:cxn ang="0">
                  <a:pos x="134" y="84"/>
                </a:cxn>
                <a:cxn ang="0">
                  <a:pos x="141" y="86"/>
                </a:cxn>
                <a:cxn ang="0">
                  <a:pos x="141" y="76"/>
                </a:cxn>
                <a:cxn ang="0">
                  <a:pos x="137" y="59"/>
                </a:cxn>
                <a:cxn ang="0">
                  <a:pos x="131" y="47"/>
                </a:cxn>
                <a:cxn ang="0">
                  <a:pos x="131" y="40"/>
                </a:cxn>
                <a:cxn ang="0">
                  <a:pos x="131" y="24"/>
                </a:cxn>
                <a:cxn ang="0">
                  <a:pos x="129" y="20"/>
                </a:cxn>
                <a:cxn ang="0">
                  <a:pos x="120" y="15"/>
                </a:cxn>
                <a:cxn ang="0">
                  <a:pos x="120" y="12"/>
                </a:cxn>
                <a:cxn ang="0">
                  <a:pos x="121" y="6"/>
                </a:cxn>
                <a:cxn ang="0">
                  <a:pos x="111" y="9"/>
                </a:cxn>
                <a:cxn ang="0">
                  <a:pos x="98" y="13"/>
                </a:cxn>
                <a:cxn ang="0">
                  <a:pos x="81" y="20"/>
                </a:cxn>
                <a:cxn ang="0">
                  <a:pos x="83" y="10"/>
                </a:cxn>
                <a:cxn ang="0">
                  <a:pos x="71" y="12"/>
                </a:cxn>
                <a:cxn ang="0">
                  <a:pos x="63" y="5"/>
                </a:cxn>
                <a:cxn ang="0">
                  <a:pos x="57" y="2"/>
                </a:cxn>
                <a:cxn ang="0">
                  <a:pos x="44" y="5"/>
                </a:cxn>
                <a:cxn ang="0">
                  <a:pos x="44" y="10"/>
                </a:cxn>
                <a:cxn ang="0">
                  <a:pos x="50" y="23"/>
                </a:cxn>
                <a:cxn ang="0">
                  <a:pos x="43" y="27"/>
                </a:cxn>
                <a:cxn ang="0">
                  <a:pos x="40" y="29"/>
                </a:cxn>
                <a:cxn ang="0">
                  <a:pos x="27" y="26"/>
                </a:cxn>
                <a:cxn ang="0">
                  <a:pos x="18" y="29"/>
                </a:cxn>
                <a:cxn ang="0">
                  <a:pos x="18" y="43"/>
                </a:cxn>
              </a:cxnLst>
              <a:rect l="0" t="0" r="r" b="b"/>
              <a:pathLst>
                <a:path w="142" h="161">
                  <a:moveTo>
                    <a:pt x="18" y="43"/>
                  </a:moveTo>
                  <a:lnTo>
                    <a:pt x="18" y="43"/>
                  </a:lnTo>
                  <a:lnTo>
                    <a:pt x="14" y="46"/>
                  </a:lnTo>
                  <a:lnTo>
                    <a:pt x="11" y="47"/>
                  </a:lnTo>
                  <a:lnTo>
                    <a:pt x="10" y="49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3" y="54"/>
                  </a:lnTo>
                  <a:lnTo>
                    <a:pt x="14" y="56"/>
                  </a:lnTo>
                  <a:lnTo>
                    <a:pt x="16" y="59"/>
                  </a:lnTo>
                  <a:lnTo>
                    <a:pt x="16" y="59"/>
                  </a:lnTo>
                  <a:lnTo>
                    <a:pt x="13" y="60"/>
                  </a:lnTo>
                  <a:lnTo>
                    <a:pt x="11" y="61"/>
                  </a:lnTo>
                  <a:lnTo>
                    <a:pt x="11" y="64"/>
                  </a:lnTo>
                  <a:lnTo>
                    <a:pt x="11" y="64"/>
                  </a:lnTo>
                  <a:lnTo>
                    <a:pt x="10" y="66"/>
                  </a:lnTo>
                  <a:lnTo>
                    <a:pt x="9" y="67"/>
                  </a:lnTo>
                  <a:lnTo>
                    <a:pt x="3" y="69"/>
                  </a:lnTo>
                  <a:lnTo>
                    <a:pt x="3" y="69"/>
                  </a:lnTo>
                  <a:lnTo>
                    <a:pt x="1" y="69"/>
                  </a:lnTo>
                  <a:lnTo>
                    <a:pt x="1" y="70"/>
                  </a:lnTo>
                  <a:lnTo>
                    <a:pt x="1" y="73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83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91"/>
                  </a:lnTo>
                  <a:lnTo>
                    <a:pt x="1" y="94"/>
                  </a:lnTo>
                  <a:lnTo>
                    <a:pt x="3" y="96"/>
                  </a:lnTo>
                  <a:lnTo>
                    <a:pt x="4" y="98"/>
                  </a:lnTo>
                  <a:lnTo>
                    <a:pt x="4" y="98"/>
                  </a:lnTo>
                  <a:lnTo>
                    <a:pt x="1" y="101"/>
                  </a:lnTo>
                  <a:lnTo>
                    <a:pt x="1" y="103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3" y="108"/>
                  </a:lnTo>
                  <a:lnTo>
                    <a:pt x="4" y="113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20"/>
                  </a:lnTo>
                  <a:lnTo>
                    <a:pt x="10" y="120"/>
                  </a:lnTo>
                  <a:lnTo>
                    <a:pt x="14" y="123"/>
                  </a:lnTo>
                  <a:lnTo>
                    <a:pt x="20" y="124"/>
                  </a:lnTo>
                  <a:lnTo>
                    <a:pt x="20" y="124"/>
                  </a:lnTo>
                  <a:lnTo>
                    <a:pt x="23" y="125"/>
                  </a:lnTo>
                  <a:lnTo>
                    <a:pt x="26" y="127"/>
                  </a:lnTo>
                  <a:lnTo>
                    <a:pt x="28" y="127"/>
                  </a:lnTo>
                  <a:lnTo>
                    <a:pt x="28" y="127"/>
                  </a:lnTo>
                  <a:lnTo>
                    <a:pt x="30" y="128"/>
                  </a:lnTo>
                  <a:lnTo>
                    <a:pt x="33" y="128"/>
                  </a:lnTo>
                  <a:lnTo>
                    <a:pt x="33" y="130"/>
                  </a:lnTo>
                  <a:lnTo>
                    <a:pt x="31" y="133"/>
                  </a:lnTo>
                  <a:lnTo>
                    <a:pt x="31" y="133"/>
                  </a:lnTo>
                  <a:lnTo>
                    <a:pt x="28" y="135"/>
                  </a:lnTo>
                  <a:lnTo>
                    <a:pt x="27" y="140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24" y="155"/>
                  </a:lnTo>
                  <a:lnTo>
                    <a:pt x="24" y="155"/>
                  </a:lnTo>
                  <a:lnTo>
                    <a:pt x="31" y="157"/>
                  </a:lnTo>
                  <a:lnTo>
                    <a:pt x="37" y="155"/>
                  </a:lnTo>
                  <a:lnTo>
                    <a:pt x="37" y="155"/>
                  </a:lnTo>
                  <a:lnTo>
                    <a:pt x="43" y="154"/>
                  </a:lnTo>
                  <a:lnTo>
                    <a:pt x="48" y="155"/>
                  </a:lnTo>
                  <a:lnTo>
                    <a:pt x="48" y="155"/>
                  </a:lnTo>
                  <a:lnTo>
                    <a:pt x="57" y="158"/>
                  </a:lnTo>
                  <a:lnTo>
                    <a:pt x="57" y="158"/>
                  </a:lnTo>
                  <a:lnTo>
                    <a:pt x="58" y="158"/>
                  </a:lnTo>
                  <a:lnTo>
                    <a:pt x="60" y="157"/>
                  </a:lnTo>
                  <a:lnTo>
                    <a:pt x="60" y="157"/>
                  </a:lnTo>
                  <a:lnTo>
                    <a:pt x="61" y="158"/>
                  </a:lnTo>
                  <a:lnTo>
                    <a:pt x="64" y="160"/>
                  </a:lnTo>
                  <a:lnTo>
                    <a:pt x="67" y="161"/>
                  </a:lnTo>
                  <a:lnTo>
                    <a:pt x="68" y="160"/>
                  </a:lnTo>
                  <a:lnTo>
                    <a:pt x="68" y="160"/>
                  </a:lnTo>
                  <a:lnTo>
                    <a:pt x="71" y="158"/>
                  </a:lnTo>
                  <a:lnTo>
                    <a:pt x="73" y="157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3" y="160"/>
                  </a:lnTo>
                  <a:lnTo>
                    <a:pt x="85" y="158"/>
                  </a:lnTo>
                  <a:lnTo>
                    <a:pt x="87" y="157"/>
                  </a:lnTo>
                  <a:lnTo>
                    <a:pt x="87" y="157"/>
                  </a:lnTo>
                  <a:lnTo>
                    <a:pt x="91" y="155"/>
                  </a:lnTo>
                  <a:lnTo>
                    <a:pt x="95" y="15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7" y="155"/>
                  </a:lnTo>
                  <a:lnTo>
                    <a:pt x="108" y="155"/>
                  </a:lnTo>
                  <a:lnTo>
                    <a:pt x="111" y="154"/>
                  </a:lnTo>
                  <a:lnTo>
                    <a:pt x="110" y="150"/>
                  </a:lnTo>
                  <a:lnTo>
                    <a:pt x="110" y="150"/>
                  </a:lnTo>
                  <a:lnTo>
                    <a:pt x="110" y="145"/>
                  </a:lnTo>
                  <a:lnTo>
                    <a:pt x="112" y="143"/>
                  </a:lnTo>
                  <a:lnTo>
                    <a:pt x="115" y="141"/>
                  </a:lnTo>
                  <a:lnTo>
                    <a:pt x="117" y="140"/>
                  </a:lnTo>
                  <a:lnTo>
                    <a:pt x="117" y="140"/>
                  </a:lnTo>
                  <a:lnTo>
                    <a:pt x="118" y="137"/>
                  </a:lnTo>
                  <a:lnTo>
                    <a:pt x="122" y="135"/>
                  </a:lnTo>
                  <a:lnTo>
                    <a:pt x="125" y="134"/>
                  </a:lnTo>
                  <a:lnTo>
                    <a:pt x="125" y="133"/>
                  </a:lnTo>
                  <a:lnTo>
                    <a:pt x="125" y="133"/>
                  </a:lnTo>
                  <a:lnTo>
                    <a:pt x="118" y="127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7" y="117"/>
                  </a:lnTo>
                  <a:lnTo>
                    <a:pt x="105" y="114"/>
                  </a:lnTo>
                  <a:lnTo>
                    <a:pt x="104" y="107"/>
                  </a:lnTo>
                  <a:lnTo>
                    <a:pt x="104" y="107"/>
                  </a:lnTo>
                  <a:lnTo>
                    <a:pt x="101" y="101"/>
                  </a:lnTo>
                  <a:lnTo>
                    <a:pt x="100" y="100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11" y="96"/>
                  </a:lnTo>
                  <a:lnTo>
                    <a:pt x="115" y="94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22" y="90"/>
                  </a:lnTo>
                  <a:lnTo>
                    <a:pt x="127" y="88"/>
                  </a:lnTo>
                  <a:lnTo>
                    <a:pt x="129" y="87"/>
                  </a:lnTo>
                  <a:lnTo>
                    <a:pt x="132" y="86"/>
                  </a:lnTo>
                  <a:lnTo>
                    <a:pt x="132" y="86"/>
                  </a:lnTo>
                  <a:lnTo>
                    <a:pt x="134" y="84"/>
                  </a:lnTo>
                  <a:lnTo>
                    <a:pt x="137" y="86"/>
                  </a:lnTo>
                  <a:lnTo>
                    <a:pt x="139" y="86"/>
                  </a:lnTo>
                  <a:lnTo>
                    <a:pt x="141" y="86"/>
                  </a:lnTo>
                  <a:lnTo>
                    <a:pt x="141" y="86"/>
                  </a:lnTo>
                  <a:lnTo>
                    <a:pt x="142" y="81"/>
                  </a:lnTo>
                  <a:lnTo>
                    <a:pt x="142" y="79"/>
                  </a:lnTo>
                  <a:lnTo>
                    <a:pt x="141" y="76"/>
                  </a:lnTo>
                  <a:lnTo>
                    <a:pt x="141" y="76"/>
                  </a:lnTo>
                  <a:lnTo>
                    <a:pt x="138" y="71"/>
                  </a:lnTo>
                  <a:lnTo>
                    <a:pt x="137" y="63"/>
                  </a:lnTo>
                  <a:lnTo>
                    <a:pt x="137" y="63"/>
                  </a:lnTo>
                  <a:lnTo>
                    <a:pt x="137" y="59"/>
                  </a:lnTo>
                  <a:lnTo>
                    <a:pt x="135" y="54"/>
                  </a:lnTo>
                  <a:lnTo>
                    <a:pt x="135" y="54"/>
                  </a:lnTo>
                  <a:lnTo>
                    <a:pt x="134" y="50"/>
                  </a:lnTo>
                  <a:lnTo>
                    <a:pt x="131" y="47"/>
                  </a:lnTo>
                  <a:lnTo>
                    <a:pt x="131" y="47"/>
                  </a:lnTo>
                  <a:lnTo>
                    <a:pt x="129" y="44"/>
                  </a:lnTo>
                  <a:lnTo>
                    <a:pt x="129" y="43"/>
                  </a:lnTo>
                  <a:lnTo>
                    <a:pt x="131" y="40"/>
                  </a:lnTo>
                  <a:lnTo>
                    <a:pt x="131" y="40"/>
                  </a:lnTo>
                  <a:lnTo>
                    <a:pt x="131" y="37"/>
                  </a:lnTo>
                  <a:lnTo>
                    <a:pt x="132" y="32"/>
                  </a:lnTo>
                  <a:lnTo>
                    <a:pt x="131" y="24"/>
                  </a:lnTo>
                  <a:lnTo>
                    <a:pt x="131" y="24"/>
                  </a:lnTo>
                  <a:lnTo>
                    <a:pt x="131" y="22"/>
                  </a:lnTo>
                  <a:lnTo>
                    <a:pt x="131" y="22"/>
                  </a:lnTo>
                  <a:lnTo>
                    <a:pt x="129" y="20"/>
                  </a:lnTo>
                  <a:lnTo>
                    <a:pt x="129" y="20"/>
                  </a:lnTo>
                  <a:lnTo>
                    <a:pt x="128" y="17"/>
                  </a:lnTo>
                  <a:lnTo>
                    <a:pt x="127" y="16"/>
                  </a:lnTo>
                  <a:lnTo>
                    <a:pt x="120" y="15"/>
                  </a:lnTo>
                  <a:lnTo>
                    <a:pt x="120" y="15"/>
                  </a:lnTo>
                  <a:lnTo>
                    <a:pt x="118" y="15"/>
                  </a:lnTo>
                  <a:lnTo>
                    <a:pt x="118" y="15"/>
                  </a:lnTo>
                  <a:lnTo>
                    <a:pt x="120" y="12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1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5" y="7"/>
                  </a:lnTo>
                  <a:lnTo>
                    <a:pt x="111" y="9"/>
                  </a:lnTo>
                  <a:lnTo>
                    <a:pt x="107" y="9"/>
                  </a:lnTo>
                  <a:lnTo>
                    <a:pt x="107" y="9"/>
                  </a:lnTo>
                  <a:lnTo>
                    <a:pt x="102" y="10"/>
                  </a:lnTo>
                  <a:lnTo>
                    <a:pt x="98" y="13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85" y="22"/>
                  </a:lnTo>
                  <a:lnTo>
                    <a:pt x="81" y="20"/>
                  </a:lnTo>
                  <a:lnTo>
                    <a:pt x="80" y="17"/>
                  </a:lnTo>
                  <a:lnTo>
                    <a:pt x="81" y="13"/>
                  </a:lnTo>
                  <a:lnTo>
                    <a:pt x="81" y="13"/>
                  </a:lnTo>
                  <a:lnTo>
                    <a:pt x="83" y="10"/>
                  </a:lnTo>
                  <a:lnTo>
                    <a:pt x="81" y="9"/>
                  </a:lnTo>
                  <a:lnTo>
                    <a:pt x="75" y="10"/>
                  </a:lnTo>
                  <a:lnTo>
                    <a:pt x="75" y="10"/>
                  </a:lnTo>
                  <a:lnTo>
                    <a:pt x="71" y="12"/>
                  </a:lnTo>
                  <a:lnTo>
                    <a:pt x="67" y="10"/>
                  </a:lnTo>
                  <a:lnTo>
                    <a:pt x="64" y="9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4" y="5"/>
                  </a:lnTo>
                  <a:lnTo>
                    <a:pt x="44" y="6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10"/>
                  </a:lnTo>
                  <a:lnTo>
                    <a:pt x="44" y="15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0" y="23"/>
                  </a:lnTo>
                  <a:lnTo>
                    <a:pt x="48" y="24"/>
                  </a:lnTo>
                  <a:lnTo>
                    <a:pt x="47" y="26"/>
                  </a:lnTo>
                  <a:lnTo>
                    <a:pt x="43" y="26"/>
                  </a:lnTo>
                  <a:lnTo>
                    <a:pt x="43" y="27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40" y="29"/>
                  </a:lnTo>
                  <a:lnTo>
                    <a:pt x="37" y="29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27" y="26"/>
                  </a:lnTo>
                  <a:lnTo>
                    <a:pt x="23" y="26"/>
                  </a:lnTo>
                  <a:lnTo>
                    <a:pt x="18" y="27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7" y="32"/>
                  </a:lnTo>
                  <a:lnTo>
                    <a:pt x="17" y="32"/>
                  </a:lnTo>
                  <a:lnTo>
                    <a:pt x="18" y="37"/>
                  </a:lnTo>
                  <a:lnTo>
                    <a:pt x="18" y="43"/>
                  </a:lnTo>
                  <a:lnTo>
                    <a:pt x="18" y="4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59" name="Freeform 274"/>
            <p:cNvSpPr>
              <a:spLocks/>
            </p:cNvSpPr>
            <p:nvPr/>
          </p:nvSpPr>
          <p:spPr bwMode="auto">
            <a:xfrm>
              <a:off x="4572830" y="1701309"/>
              <a:ext cx="237658" cy="376291"/>
            </a:xfrm>
            <a:custGeom>
              <a:avLst/>
              <a:gdLst/>
              <a:ahLst/>
              <a:cxnLst>
                <a:cxn ang="0">
                  <a:pos x="155" y="211"/>
                </a:cxn>
                <a:cxn ang="0">
                  <a:pos x="168" y="198"/>
                </a:cxn>
                <a:cxn ang="0">
                  <a:pos x="157" y="182"/>
                </a:cxn>
                <a:cxn ang="0">
                  <a:pos x="143" y="171"/>
                </a:cxn>
                <a:cxn ang="0">
                  <a:pos x="153" y="163"/>
                </a:cxn>
                <a:cxn ang="0">
                  <a:pos x="144" y="154"/>
                </a:cxn>
                <a:cxn ang="0">
                  <a:pos x="147" y="147"/>
                </a:cxn>
                <a:cxn ang="0">
                  <a:pos x="138" y="141"/>
                </a:cxn>
                <a:cxn ang="0">
                  <a:pos x="143" y="137"/>
                </a:cxn>
                <a:cxn ang="0">
                  <a:pos x="140" y="124"/>
                </a:cxn>
                <a:cxn ang="0">
                  <a:pos x="145" y="114"/>
                </a:cxn>
                <a:cxn ang="0">
                  <a:pos x="130" y="89"/>
                </a:cxn>
                <a:cxn ang="0">
                  <a:pos x="144" y="71"/>
                </a:cxn>
                <a:cxn ang="0">
                  <a:pos x="134" y="57"/>
                </a:cxn>
                <a:cxn ang="0">
                  <a:pos x="124" y="52"/>
                </a:cxn>
                <a:cxn ang="0">
                  <a:pos x="123" y="39"/>
                </a:cxn>
                <a:cxn ang="0">
                  <a:pos x="128" y="32"/>
                </a:cxn>
                <a:cxn ang="0">
                  <a:pos x="133" y="23"/>
                </a:cxn>
                <a:cxn ang="0">
                  <a:pos x="125" y="9"/>
                </a:cxn>
                <a:cxn ang="0">
                  <a:pos x="110" y="0"/>
                </a:cxn>
                <a:cxn ang="0">
                  <a:pos x="94" y="5"/>
                </a:cxn>
                <a:cxn ang="0">
                  <a:pos x="86" y="10"/>
                </a:cxn>
                <a:cxn ang="0">
                  <a:pos x="77" y="17"/>
                </a:cxn>
                <a:cxn ang="0">
                  <a:pos x="74" y="32"/>
                </a:cxn>
                <a:cxn ang="0">
                  <a:pos x="67" y="40"/>
                </a:cxn>
                <a:cxn ang="0">
                  <a:pos x="59" y="37"/>
                </a:cxn>
                <a:cxn ang="0">
                  <a:pos x="46" y="37"/>
                </a:cxn>
                <a:cxn ang="0">
                  <a:pos x="29" y="36"/>
                </a:cxn>
                <a:cxn ang="0">
                  <a:pos x="12" y="23"/>
                </a:cxn>
                <a:cxn ang="0">
                  <a:pos x="0" y="32"/>
                </a:cxn>
                <a:cxn ang="0">
                  <a:pos x="33" y="50"/>
                </a:cxn>
                <a:cxn ang="0">
                  <a:pos x="40" y="67"/>
                </a:cxn>
                <a:cxn ang="0">
                  <a:pos x="43" y="76"/>
                </a:cxn>
                <a:cxn ang="0">
                  <a:pos x="46" y="87"/>
                </a:cxn>
                <a:cxn ang="0">
                  <a:pos x="44" y="101"/>
                </a:cxn>
                <a:cxn ang="0">
                  <a:pos x="47" y="110"/>
                </a:cxn>
                <a:cxn ang="0">
                  <a:pos x="63" y="123"/>
                </a:cxn>
                <a:cxn ang="0">
                  <a:pos x="69" y="135"/>
                </a:cxn>
                <a:cxn ang="0">
                  <a:pos x="63" y="140"/>
                </a:cxn>
                <a:cxn ang="0">
                  <a:pos x="54" y="154"/>
                </a:cxn>
                <a:cxn ang="0">
                  <a:pos x="37" y="165"/>
                </a:cxn>
                <a:cxn ang="0">
                  <a:pos x="27" y="172"/>
                </a:cxn>
                <a:cxn ang="0">
                  <a:pos x="22" y="182"/>
                </a:cxn>
                <a:cxn ang="0">
                  <a:pos x="7" y="190"/>
                </a:cxn>
                <a:cxn ang="0">
                  <a:pos x="2" y="199"/>
                </a:cxn>
                <a:cxn ang="0">
                  <a:pos x="6" y="214"/>
                </a:cxn>
                <a:cxn ang="0">
                  <a:pos x="9" y="234"/>
                </a:cxn>
                <a:cxn ang="0">
                  <a:pos x="5" y="251"/>
                </a:cxn>
                <a:cxn ang="0">
                  <a:pos x="20" y="256"/>
                </a:cxn>
                <a:cxn ang="0">
                  <a:pos x="30" y="262"/>
                </a:cxn>
                <a:cxn ang="0">
                  <a:pos x="47" y="266"/>
                </a:cxn>
                <a:cxn ang="0">
                  <a:pos x="97" y="255"/>
                </a:cxn>
                <a:cxn ang="0">
                  <a:pos x="120" y="244"/>
                </a:cxn>
                <a:cxn ang="0">
                  <a:pos x="144" y="224"/>
                </a:cxn>
              </a:cxnLst>
              <a:rect l="0" t="0" r="r" b="b"/>
              <a:pathLst>
                <a:path w="168" h="266">
                  <a:moveTo>
                    <a:pt x="144" y="224"/>
                  </a:moveTo>
                  <a:lnTo>
                    <a:pt x="144" y="224"/>
                  </a:lnTo>
                  <a:lnTo>
                    <a:pt x="145" y="219"/>
                  </a:lnTo>
                  <a:lnTo>
                    <a:pt x="148" y="217"/>
                  </a:lnTo>
                  <a:lnTo>
                    <a:pt x="155" y="211"/>
                  </a:lnTo>
                  <a:lnTo>
                    <a:pt x="162" y="207"/>
                  </a:lnTo>
                  <a:lnTo>
                    <a:pt x="165" y="204"/>
                  </a:lnTo>
                  <a:lnTo>
                    <a:pt x="168" y="201"/>
                  </a:lnTo>
                  <a:lnTo>
                    <a:pt x="168" y="201"/>
                  </a:lnTo>
                  <a:lnTo>
                    <a:pt x="168" y="198"/>
                  </a:lnTo>
                  <a:lnTo>
                    <a:pt x="168" y="195"/>
                  </a:lnTo>
                  <a:lnTo>
                    <a:pt x="167" y="192"/>
                  </a:lnTo>
                  <a:lnTo>
                    <a:pt x="164" y="188"/>
                  </a:lnTo>
                  <a:lnTo>
                    <a:pt x="164" y="188"/>
                  </a:lnTo>
                  <a:lnTo>
                    <a:pt x="157" y="182"/>
                  </a:lnTo>
                  <a:lnTo>
                    <a:pt x="151" y="178"/>
                  </a:lnTo>
                  <a:lnTo>
                    <a:pt x="145" y="175"/>
                  </a:lnTo>
                  <a:lnTo>
                    <a:pt x="143" y="172"/>
                  </a:lnTo>
                  <a:lnTo>
                    <a:pt x="143" y="172"/>
                  </a:lnTo>
                  <a:lnTo>
                    <a:pt x="143" y="171"/>
                  </a:lnTo>
                  <a:lnTo>
                    <a:pt x="144" y="170"/>
                  </a:lnTo>
                  <a:lnTo>
                    <a:pt x="148" y="168"/>
                  </a:lnTo>
                  <a:lnTo>
                    <a:pt x="151" y="165"/>
                  </a:lnTo>
                  <a:lnTo>
                    <a:pt x="153" y="164"/>
                  </a:lnTo>
                  <a:lnTo>
                    <a:pt x="153" y="163"/>
                  </a:lnTo>
                  <a:lnTo>
                    <a:pt x="153" y="163"/>
                  </a:lnTo>
                  <a:lnTo>
                    <a:pt x="151" y="160"/>
                  </a:lnTo>
                  <a:lnTo>
                    <a:pt x="150" y="158"/>
                  </a:lnTo>
                  <a:lnTo>
                    <a:pt x="147" y="157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44" y="151"/>
                  </a:lnTo>
                  <a:lnTo>
                    <a:pt x="145" y="150"/>
                  </a:lnTo>
                  <a:lnTo>
                    <a:pt x="145" y="148"/>
                  </a:lnTo>
                  <a:lnTo>
                    <a:pt x="147" y="147"/>
                  </a:lnTo>
                  <a:lnTo>
                    <a:pt x="147" y="147"/>
                  </a:lnTo>
                  <a:lnTo>
                    <a:pt x="145" y="145"/>
                  </a:lnTo>
                  <a:lnTo>
                    <a:pt x="143" y="144"/>
                  </a:lnTo>
                  <a:lnTo>
                    <a:pt x="140" y="143"/>
                  </a:lnTo>
                  <a:lnTo>
                    <a:pt x="138" y="141"/>
                  </a:lnTo>
                  <a:lnTo>
                    <a:pt x="138" y="141"/>
                  </a:lnTo>
                  <a:lnTo>
                    <a:pt x="140" y="140"/>
                  </a:lnTo>
                  <a:lnTo>
                    <a:pt x="141" y="138"/>
                  </a:lnTo>
                  <a:lnTo>
                    <a:pt x="143" y="138"/>
                  </a:lnTo>
                  <a:lnTo>
                    <a:pt x="143" y="137"/>
                  </a:lnTo>
                  <a:lnTo>
                    <a:pt x="143" y="137"/>
                  </a:lnTo>
                  <a:lnTo>
                    <a:pt x="140" y="131"/>
                  </a:lnTo>
                  <a:lnTo>
                    <a:pt x="138" y="127"/>
                  </a:lnTo>
                  <a:lnTo>
                    <a:pt x="140" y="124"/>
                  </a:lnTo>
                  <a:lnTo>
                    <a:pt x="140" y="124"/>
                  </a:lnTo>
                  <a:lnTo>
                    <a:pt x="143" y="123"/>
                  </a:lnTo>
                  <a:lnTo>
                    <a:pt x="145" y="121"/>
                  </a:lnTo>
                  <a:lnTo>
                    <a:pt x="147" y="120"/>
                  </a:lnTo>
                  <a:lnTo>
                    <a:pt x="147" y="120"/>
                  </a:lnTo>
                  <a:lnTo>
                    <a:pt x="145" y="114"/>
                  </a:lnTo>
                  <a:lnTo>
                    <a:pt x="145" y="114"/>
                  </a:lnTo>
                  <a:lnTo>
                    <a:pt x="137" y="100"/>
                  </a:lnTo>
                  <a:lnTo>
                    <a:pt x="130" y="90"/>
                  </a:lnTo>
                  <a:lnTo>
                    <a:pt x="130" y="90"/>
                  </a:lnTo>
                  <a:lnTo>
                    <a:pt x="130" y="89"/>
                  </a:lnTo>
                  <a:lnTo>
                    <a:pt x="131" y="86"/>
                  </a:lnTo>
                  <a:lnTo>
                    <a:pt x="135" y="81"/>
                  </a:lnTo>
                  <a:lnTo>
                    <a:pt x="135" y="81"/>
                  </a:lnTo>
                  <a:lnTo>
                    <a:pt x="141" y="76"/>
                  </a:lnTo>
                  <a:lnTo>
                    <a:pt x="144" y="71"/>
                  </a:lnTo>
                  <a:lnTo>
                    <a:pt x="145" y="69"/>
                  </a:lnTo>
                  <a:lnTo>
                    <a:pt x="145" y="69"/>
                  </a:lnTo>
                  <a:lnTo>
                    <a:pt x="143" y="66"/>
                  </a:lnTo>
                  <a:lnTo>
                    <a:pt x="140" y="63"/>
                  </a:lnTo>
                  <a:lnTo>
                    <a:pt x="134" y="57"/>
                  </a:lnTo>
                  <a:lnTo>
                    <a:pt x="134" y="57"/>
                  </a:lnTo>
                  <a:lnTo>
                    <a:pt x="128" y="56"/>
                  </a:lnTo>
                  <a:lnTo>
                    <a:pt x="125" y="54"/>
                  </a:lnTo>
                  <a:lnTo>
                    <a:pt x="124" y="52"/>
                  </a:lnTo>
                  <a:lnTo>
                    <a:pt x="124" y="52"/>
                  </a:lnTo>
                  <a:lnTo>
                    <a:pt x="120" y="46"/>
                  </a:lnTo>
                  <a:lnTo>
                    <a:pt x="120" y="44"/>
                  </a:lnTo>
                  <a:lnTo>
                    <a:pt x="121" y="43"/>
                  </a:lnTo>
                  <a:lnTo>
                    <a:pt x="121" y="43"/>
                  </a:lnTo>
                  <a:lnTo>
                    <a:pt x="123" y="39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4" y="33"/>
                  </a:lnTo>
                  <a:lnTo>
                    <a:pt x="125" y="32"/>
                  </a:lnTo>
                  <a:lnTo>
                    <a:pt x="128" y="32"/>
                  </a:lnTo>
                  <a:lnTo>
                    <a:pt x="130" y="29"/>
                  </a:lnTo>
                  <a:lnTo>
                    <a:pt x="130" y="29"/>
                  </a:lnTo>
                  <a:lnTo>
                    <a:pt x="131" y="26"/>
                  </a:lnTo>
                  <a:lnTo>
                    <a:pt x="133" y="23"/>
                  </a:lnTo>
                  <a:lnTo>
                    <a:pt x="133" y="23"/>
                  </a:lnTo>
                  <a:lnTo>
                    <a:pt x="133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1" y="12"/>
                  </a:lnTo>
                  <a:lnTo>
                    <a:pt x="125" y="9"/>
                  </a:lnTo>
                  <a:lnTo>
                    <a:pt x="120" y="6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3" y="0"/>
                  </a:lnTo>
                  <a:lnTo>
                    <a:pt x="110" y="0"/>
                  </a:lnTo>
                  <a:lnTo>
                    <a:pt x="106" y="0"/>
                  </a:lnTo>
                  <a:lnTo>
                    <a:pt x="103" y="3"/>
                  </a:lnTo>
                  <a:lnTo>
                    <a:pt x="103" y="3"/>
                  </a:lnTo>
                  <a:lnTo>
                    <a:pt x="100" y="5"/>
                  </a:lnTo>
                  <a:lnTo>
                    <a:pt x="94" y="5"/>
                  </a:lnTo>
                  <a:lnTo>
                    <a:pt x="90" y="5"/>
                  </a:lnTo>
                  <a:lnTo>
                    <a:pt x="89" y="6"/>
                  </a:lnTo>
                  <a:lnTo>
                    <a:pt x="87" y="7"/>
                  </a:lnTo>
                  <a:lnTo>
                    <a:pt x="87" y="7"/>
                  </a:lnTo>
                  <a:lnTo>
                    <a:pt x="86" y="10"/>
                  </a:lnTo>
                  <a:lnTo>
                    <a:pt x="83" y="12"/>
                  </a:lnTo>
                  <a:lnTo>
                    <a:pt x="79" y="15"/>
                  </a:lnTo>
                  <a:lnTo>
                    <a:pt x="79" y="16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79" y="26"/>
                  </a:lnTo>
                  <a:lnTo>
                    <a:pt x="79" y="30"/>
                  </a:lnTo>
                  <a:lnTo>
                    <a:pt x="77" y="32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71" y="32"/>
                  </a:lnTo>
                  <a:lnTo>
                    <a:pt x="70" y="33"/>
                  </a:lnTo>
                  <a:lnTo>
                    <a:pt x="70" y="36"/>
                  </a:lnTo>
                  <a:lnTo>
                    <a:pt x="67" y="40"/>
                  </a:lnTo>
                  <a:lnTo>
                    <a:pt x="67" y="40"/>
                  </a:lnTo>
                  <a:lnTo>
                    <a:pt x="64" y="42"/>
                  </a:lnTo>
                  <a:lnTo>
                    <a:pt x="63" y="40"/>
                  </a:lnTo>
                  <a:lnTo>
                    <a:pt x="61" y="39"/>
                  </a:lnTo>
                  <a:lnTo>
                    <a:pt x="60" y="37"/>
                  </a:lnTo>
                  <a:lnTo>
                    <a:pt x="59" y="37"/>
                  </a:lnTo>
                  <a:lnTo>
                    <a:pt x="59" y="37"/>
                  </a:lnTo>
                  <a:lnTo>
                    <a:pt x="54" y="37"/>
                  </a:lnTo>
                  <a:lnTo>
                    <a:pt x="52" y="37"/>
                  </a:lnTo>
                  <a:lnTo>
                    <a:pt x="49" y="36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3" y="39"/>
                  </a:lnTo>
                  <a:lnTo>
                    <a:pt x="40" y="39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23" y="34"/>
                  </a:lnTo>
                  <a:lnTo>
                    <a:pt x="19" y="30"/>
                  </a:lnTo>
                  <a:lnTo>
                    <a:pt x="16" y="26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9" y="23"/>
                  </a:lnTo>
                  <a:lnTo>
                    <a:pt x="5" y="26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" y="37"/>
                  </a:lnTo>
                  <a:lnTo>
                    <a:pt x="13" y="42"/>
                  </a:lnTo>
                  <a:lnTo>
                    <a:pt x="17" y="44"/>
                  </a:lnTo>
                  <a:lnTo>
                    <a:pt x="17" y="44"/>
                  </a:lnTo>
                  <a:lnTo>
                    <a:pt x="33" y="50"/>
                  </a:lnTo>
                  <a:lnTo>
                    <a:pt x="39" y="54"/>
                  </a:lnTo>
                  <a:lnTo>
                    <a:pt x="40" y="56"/>
                  </a:lnTo>
                  <a:lnTo>
                    <a:pt x="42" y="57"/>
                  </a:lnTo>
                  <a:lnTo>
                    <a:pt x="42" y="57"/>
                  </a:lnTo>
                  <a:lnTo>
                    <a:pt x="40" y="67"/>
                  </a:lnTo>
                  <a:lnTo>
                    <a:pt x="40" y="70"/>
                  </a:lnTo>
                  <a:lnTo>
                    <a:pt x="42" y="73"/>
                  </a:lnTo>
                  <a:lnTo>
                    <a:pt x="42" y="73"/>
                  </a:lnTo>
                  <a:lnTo>
                    <a:pt x="43" y="74"/>
                  </a:lnTo>
                  <a:lnTo>
                    <a:pt x="43" y="76"/>
                  </a:lnTo>
                  <a:lnTo>
                    <a:pt x="43" y="80"/>
                  </a:lnTo>
                  <a:lnTo>
                    <a:pt x="43" y="84"/>
                  </a:lnTo>
                  <a:lnTo>
                    <a:pt x="44" y="86"/>
                  </a:lnTo>
                  <a:lnTo>
                    <a:pt x="46" y="87"/>
                  </a:lnTo>
                  <a:lnTo>
                    <a:pt x="46" y="87"/>
                  </a:lnTo>
                  <a:lnTo>
                    <a:pt x="47" y="90"/>
                  </a:lnTo>
                  <a:lnTo>
                    <a:pt x="49" y="96"/>
                  </a:lnTo>
                  <a:lnTo>
                    <a:pt x="47" y="100"/>
                  </a:lnTo>
                  <a:lnTo>
                    <a:pt x="46" y="101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3" y="103"/>
                  </a:lnTo>
                  <a:lnTo>
                    <a:pt x="44" y="104"/>
                  </a:lnTo>
                  <a:lnTo>
                    <a:pt x="47" y="110"/>
                  </a:lnTo>
                  <a:lnTo>
                    <a:pt x="47" y="110"/>
                  </a:lnTo>
                  <a:lnTo>
                    <a:pt x="49" y="113"/>
                  </a:lnTo>
                  <a:lnTo>
                    <a:pt x="50" y="117"/>
                  </a:lnTo>
                  <a:lnTo>
                    <a:pt x="50" y="117"/>
                  </a:lnTo>
                  <a:lnTo>
                    <a:pt x="57" y="120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7" y="126"/>
                  </a:lnTo>
                  <a:lnTo>
                    <a:pt x="69" y="128"/>
                  </a:lnTo>
                  <a:lnTo>
                    <a:pt x="69" y="135"/>
                  </a:lnTo>
                  <a:lnTo>
                    <a:pt x="69" y="135"/>
                  </a:lnTo>
                  <a:lnTo>
                    <a:pt x="69" y="141"/>
                  </a:lnTo>
                  <a:lnTo>
                    <a:pt x="67" y="141"/>
                  </a:lnTo>
                  <a:lnTo>
                    <a:pt x="66" y="141"/>
                  </a:lnTo>
                  <a:lnTo>
                    <a:pt x="66" y="141"/>
                  </a:lnTo>
                  <a:lnTo>
                    <a:pt x="63" y="140"/>
                  </a:lnTo>
                  <a:lnTo>
                    <a:pt x="61" y="141"/>
                  </a:lnTo>
                  <a:lnTo>
                    <a:pt x="59" y="144"/>
                  </a:lnTo>
                  <a:lnTo>
                    <a:pt x="57" y="148"/>
                  </a:lnTo>
                  <a:lnTo>
                    <a:pt x="57" y="148"/>
                  </a:lnTo>
                  <a:lnTo>
                    <a:pt x="54" y="154"/>
                  </a:lnTo>
                  <a:lnTo>
                    <a:pt x="50" y="158"/>
                  </a:lnTo>
                  <a:lnTo>
                    <a:pt x="46" y="163"/>
                  </a:lnTo>
                  <a:lnTo>
                    <a:pt x="40" y="164"/>
                  </a:lnTo>
                  <a:lnTo>
                    <a:pt x="40" y="164"/>
                  </a:lnTo>
                  <a:lnTo>
                    <a:pt x="37" y="165"/>
                  </a:lnTo>
                  <a:lnTo>
                    <a:pt x="36" y="167"/>
                  </a:lnTo>
                  <a:lnTo>
                    <a:pt x="34" y="170"/>
                  </a:lnTo>
                  <a:lnTo>
                    <a:pt x="32" y="171"/>
                  </a:lnTo>
                  <a:lnTo>
                    <a:pt x="32" y="171"/>
                  </a:lnTo>
                  <a:lnTo>
                    <a:pt x="27" y="172"/>
                  </a:lnTo>
                  <a:lnTo>
                    <a:pt x="24" y="174"/>
                  </a:lnTo>
                  <a:lnTo>
                    <a:pt x="23" y="177"/>
                  </a:lnTo>
                  <a:lnTo>
                    <a:pt x="23" y="180"/>
                  </a:lnTo>
                  <a:lnTo>
                    <a:pt x="23" y="180"/>
                  </a:lnTo>
                  <a:lnTo>
                    <a:pt x="22" y="182"/>
                  </a:lnTo>
                  <a:lnTo>
                    <a:pt x="19" y="185"/>
                  </a:lnTo>
                  <a:lnTo>
                    <a:pt x="12" y="185"/>
                  </a:lnTo>
                  <a:lnTo>
                    <a:pt x="12" y="185"/>
                  </a:lnTo>
                  <a:lnTo>
                    <a:pt x="9" y="187"/>
                  </a:lnTo>
                  <a:lnTo>
                    <a:pt x="7" y="190"/>
                  </a:lnTo>
                  <a:lnTo>
                    <a:pt x="6" y="194"/>
                  </a:lnTo>
                  <a:lnTo>
                    <a:pt x="5" y="195"/>
                  </a:lnTo>
                  <a:lnTo>
                    <a:pt x="5" y="195"/>
                  </a:lnTo>
                  <a:lnTo>
                    <a:pt x="3" y="198"/>
                  </a:lnTo>
                  <a:lnTo>
                    <a:pt x="2" y="199"/>
                  </a:lnTo>
                  <a:lnTo>
                    <a:pt x="5" y="205"/>
                  </a:lnTo>
                  <a:lnTo>
                    <a:pt x="5" y="205"/>
                  </a:lnTo>
                  <a:lnTo>
                    <a:pt x="6" y="208"/>
                  </a:lnTo>
                  <a:lnTo>
                    <a:pt x="6" y="211"/>
                  </a:lnTo>
                  <a:lnTo>
                    <a:pt x="6" y="214"/>
                  </a:lnTo>
                  <a:lnTo>
                    <a:pt x="6" y="217"/>
                  </a:lnTo>
                  <a:lnTo>
                    <a:pt x="6" y="217"/>
                  </a:lnTo>
                  <a:lnTo>
                    <a:pt x="10" y="224"/>
                  </a:lnTo>
                  <a:lnTo>
                    <a:pt x="10" y="228"/>
                  </a:lnTo>
                  <a:lnTo>
                    <a:pt x="9" y="234"/>
                  </a:lnTo>
                  <a:lnTo>
                    <a:pt x="9" y="234"/>
                  </a:lnTo>
                  <a:lnTo>
                    <a:pt x="5" y="246"/>
                  </a:lnTo>
                  <a:lnTo>
                    <a:pt x="5" y="249"/>
                  </a:lnTo>
                  <a:lnTo>
                    <a:pt x="5" y="251"/>
                  </a:lnTo>
                  <a:lnTo>
                    <a:pt x="5" y="251"/>
                  </a:lnTo>
                  <a:lnTo>
                    <a:pt x="5" y="251"/>
                  </a:lnTo>
                  <a:lnTo>
                    <a:pt x="7" y="252"/>
                  </a:lnTo>
                  <a:lnTo>
                    <a:pt x="12" y="254"/>
                  </a:lnTo>
                  <a:lnTo>
                    <a:pt x="16" y="256"/>
                  </a:lnTo>
                  <a:lnTo>
                    <a:pt x="20" y="256"/>
                  </a:lnTo>
                  <a:lnTo>
                    <a:pt x="20" y="256"/>
                  </a:lnTo>
                  <a:lnTo>
                    <a:pt x="23" y="258"/>
                  </a:lnTo>
                  <a:lnTo>
                    <a:pt x="24" y="259"/>
                  </a:lnTo>
                  <a:lnTo>
                    <a:pt x="27" y="262"/>
                  </a:lnTo>
                  <a:lnTo>
                    <a:pt x="30" y="262"/>
                  </a:lnTo>
                  <a:lnTo>
                    <a:pt x="30" y="262"/>
                  </a:lnTo>
                  <a:lnTo>
                    <a:pt x="33" y="262"/>
                  </a:lnTo>
                  <a:lnTo>
                    <a:pt x="36" y="264"/>
                  </a:lnTo>
                  <a:lnTo>
                    <a:pt x="40" y="265"/>
                  </a:lnTo>
                  <a:lnTo>
                    <a:pt x="47" y="266"/>
                  </a:lnTo>
                  <a:lnTo>
                    <a:pt x="47" y="266"/>
                  </a:lnTo>
                  <a:lnTo>
                    <a:pt x="59" y="264"/>
                  </a:lnTo>
                  <a:lnTo>
                    <a:pt x="73" y="259"/>
                  </a:lnTo>
                  <a:lnTo>
                    <a:pt x="87" y="256"/>
                  </a:lnTo>
                  <a:lnTo>
                    <a:pt x="97" y="255"/>
                  </a:lnTo>
                  <a:lnTo>
                    <a:pt x="97" y="255"/>
                  </a:lnTo>
                  <a:lnTo>
                    <a:pt x="106" y="254"/>
                  </a:lnTo>
                  <a:lnTo>
                    <a:pt x="111" y="252"/>
                  </a:lnTo>
                  <a:lnTo>
                    <a:pt x="111" y="252"/>
                  </a:lnTo>
                  <a:lnTo>
                    <a:pt x="120" y="244"/>
                  </a:lnTo>
                  <a:lnTo>
                    <a:pt x="120" y="244"/>
                  </a:lnTo>
                  <a:lnTo>
                    <a:pt x="125" y="238"/>
                  </a:lnTo>
                  <a:lnTo>
                    <a:pt x="133" y="234"/>
                  </a:lnTo>
                  <a:lnTo>
                    <a:pt x="140" y="229"/>
                  </a:lnTo>
                  <a:lnTo>
                    <a:pt x="144" y="224"/>
                  </a:lnTo>
                  <a:lnTo>
                    <a:pt x="144" y="2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0" name="Freeform 275"/>
            <p:cNvSpPr>
              <a:spLocks/>
            </p:cNvSpPr>
            <p:nvPr/>
          </p:nvSpPr>
          <p:spPr bwMode="auto">
            <a:xfrm>
              <a:off x="4879805" y="2886768"/>
              <a:ext cx="476730" cy="384779"/>
            </a:xfrm>
            <a:custGeom>
              <a:avLst/>
              <a:gdLst/>
              <a:ahLst/>
              <a:cxnLst>
                <a:cxn ang="0">
                  <a:pos x="173" y="54"/>
                </a:cxn>
                <a:cxn ang="0">
                  <a:pos x="159" y="51"/>
                </a:cxn>
                <a:cxn ang="0">
                  <a:pos x="135" y="33"/>
                </a:cxn>
                <a:cxn ang="0">
                  <a:pos x="99" y="10"/>
                </a:cxn>
                <a:cxn ang="0">
                  <a:pos x="83" y="2"/>
                </a:cxn>
                <a:cxn ang="0">
                  <a:pos x="71" y="2"/>
                </a:cxn>
                <a:cxn ang="0">
                  <a:pos x="61" y="5"/>
                </a:cxn>
                <a:cxn ang="0">
                  <a:pos x="45" y="7"/>
                </a:cxn>
                <a:cxn ang="0">
                  <a:pos x="37" y="16"/>
                </a:cxn>
                <a:cxn ang="0">
                  <a:pos x="42" y="19"/>
                </a:cxn>
                <a:cxn ang="0">
                  <a:pos x="51" y="29"/>
                </a:cxn>
                <a:cxn ang="0">
                  <a:pos x="48" y="33"/>
                </a:cxn>
                <a:cxn ang="0">
                  <a:pos x="41" y="37"/>
                </a:cxn>
                <a:cxn ang="0">
                  <a:pos x="31" y="40"/>
                </a:cxn>
                <a:cxn ang="0">
                  <a:pos x="29" y="46"/>
                </a:cxn>
                <a:cxn ang="0">
                  <a:pos x="18" y="51"/>
                </a:cxn>
                <a:cxn ang="0">
                  <a:pos x="1" y="44"/>
                </a:cxn>
                <a:cxn ang="0">
                  <a:pos x="0" y="54"/>
                </a:cxn>
                <a:cxn ang="0">
                  <a:pos x="2" y="71"/>
                </a:cxn>
                <a:cxn ang="0">
                  <a:pos x="7" y="77"/>
                </a:cxn>
                <a:cxn ang="0">
                  <a:pos x="29" y="107"/>
                </a:cxn>
                <a:cxn ang="0">
                  <a:pos x="38" y="124"/>
                </a:cxn>
                <a:cxn ang="0">
                  <a:pos x="45" y="137"/>
                </a:cxn>
                <a:cxn ang="0">
                  <a:pos x="56" y="147"/>
                </a:cxn>
                <a:cxn ang="0">
                  <a:pos x="65" y="160"/>
                </a:cxn>
                <a:cxn ang="0">
                  <a:pos x="69" y="167"/>
                </a:cxn>
                <a:cxn ang="0">
                  <a:pos x="71" y="185"/>
                </a:cxn>
                <a:cxn ang="0">
                  <a:pos x="82" y="205"/>
                </a:cxn>
                <a:cxn ang="0">
                  <a:pos x="93" y="214"/>
                </a:cxn>
                <a:cxn ang="0">
                  <a:pos x="101" y="225"/>
                </a:cxn>
                <a:cxn ang="0">
                  <a:pos x="115" y="251"/>
                </a:cxn>
                <a:cxn ang="0">
                  <a:pos x="119" y="259"/>
                </a:cxn>
                <a:cxn ang="0">
                  <a:pos x="126" y="272"/>
                </a:cxn>
                <a:cxn ang="0">
                  <a:pos x="133" y="268"/>
                </a:cxn>
                <a:cxn ang="0">
                  <a:pos x="133" y="259"/>
                </a:cxn>
                <a:cxn ang="0">
                  <a:pos x="140" y="253"/>
                </a:cxn>
                <a:cxn ang="0">
                  <a:pos x="145" y="253"/>
                </a:cxn>
                <a:cxn ang="0">
                  <a:pos x="152" y="255"/>
                </a:cxn>
                <a:cxn ang="0">
                  <a:pos x="172" y="256"/>
                </a:cxn>
                <a:cxn ang="0">
                  <a:pos x="189" y="259"/>
                </a:cxn>
                <a:cxn ang="0">
                  <a:pos x="197" y="262"/>
                </a:cxn>
                <a:cxn ang="0">
                  <a:pos x="204" y="256"/>
                </a:cxn>
                <a:cxn ang="0">
                  <a:pos x="217" y="243"/>
                </a:cxn>
                <a:cxn ang="0">
                  <a:pos x="234" y="234"/>
                </a:cxn>
                <a:cxn ang="0">
                  <a:pos x="261" y="232"/>
                </a:cxn>
                <a:cxn ang="0">
                  <a:pos x="325" y="212"/>
                </a:cxn>
                <a:cxn ang="0">
                  <a:pos x="332" y="195"/>
                </a:cxn>
                <a:cxn ang="0">
                  <a:pos x="337" y="175"/>
                </a:cxn>
                <a:cxn ang="0">
                  <a:pos x="328" y="167"/>
                </a:cxn>
                <a:cxn ang="0">
                  <a:pos x="288" y="162"/>
                </a:cxn>
                <a:cxn ang="0">
                  <a:pos x="278" y="151"/>
                </a:cxn>
                <a:cxn ang="0">
                  <a:pos x="273" y="141"/>
                </a:cxn>
                <a:cxn ang="0">
                  <a:pos x="266" y="135"/>
                </a:cxn>
                <a:cxn ang="0">
                  <a:pos x="256" y="125"/>
                </a:cxn>
                <a:cxn ang="0">
                  <a:pos x="250" y="117"/>
                </a:cxn>
                <a:cxn ang="0">
                  <a:pos x="247" y="108"/>
                </a:cxn>
                <a:cxn ang="0">
                  <a:pos x="247" y="100"/>
                </a:cxn>
                <a:cxn ang="0">
                  <a:pos x="240" y="91"/>
                </a:cxn>
                <a:cxn ang="0">
                  <a:pos x="224" y="71"/>
                </a:cxn>
                <a:cxn ang="0">
                  <a:pos x="209" y="64"/>
                </a:cxn>
              </a:cxnLst>
              <a:rect l="0" t="0" r="r" b="b"/>
              <a:pathLst>
                <a:path w="337" h="272">
                  <a:moveTo>
                    <a:pt x="202" y="57"/>
                  </a:moveTo>
                  <a:lnTo>
                    <a:pt x="202" y="57"/>
                  </a:lnTo>
                  <a:lnTo>
                    <a:pt x="173" y="54"/>
                  </a:lnTo>
                  <a:lnTo>
                    <a:pt x="173" y="54"/>
                  </a:lnTo>
                  <a:lnTo>
                    <a:pt x="163" y="53"/>
                  </a:lnTo>
                  <a:lnTo>
                    <a:pt x="159" y="51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35" y="33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99" y="10"/>
                  </a:lnTo>
                  <a:lnTo>
                    <a:pt x="91" y="5"/>
                  </a:lnTo>
                  <a:lnTo>
                    <a:pt x="83" y="2"/>
                  </a:lnTo>
                  <a:lnTo>
                    <a:pt x="83" y="2"/>
                  </a:lnTo>
                  <a:lnTo>
                    <a:pt x="78" y="0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66" y="2"/>
                  </a:lnTo>
                  <a:lnTo>
                    <a:pt x="64" y="3"/>
                  </a:lnTo>
                  <a:lnTo>
                    <a:pt x="61" y="5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45" y="7"/>
                  </a:lnTo>
                  <a:lnTo>
                    <a:pt x="39" y="12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42" y="19"/>
                  </a:lnTo>
                  <a:lnTo>
                    <a:pt x="46" y="23"/>
                  </a:lnTo>
                  <a:lnTo>
                    <a:pt x="49" y="27"/>
                  </a:lnTo>
                  <a:lnTo>
                    <a:pt x="51" y="29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8" y="33"/>
                  </a:lnTo>
                  <a:lnTo>
                    <a:pt x="45" y="34"/>
                  </a:lnTo>
                  <a:lnTo>
                    <a:pt x="44" y="37"/>
                  </a:lnTo>
                  <a:lnTo>
                    <a:pt x="41" y="37"/>
                  </a:lnTo>
                  <a:lnTo>
                    <a:pt x="41" y="37"/>
                  </a:lnTo>
                  <a:lnTo>
                    <a:pt x="34" y="39"/>
                  </a:lnTo>
                  <a:lnTo>
                    <a:pt x="31" y="40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29" y="46"/>
                  </a:lnTo>
                  <a:lnTo>
                    <a:pt x="27" y="49"/>
                  </a:lnTo>
                  <a:lnTo>
                    <a:pt x="22" y="51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1" y="4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4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4" y="74"/>
                  </a:lnTo>
                  <a:lnTo>
                    <a:pt x="7" y="77"/>
                  </a:lnTo>
                  <a:lnTo>
                    <a:pt x="15" y="88"/>
                  </a:lnTo>
                  <a:lnTo>
                    <a:pt x="15" y="88"/>
                  </a:lnTo>
                  <a:lnTo>
                    <a:pt x="29" y="107"/>
                  </a:lnTo>
                  <a:lnTo>
                    <a:pt x="35" y="117"/>
                  </a:lnTo>
                  <a:lnTo>
                    <a:pt x="38" y="124"/>
                  </a:lnTo>
                  <a:lnTo>
                    <a:pt x="38" y="124"/>
                  </a:lnTo>
                  <a:lnTo>
                    <a:pt x="39" y="128"/>
                  </a:lnTo>
                  <a:lnTo>
                    <a:pt x="41" y="133"/>
                  </a:lnTo>
                  <a:lnTo>
                    <a:pt x="45" y="137"/>
                  </a:lnTo>
                  <a:lnTo>
                    <a:pt x="51" y="141"/>
                  </a:lnTo>
                  <a:lnTo>
                    <a:pt x="51" y="141"/>
                  </a:lnTo>
                  <a:lnTo>
                    <a:pt x="56" y="147"/>
                  </a:lnTo>
                  <a:lnTo>
                    <a:pt x="59" y="151"/>
                  </a:lnTo>
                  <a:lnTo>
                    <a:pt x="62" y="157"/>
                  </a:lnTo>
                  <a:lnTo>
                    <a:pt x="65" y="160"/>
                  </a:lnTo>
                  <a:lnTo>
                    <a:pt x="65" y="160"/>
                  </a:lnTo>
                  <a:lnTo>
                    <a:pt x="68" y="162"/>
                  </a:lnTo>
                  <a:lnTo>
                    <a:pt x="69" y="167"/>
                  </a:lnTo>
                  <a:lnTo>
                    <a:pt x="69" y="178"/>
                  </a:lnTo>
                  <a:lnTo>
                    <a:pt x="69" y="178"/>
                  </a:lnTo>
                  <a:lnTo>
                    <a:pt x="71" y="185"/>
                  </a:lnTo>
                  <a:lnTo>
                    <a:pt x="72" y="192"/>
                  </a:lnTo>
                  <a:lnTo>
                    <a:pt x="76" y="199"/>
                  </a:lnTo>
                  <a:lnTo>
                    <a:pt x="82" y="205"/>
                  </a:lnTo>
                  <a:lnTo>
                    <a:pt x="82" y="205"/>
                  </a:lnTo>
                  <a:lnTo>
                    <a:pt x="88" y="208"/>
                  </a:lnTo>
                  <a:lnTo>
                    <a:pt x="93" y="214"/>
                  </a:lnTo>
                  <a:lnTo>
                    <a:pt x="98" y="219"/>
                  </a:lnTo>
                  <a:lnTo>
                    <a:pt x="101" y="225"/>
                  </a:lnTo>
                  <a:lnTo>
                    <a:pt x="101" y="225"/>
                  </a:lnTo>
                  <a:lnTo>
                    <a:pt x="108" y="239"/>
                  </a:lnTo>
                  <a:lnTo>
                    <a:pt x="115" y="251"/>
                  </a:lnTo>
                  <a:lnTo>
                    <a:pt x="115" y="251"/>
                  </a:lnTo>
                  <a:lnTo>
                    <a:pt x="118" y="253"/>
                  </a:lnTo>
                  <a:lnTo>
                    <a:pt x="119" y="256"/>
                  </a:lnTo>
                  <a:lnTo>
                    <a:pt x="119" y="259"/>
                  </a:lnTo>
                  <a:lnTo>
                    <a:pt x="120" y="262"/>
                  </a:lnTo>
                  <a:lnTo>
                    <a:pt x="120" y="262"/>
                  </a:lnTo>
                  <a:lnTo>
                    <a:pt x="126" y="272"/>
                  </a:lnTo>
                  <a:lnTo>
                    <a:pt x="126" y="272"/>
                  </a:lnTo>
                  <a:lnTo>
                    <a:pt x="133" y="268"/>
                  </a:lnTo>
                  <a:lnTo>
                    <a:pt x="133" y="268"/>
                  </a:lnTo>
                  <a:lnTo>
                    <a:pt x="133" y="263"/>
                  </a:lnTo>
                  <a:lnTo>
                    <a:pt x="133" y="261"/>
                  </a:lnTo>
                  <a:lnTo>
                    <a:pt x="133" y="259"/>
                  </a:lnTo>
                  <a:lnTo>
                    <a:pt x="133" y="259"/>
                  </a:lnTo>
                  <a:lnTo>
                    <a:pt x="136" y="255"/>
                  </a:lnTo>
                  <a:lnTo>
                    <a:pt x="140" y="253"/>
                  </a:lnTo>
                  <a:lnTo>
                    <a:pt x="140" y="253"/>
                  </a:lnTo>
                  <a:lnTo>
                    <a:pt x="142" y="253"/>
                  </a:lnTo>
                  <a:lnTo>
                    <a:pt x="145" y="253"/>
                  </a:lnTo>
                  <a:lnTo>
                    <a:pt x="147" y="255"/>
                  </a:lnTo>
                  <a:lnTo>
                    <a:pt x="152" y="255"/>
                  </a:lnTo>
                  <a:lnTo>
                    <a:pt x="152" y="255"/>
                  </a:lnTo>
                  <a:lnTo>
                    <a:pt x="163" y="255"/>
                  </a:lnTo>
                  <a:lnTo>
                    <a:pt x="172" y="256"/>
                  </a:lnTo>
                  <a:lnTo>
                    <a:pt x="172" y="256"/>
                  </a:lnTo>
                  <a:lnTo>
                    <a:pt x="175" y="258"/>
                  </a:lnTo>
                  <a:lnTo>
                    <a:pt x="182" y="258"/>
                  </a:lnTo>
                  <a:lnTo>
                    <a:pt x="189" y="259"/>
                  </a:lnTo>
                  <a:lnTo>
                    <a:pt x="194" y="261"/>
                  </a:lnTo>
                  <a:lnTo>
                    <a:pt x="194" y="261"/>
                  </a:lnTo>
                  <a:lnTo>
                    <a:pt x="197" y="262"/>
                  </a:lnTo>
                  <a:lnTo>
                    <a:pt x="200" y="262"/>
                  </a:lnTo>
                  <a:lnTo>
                    <a:pt x="203" y="261"/>
                  </a:lnTo>
                  <a:lnTo>
                    <a:pt x="204" y="256"/>
                  </a:lnTo>
                  <a:lnTo>
                    <a:pt x="204" y="256"/>
                  </a:lnTo>
                  <a:lnTo>
                    <a:pt x="210" y="251"/>
                  </a:lnTo>
                  <a:lnTo>
                    <a:pt x="217" y="243"/>
                  </a:lnTo>
                  <a:lnTo>
                    <a:pt x="230" y="235"/>
                  </a:lnTo>
                  <a:lnTo>
                    <a:pt x="230" y="235"/>
                  </a:lnTo>
                  <a:lnTo>
                    <a:pt x="234" y="234"/>
                  </a:lnTo>
                  <a:lnTo>
                    <a:pt x="243" y="234"/>
                  </a:lnTo>
                  <a:lnTo>
                    <a:pt x="253" y="234"/>
                  </a:lnTo>
                  <a:lnTo>
                    <a:pt x="261" y="232"/>
                  </a:lnTo>
                  <a:lnTo>
                    <a:pt x="261" y="232"/>
                  </a:lnTo>
                  <a:lnTo>
                    <a:pt x="295" y="222"/>
                  </a:lnTo>
                  <a:lnTo>
                    <a:pt x="325" y="212"/>
                  </a:lnTo>
                  <a:lnTo>
                    <a:pt x="325" y="212"/>
                  </a:lnTo>
                  <a:lnTo>
                    <a:pt x="328" y="207"/>
                  </a:lnTo>
                  <a:lnTo>
                    <a:pt x="332" y="195"/>
                  </a:lnTo>
                  <a:lnTo>
                    <a:pt x="337" y="178"/>
                  </a:lnTo>
                  <a:lnTo>
                    <a:pt x="337" y="178"/>
                  </a:lnTo>
                  <a:lnTo>
                    <a:pt x="337" y="175"/>
                  </a:lnTo>
                  <a:lnTo>
                    <a:pt x="334" y="171"/>
                  </a:lnTo>
                  <a:lnTo>
                    <a:pt x="331" y="168"/>
                  </a:lnTo>
                  <a:lnTo>
                    <a:pt x="328" y="167"/>
                  </a:lnTo>
                  <a:lnTo>
                    <a:pt x="328" y="167"/>
                  </a:lnTo>
                  <a:lnTo>
                    <a:pt x="308" y="165"/>
                  </a:lnTo>
                  <a:lnTo>
                    <a:pt x="288" y="162"/>
                  </a:lnTo>
                  <a:lnTo>
                    <a:pt x="288" y="162"/>
                  </a:lnTo>
                  <a:lnTo>
                    <a:pt x="283" y="157"/>
                  </a:lnTo>
                  <a:lnTo>
                    <a:pt x="278" y="151"/>
                  </a:lnTo>
                  <a:lnTo>
                    <a:pt x="276" y="145"/>
                  </a:lnTo>
                  <a:lnTo>
                    <a:pt x="276" y="145"/>
                  </a:lnTo>
                  <a:lnTo>
                    <a:pt x="273" y="141"/>
                  </a:lnTo>
                  <a:lnTo>
                    <a:pt x="270" y="135"/>
                  </a:lnTo>
                  <a:lnTo>
                    <a:pt x="270" y="135"/>
                  </a:lnTo>
                  <a:lnTo>
                    <a:pt x="266" y="135"/>
                  </a:lnTo>
                  <a:lnTo>
                    <a:pt x="263" y="134"/>
                  </a:lnTo>
                  <a:lnTo>
                    <a:pt x="258" y="131"/>
                  </a:lnTo>
                  <a:lnTo>
                    <a:pt x="256" y="125"/>
                  </a:lnTo>
                  <a:lnTo>
                    <a:pt x="256" y="125"/>
                  </a:lnTo>
                  <a:lnTo>
                    <a:pt x="253" y="123"/>
                  </a:lnTo>
                  <a:lnTo>
                    <a:pt x="250" y="117"/>
                  </a:lnTo>
                  <a:lnTo>
                    <a:pt x="247" y="113"/>
                  </a:lnTo>
                  <a:lnTo>
                    <a:pt x="247" y="110"/>
                  </a:lnTo>
                  <a:lnTo>
                    <a:pt x="247" y="108"/>
                  </a:lnTo>
                  <a:lnTo>
                    <a:pt x="247" y="108"/>
                  </a:lnTo>
                  <a:lnTo>
                    <a:pt x="248" y="104"/>
                  </a:lnTo>
                  <a:lnTo>
                    <a:pt x="247" y="100"/>
                  </a:lnTo>
                  <a:lnTo>
                    <a:pt x="244" y="96"/>
                  </a:lnTo>
                  <a:lnTo>
                    <a:pt x="240" y="91"/>
                  </a:lnTo>
                  <a:lnTo>
                    <a:pt x="240" y="91"/>
                  </a:lnTo>
                  <a:lnTo>
                    <a:pt x="230" y="81"/>
                  </a:lnTo>
                  <a:lnTo>
                    <a:pt x="226" y="77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221" y="66"/>
                  </a:lnTo>
                  <a:lnTo>
                    <a:pt x="209" y="64"/>
                  </a:lnTo>
                  <a:lnTo>
                    <a:pt x="202" y="5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1" name="Freeform 276"/>
            <p:cNvSpPr>
              <a:spLocks/>
            </p:cNvSpPr>
            <p:nvPr/>
          </p:nvSpPr>
          <p:spPr bwMode="auto">
            <a:xfrm>
              <a:off x="5271657" y="3063597"/>
              <a:ext cx="181072" cy="203707"/>
            </a:xfrm>
            <a:custGeom>
              <a:avLst/>
              <a:gdLst/>
              <a:ahLst/>
              <a:cxnLst>
                <a:cxn ang="0">
                  <a:pos x="64" y="16"/>
                </a:cxn>
                <a:cxn ang="0">
                  <a:pos x="48" y="42"/>
                </a:cxn>
                <a:cxn ang="0">
                  <a:pos x="51" y="42"/>
                </a:cxn>
                <a:cxn ang="0">
                  <a:pos x="54" y="43"/>
                </a:cxn>
                <a:cxn ang="0">
                  <a:pos x="60" y="50"/>
                </a:cxn>
                <a:cxn ang="0">
                  <a:pos x="60" y="53"/>
                </a:cxn>
                <a:cxn ang="0">
                  <a:pos x="51" y="82"/>
                </a:cxn>
                <a:cxn ang="0">
                  <a:pos x="48" y="87"/>
                </a:cxn>
                <a:cxn ang="0">
                  <a:pos x="0" y="103"/>
                </a:cxn>
                <a:cxn ang="0">
                  <a:pos x="20" y="144"/>
                </a:cxn>
                <a:cxn ang="0">
                  <a:pos x="24" y="141"/>
                </a:cxn>
                <a:cxn ang="0">
                  <a:pos x="30" y="140"/>
                </a:cxn>
                <a:cxn ang="0">
                  <a:pos x="44" y="138"/>
                </a:cxn>
                <a:cxn ang="0">
                  <a:pos x="50" y="137"/>
                </a:cxn>
                <a:cxn ang="0">
                  <a:pos x="53" y="136"/>
                </a:cxn>
                <a:cxn ang="0">
                  <a:pos x="53" y="128"/>
                </a:cxn>
                <a:cxn ang="0">
                  <a:pos x="55" y="124"/>
                </a:cxn>
                <a:cxn ang="0">
                  <a:pos x="65" y="123"/>
                </a:cxn>
                <a:cxn ang="0">
                  <a:pos x="74" y="121"/>
                </a:cxn>
                <a:cxn ang="0">
                  <a:pos x="75" y="120"/>
                </a:cxn>
                <a:cxn ang="0">
                  <a:pos x="80" y="110"/>
                </a:cxn>
                <a:cxn ang="0">
                  <a:pos x="84" y="107"/>
                </a:cxn>
                <a:cxn ang="0">
                  <a:pos x="94" y="104"/>
                </a:cxn>
                <a:cxn ang="0">
                  <a:pos x="94" y="101"/>
                </a:cxn>
                <a:cxn ang="0">
                  <a:pos x="94" y="90"/>
                </a:cxn>
                <a:cxn ang="0">
                  <a:pos x="98" y="82"/>
                </a:cxn>
                <a:cxn ang="0">
                  <a:pos x="100" y="80"/>
                </a:cxn>
                <a:cxn ang="0">
                  <a:pos x="108" y="77"/>
                </a:cxn>
                <a:cxn ang="0">
                  <a:pos x="112" y="72"/>
                </a:cxn>
                <a:cxn ang="0">
                  <a:pos x="114" y="69"/>
                </a:cxn>
                <a:cxn ang="0">
                  <a:pos x="125" y="53"/>
                </a:cxn>
                <a:cxn ang="0">
                  <a:pos x="128" y="49"/>
                </a:cxn>
                <a:cxn ang="0">
                  <a:pos x="127" y="45"/>
                </a:cxn>
                <a:cxn ang="0">
                  <a:pos x="125" y="45"/>
                </a:cxn>
                <a:cxn ang="0">
                  <a:pos x="117" y="36"/>
                </a:cxn>
                <a:cxn ang="0">
                  <a:pos x="111" y="27"/>
                </a:cxn>
                <a:cxn ang="0">
                  <a:pos x="101" y="25"/>
                </a:cxn>
                <a:cxn ang="0">
                  <a:pos x="88" y="20"/>
                </a:cxn>
                <a:cxn ang="0">
                  <a:pos x="84" y="17"/>
                </a:cxn>
                <a:cxn ang="0">
                  <a:pos x="78" y="10"/>
                </a:cxn>
                <a:cxn ang="0">
                  <a:pos x="70" y="3"/>
                </a:cxn>
              </a:cxnLst>
              <a:rect l="0" t="0" r="r" b="b"/>
              <a:pathLst>
                <a:path w="128" h="144">
                  <a:moveTo>
                    <a:pt x="64" y="3"/>
                  </a:moveTo>
                  <a:lnTo>
                    <a:pt x="64" y="16"/>
                  </a:lnTo>
                  <a:lnTo>
                    <a:pt x="54" y="29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4" y="43"/>
                  </a:lnTo>
                  <a:lnTo>
                    <a:pt x="57" y="46"/>
                  </a:lnTo>
                  <a:lnTo>
                    <a:pt x="60" y="50"/>
                  </a:lnTo>
                  <a:lnTo>
                    <a:pt x="60" y="53"/>
                  </a:lnTo>
                  <a:lnTo>
                    <a:pt x="60" y="53"/>
                  </a:lnTo>
                  <a:lnTo>
                    <a:pt x="55" y="70"/>
                  </a:lnTo>
                  <a:lnTo>
                    <a:pt x="51" y="82"/>
                  </a:lnTo>
                  <a:lnTo>
                    <a:pt x="48" y="87"/>
                  </a:lnTo>
                  <a:lnTo>
                    <a:pt x="48" y="87"/>
                  </a:lnTo>
                  <a:lnTo>
                    <a:pt x="31" y="93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4" y="141"/>
                  </a:lnTo>
                  <a:lnTo>
                    <a:pt x="24" y="141"/>
                  </a:lnTo>
                  <a:lnTo>
                    <a:pt x="30" y="140"/>
                  </a:lnTo>
                  <a:lnTo>
                    <a:pt x="37" y="138"/>
                  </a:lnTo>
                  <a:lnTo>
                    <a:pt x="44" y="138"/>
                  </a:lnTo>
                  <a:lnTo>
                    <a:pt x="50" y="137"/>
                  </a:lnTo>
                  <a:lnTo>
                    <a:pt x="50" y="137"/>
                  </a:lnTo>
                  <a:lnTo>
                    <a:pt x="51" y="137"/>
                  </a:lnTo>
                  <a:lnTo>
                    <a:pt x="53" y="136"/>
                  </a:lnTo>
                  <a:lnTo>
                    <a:pt x="53" y="133"/>
                  </a:lnTo>
                  <a:lnTo>
                    <a:pt x="53" y="128"/>
                  </a:lnTo>
                  <a:lnTo>
                    <a:pt x="55" y="124"/>
                  </a:lnTo>
                  <a:lnTo>
                    <a:pt x="55" y="124"/>
                  </a:lnTo>
                  <a:lnTo>
                    <a:pt x="61" y="123"/>
                  </a:lnTo>
                  <a:lnTo>
                    <a:pt x="65" y="123"/>
                  </a:lnTo>
                  <a:lnTo>
                    <a:pt x="70" y="123"/>
                  </a:lnTo>
                  <a:lnTo>
                    <a:pt x="74" y="121"/>
                  </a:lnTo>
                  <a:lnTo>
                    <a:pt x="74" y="121"/>
                  </a:lnTo>
                  <a:lnTo>
                    <a:pt x="75" y="120"/>
                  </a:lnTo>
                  <a:lnTo>
                    <a:pt x="78" y="114"/>
                  </a:lnTo>
                  <a:lnTo>
                    <a:pt x="80" y="110"/>
                  </a:lnTo>
                  <a:lnTo>
                    <a:pt x="84" y="107"/>
                  </a:lnTo>
                  <a:lnTo>
                    <a:pt x="84" y="107"/>
                  </a:lnTo>
                  <a:lnTo>
                    <a:pt x="91" y="106"/>
                  </a:lnTo>
                  <a:lnTo>
                    <a:pt x="94" y="104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94" y="97"/>
                  </a:lnTo>
                  <a:lnTo>
                    <a:pt x="94" y="90"/>
                  </a:lnTo>
                  <a:lnTo>
                    <a:pt x="97" y="83"/>
                  </a:lnTo>
                  <a:lnTo>
                    <a:pt x="98" y="82"/>
                  </a:lnTo>
                  <a:lnTo>
                    <a:pt x="100" y="80"/>
                  </a:lnTo>
                  <a:lnTo>
                    <a:pt x="100" y="80"/>
                  </a:lnTo>
                  <a:lnTo>
                    <a:pt x="104" y="79"/>
                  </a:lnTo>
                  <a:lnTo>
                    <a:pt x="108" y="77"/>
                  </a:lnTo>
                  <a:lnTo>
                    <a:pt x="111" y="74"/>
                  </a:lnTo>
                  <a:lnTo>
                    <a:pt x="112" y="72"/>
                  </a:lnTo>
                  <a:lnTo>
                    <a:pt x="112" y="72"/>
                  </a:lnTo>
                  <a:lnTo>
                    <a:pt x="114" y="69"/>
                  </a:lnTo>
                  <a:lnTo>
                    <a:pt x="118" y="6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8" y="49"/>
                  </a:lnTo>
                  <a:lnTo>
                    <a:pt x="128" y="46"/>
                  </a:lnTo>
                  <a:lnTo>
                    <a:pt x="127" y="45"/>
                  </a:lnTo>
                  <a:lnTo>
                    <a:pt x="125" y="45"/>
                  </a:lnTo>
                  <a:lnTo>
                    <a:pt x="125" y="45"/>
                  </a:lnTo>
                  <a:lnTo>
                    <a:pt x="121" y="42"/>
                  </a:lnTo>
                  <a:lnTo>
                    <a:pt x="117" y="36"/>
                  </a:lnTo>
                  <a:lnTo>
                    <a:pt x="111" y="27"/>
                  </a:lnTo>
                  <a:lnTo>
                    <a:pt x="111" y="27"/>
                  </a:lnTo>
                  <a:lnTo>
                    <a:pt x="108" y="25"/>
                  </a:lnTo>
                  <a:lnTo>
                    <a:pt x="101" y="25"/>
                  </a:lnTo>
                  <a:lnTo>
                    <a:pt x="92" y="22"/>
                  </a:lnTo>
                  <a:lnTo>
                    <a:pt x="88" y="20"/>
                  </a:lnTo>
                  <a:lnTo>
                    <a:pt x="84" y="17"/>
                  </a:lnTo>
                  <a:lnTo>
                    <a:pt x="84" y="17"/>
                  </a:lnTo>
                  <a:lnTo>
                    <a:pt x="81" y="13"/>
                  </a:lnTo>
                  <a:lnTo>
                    <a:pt x="78" y="10"/>
                  </a:lnTo>
                  <a:lnTo>
                    <a:pt x="75" y="0"/>
                  </a:lnTo>
                  <a:lnTo>
                    <a:pt x="70" y="3"/>
                  </a:lnTo>
                  <a:lnTo>
                    <a:pt x="64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2" name="Freeform 277"/>
            <p:cNvSpPr>
              <a:spLocks/>
            </p:cNvSpPr>
            <p:nvPr/>
          </p:nvSpPr>
          <p:spPr bwMode="auto">
            <a:xfrm>
              <a:off x="5241950" y="3042377"/>
              <a:ext cx="24049" cy="35366"/>
            </a:xfrm>
            <a:custGeom>
              <a:avLst/>
              <a:gdLst/>
              <a:ahLst/>
              <a:cxnLst>
                <a:cxn ang="0">
                  <a:pos x="14" y="25"/>
                </a:cxn>
                <a:cxn ang="0">
                  <a:pos x="14" y="25"/>
                </a:cxn>
                <a:cxn ang="0">
                  <a:pos x="14" y="23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5" y="15"/>
                </a:cxn>
                <a:cxn ang="0">
                  <a:pos x="17" y="8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4" y="5"/>
                </a:cxn>
                <a:cxn ang="0">
                  <a:pos x="2" y="11"/>
                </a:cxn>
                <a:cxn ang="0">
                  <a:pos x="1" y="15"/>
                </a:cxn>
                <a:cxn ang="0">
                  <a:pos x="1" y="15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2" y="21"/>
                </a:cxn>
                <a:cxn ang="0">
                  <a:pos x="7" y="24"/>
                </a:cxn>
                <a:cxn ang="0">
                  <a:pos x="10" y="25"/>
                </a:cxn>
                <a:cxn ang="0">
                  <a:pos x="14" y="25"/>
                </a:cxn>
                <a:cxn ang="0">
                  <a:pos x="14" y="25"/>
                </a:cxn>
              </a:cxnLst>
              <a:rect l="0" t="0" r="r" b="b"/>
              <a:pathLst>
                <a:path w="17" h="25">
                  <a:moveTo>
                    <a:pt x="14" y="25"/>
                  </a:moveTo>
                  <a:lnTo>
                    <a:pt x="14" y="25"/>
                  </a:lnTo>
                  <a:lnTo>
                    <a:pt x="14" y="23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5" y="15"/>
                  </a:lnTo>
                  <a:lnTo>
                    <a:pt x="17" y="8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4" y="5"/>
                  </a:lnTo>
                  <a:lnTo>
                    <a:pt x="2" y="11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7" y="24"/>
                  </a:lnTo>
                  <a:lnTo>
                    <a:pt x="10" y="25"/>
                  </a:lnTo>
                  <a:lnTo>
                    <a:pt x="14" y="25"/>
                  </a:lnTo>
                  <a:lnTo>
                    <a:pt x="14" y="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3" name="Freeform 278"/>
            <p:cNvSpPr>
              <a:spLocks/>
            </p:cNvSpPr>
            <p:nvPr/>
          </p:nvSpPr>
          <p:spPr bwMode="auto">
            <a:xfrm>
              <a:off x="5270243" y="3036718"/>
              <a:ext cx="107512" cy="86293"/>
            </a:xfrm>
            <a:custGeom>
              <a:avLst/>
              <a:gdLst/>
              <a:ahLst/>
              <a:cxnLst>
                <a:cxn ang="0">
                  <a:pos x="12" y="56"/>
                </a:cxn>
                <a:cxn ang="0">
                  <a:pos x="12" y="56"/>
                </a:cxn>
                <a:cxn ang="0">
                  <a:pos x="28" y="59"/>
                </a:cxn>
                <a:cxn ang="0">
                  <a:pos x="49" y="61"/>
                </a:cxn>
                <a:cxn ang="0">
                  <a:pos x="55" y="48"/>
                </a:cxn>
                <a:cxn ang="0">
                  <a:pos x="65" y="35"/>
                </a:cxn>
                <a:cxn ang="0">
                  <a:pos x="65" y="22"/>
                </a:cxn>
                <a:cxn ang="0">
                  <a:pos x="71" y="22"/>
                </a:cxn>
                <a:cxn ang="0">
                  <a:pos x="76" y="19"/>
                </a:cxn>
                <a:cxn ang="0">
                  <a:pos x="76" y="19"/>
                </a:cxn>
                <a:cxn ang="0">
                  <a:pos x="73" y="5"/>
                </a:cxn>
                <a:cxn ang="0">
                  <a:pos x="73" y="1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4" y="7"/>
                </a:cxn>
                <a:cxn ang="0">
                  <a:pos x="58" y="14"/>
                </a:cxn>
                <a:cxn ang="0">
                  <a:pos x="54" y="21"/>
                </a:cxn>
                <a:cxn ang="0">
                  <a:pos x="54" y="21"/>
                </a:cxn>
                <a:cxn ang="0">
                  <a:pos x="48" y="27"/>
                </a:cxn>
                <a:cxn ang="0">
                  <a:pos x="41" y="32"/>
                </a:cxn>
                <a:cxn ang="0">
                  <a:pos x="32" y="35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15" y="35"/>
                </a:cxn>
                <a:cxn ang="0">
                  <a:pos x="9" y="36"/>
                </a:cxn>
                <a:cxn ang="0">
                  <a:pos x="4" y="39"/>
                </a:cxn>
                <a:cxn ang="0">
                  <a:pos x="4" y="39"/>
                </a:cxn>
                <a:cxn ang="0">
                  <a:pos x="2" y="41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2" y="45"/>
                </a:cxn>
                <a:cxn ang="0">
                  <a:pos x="7" y="51"/>
                </a:cxn>
                <a:cxn ang="0">
                  <a:pos x="12" y="56"/>
                </a:cxn>
                <a:cxn ang="0">
                  <a:pos x="12" y="56"/>
                </a:cxn>
              </a:cxnLst>
              <a:rect l="0" t="0" r="r" b="b"/>
              <a:pathLst>
                <a:path w="76" h="61">
                  <a:moveTo>
                    <a:pt x="12" y="56"/>
                  </a:moveTo>
                  <a:lnTo>
                    <a:pt x="12" y="56"/>
                  </a:lnTo>
                  <a:lnTo>
                    <a:pt x="28" y="59"/>
                  </a:lnTo>
                  <a:lnTo>
                    <a:pt x="49" y="61"/>
                  </a:lnTo>
                  <a:lnTo>
                    <a:pt x="55" y="48"/>
                  </a:lnTo>
                  <a:lnTo>
                    <a:pt x="65" y="35"/>
                  </a:lnTo>
                  <a:lnTo>
                    <a:pt x="65" y="22"/>
                  </a:lnTo>
                  <a:lnTo>
                    <a:pt x="71" y="22"/>
                  </a:lnTo>
                  <a:lnTo>
                    <a:pt x="76" y="19"/>
                  </a:lnTo>
                  <a:lnTo>
                    <a:pt x="76" y="19"/>
                  </a:lnTo>
                  <a:lnTo>
                    <a:pt x="73" y="5"/>
                  </a:lnTo>
                  <a:lnTo>
                    <a:pt x="73" y="1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4" y="7"/>
                  </a:lnTo>
                  <a:lnTo>
                    <a:pt x="58" y="14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48" y="27"/>
                  </a:lnTo>
                  <a:lnTo>
                    <a:pt x="41" y="32"/>
                  </a:lnTo>
                  <a:lnTo>
                    <a:pt x="32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15" y="35"/>
                  </a:lnTo>
                  <a:lnTo>
                    <a:pt x="9" y="36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2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2" y="45"/>
                  </a:lnTo>
                  <a:lnTo>
                    <a:pt x="7" y="51"/>
                  </a:lnTo>
                  <a:lnTo>
                    <a:pt x="12" y="56"/>
                  </a:lnTo>
                  <a:lnTo>
                    <a:pt x="12" y="5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4" name="Freeform 279"/>
            <p:cNvSpPr>
              <a:spLocks noEditPoints="1"/>
            </p:cNvSpPr>
            <p:nvPr/>
          </p:nvSpPr>
          <p:spPr bwMode="auto">
            <a:xfrm>
              <a:off x="6342531" y="3499302"/>
              <a:ext cx="438535" cy="13439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44" y="18"/>
                </a:cxn>
                <a:cxn ang="0">
                  <a:pos x="37" y="10"/>
                </a:cxn>
                <a:cxn ang="0">
                  <a:pos x="32" y="10"/>
                </a:cxn>
                <a:cxn ang="0">
                  <a:pos x="30" y="14"/>
                </a:cxn>
                <a:cxn ang="0">
                  <a:pos x="17" y="13"/>
                </a:cxn>
                <a:cxn ang="0">
                  <a:pos x="10" y="3"/>
                </a:cxn>
                <a:cxn ang="0">
                  <a:pos x="3" y="8"/>
                </a:cxn>
                <a:cxn ang="0">
                  <a:pos x="5" y="31"/>
                </a:cxn>
                <a:cxn ang="0">
                  <a:pos x="21" y="58"/>
                </a:cxn>
                <a:cxn ang="0">
                  <a:pos x="37" y="72"/>
                </a:cxn>
                <a:cxn ang="0">
                  <a:pos x="67" y="88"/>
                </a:cxn>
                <a:cxn ang="0">
                  <a:pos x="65" y="78"/>
                </a:cxn>
                <a:cxn ang="0">
                  <a:pos x="55" y="62"/>
                </a:cxn>
                <a:cxn ang="0">
                  <a:pos x="57" y="34"/>
                </a:cxn>
                <a:cxn ang="0">
                  <a:pos x="286" y="15"/>
                </a:cxn>
                <a:cxn ang="0">
                  <a:pos x="283" y="8"/>
                </a:cxn>
                <a:cxn ang="0">
                  <a:pos x="270" y="0"/>
                </a:cxn>
                <a:cxn ang="0">
                  <a:pos x="257" y="17"/>
                </a:cxn>
                <a:cxn ang="0">
                  <a:pos x="249" y="24"/>
                </a:cxn>
                <a:cxn ang="0">
                  <a:pos x="247" y="30"/>
                </a:cxn>
                <a:cxn ang="0">
                  <a:pos x="246" y="41"/>
                </a:cxn>
                <a:cxn ang="0">
                  <a:pos x="240" y="42"/>
                </a:cxn>
                <a:cxn ang="0">
                  <a:pos x="233" y="44"/>
                </a:cxn>
                <a:cxn ang="0">
                  <a:pos x="226" y="34"/>
                </a:cxn>
                <a:cxn ang="0">
                  <a:pos x="215" y="48"/>
                </a:cxn>
                <a:cxn ang="0">
                  <a:pos x="209" y="61"/>
                </a:cxn>
                <a:cxn ang="0">
                  <a:pos x="185" y="64"/>
                </a:cxn>
                <a:cxn ang="0">
                  <a:pos x="179" y="78"/>
                </a:cxn>
                <a:cxn ang="0">
                  <a:pos x="175" y="85"/>
                </a:cxn>
                <a:cxn ang="0">
                  <a:pos x="153" y="77"/>
                </a:cxn>
                <a:cxn ang="0">
                  <a:pos x="159" y="88"/>
                </a:cxn>
                <a:cxn ang="0">
                  <a:pos x="170" y="95"/>
                </a:cxn>
                <a:cxn ang="0">
                  <a:pos x="182" y="92"/>
                </a:cxn>
                <a:cxn ang="0">
                  <a:pos x="196" y="91"/>
                </a:cxn>
                <a:cxn ang="0">
                  <a:pos x="209" y="85"/>
                </a:cxn>
                <a:cxn ang="0">
                  <a:pos x="225" y="88"/>
                </a:cxn>
                <a:cxn ang="0">
                  <a:pos x="239" y="84"/>
                </a:cxn>
                <a:cxn ang="0">
                  <a:pos x="242" y="71"/>
                </a:cxn>
                <a:cxn ang="0">
                  <a:pos x="243" y="62"/>
                </a:cxn>
                <a:cxn ang="0">
                  <a:pos x="253" y="54"/>
                </a:cxn>
                <a:cxn ang="0">
                  <a:pos x="256" y="42"/>
                </a:cxn>
                <a:cxn ang="0">
                  <a:pos x="277" y="40"/>
                </a:cxn>
                <a:cxn ang="0">
                  <a:pos x="293" y="37"/>
                </a:cxn>
                <a:cxn ang="0">
                  <a:pos x="296" y="32"/>
                </a:cxn>
                <a:cxn ang="0">
                  <a:pos x="306" y="28"/>
                </a:cxn>
                <a:cxn ang="0">
                  <a:pos x="310" y="24"/>
                </a:cxn>
                <a:cxn ang="0">
                  <a:pos x="298" y="17"/>
                </a:cxn>
              </a:cxnLst>
              <a:rect l="0" t="0" r="r" b="b"/>
              <a:pathLst>
                <a:path w="310" h="95">
                  <a:moveTo>
                    <a:pt x="57" y="34"/>
                  </a:moveTo>
                  <a:lnTo>
                    <a:pt x="57" y="34"/>
                  </a:lnTo>
                  <a:lnTo>
                    <a:pt x="55" y="31"/>
                  </a:lnTo>
                  <a:lnTo>
                    <a:pt x="55" y="28"/>
                  </a:lnTo>
                  <a:lnTo>
                    <a:pt x="51" y="25"/>
                  </a:lnTo>
                  <a:lnTo>
                    <a:pt x="47" y="22"/>
                  </a:lnTo>
                  <a:lnTo>
                    <a:pt x="44" y="18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32" y="10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0" y="14"/>
                  </a:lnTo>
                  <a:lnTo>
                    <a:pt x="30" y="14"/>
                  </a:lnTo>
                  <a:lnTo>
                    <a:pt x="23" y="14"/>
                  </a:lnTo>
                  <a:lnTo>
                    <a:pt x="18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0"/>
                  </a:lnTo>
                  <a:lnTo>
                    <a:pt x="15" y="7"/>
                  </a:lnTo>
                  <a:lnTo>
                    <a:pt x="13" y="4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8"/>
                  </a:lnTo>
                  <a:lnTo>
                    <a:pt x="4" y="1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5" y="31"/>
                  </a:lnTo>
                  <a:lnTo>
                    <a:pt x="7" y="35"/>
                  </a:lnTo>
                  <a:lnTo>
                    <a:pt x="13" y="44"/>
                  </a:lnTo>
                  <a:lnTo>
                    <a:pt x="17" y="51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23" y="62"/>
                  </a:lnTo>
                  <a:lnTo>
                    <a:pt x="25" y="65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54" y="84"/>
                  </a:lnTo>
                  <a:lnTo>
                    <a:pt x="62" y="88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8" y="86"/>
                  </a:lnTo>
                  <a:lnTo>
                    <a:pt x="68" y="85"/>
                  </a:lnTo>
                  <a:lnTo>
                    <a:pt x="65" y="78"/>
                  </a:lnTo>
                  <a:lnTo>
                    <a:pt x="61" y="7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5" y="62"/>
                  </a:lnTo>
                  <a:lnTo>
                    <a:pt x="54" y="59"/>
                  </a:lnTo>
                  <a:lnTo>
                    <a:pt x="54" y="52"/>
                  </a:lnTo>
                  <a:lnTo>
                    <a:pt x="57" y="34"/>
                  </a:lnTo>
                  <a:lnTo>
                    <a:pt x="57" y="34"/>
                  </a:lnTo>
                  <a:close/>
                  <a:moveTo>
                    <a:pt x="298" y="17"/>
                  </a:moveTo>
                  <a:lnTo>
                    <a:pt x="298" y="17"/>
                  </a:lnTo>
                  <a:lnTo>
                    <a:pt x="290" y="17"/>
                  </a:lnTo>
                  <a:lnTo>
                    <a:pt x="286" y="15"/>
                  </a:lnTo>
                  <a:lnTo>
                    <a:pt x="284" y="14"/>
                  </a:lnTo>
                  <a:lnTo>
                    <a:pt x="284" y="13"/>
                  </a:lnTo>
                  <a:lnTo>
                    <a:pt x="284" y="13"/>
                  </a:lnTo>
                  <a:lnTo>
                    <a:pt x="283" y="8"/>
                  </a:lnTo>
                  <a:lnTo>
                    <a:pt x="280" y="4"/>
                  </a:lnTo>
                  <a:lnTo>
                    <a:pt x="274" y="1"/>
                  </a:lnTo>
                  <a:lnTo>
                    <a:pt x="270" y="0"/>
                  </a:lnTo>
                  <a:lnTo>
                    <a:pt x="270" y="0"/>
                  </a:lnTo>
                  <a:lnTo>
                    <a:pt x="266" y="3"/>
                  </a:lnTo>
                  <a:lnTo>
                    <a:pt x="262" y="7"/>
                  </a:lnTo>
                  <a:lnTo>
                    <a:pt x="259" y="11"/>
                  </a:lnTo>
                  <a:lnTo>
                    <a:pt x="257" y="17"/>
                  </a:lnTo>
                  <a:lnTo>
                    <a:pt x="257" y="17"/>
                  </a:lnTo>
                  <a:lnTo>
                    <a:pt x="256" y="20"/>
                  </a:lnTo>
                  <a:lnTo>
                    <a:pt x="252" y="21"/>
                  </a:lnTo>
                  <a:lnTo>
                    <a:pt x="249" y="24"/>
                  </a:lnTo>
                  <a:lnTo>
                    <a:pt x="249" y="25"/>
                  </a:lnTo>
                  <a:lnTo>
                    <a:pt x="249" y="27"/>
                  </a:lnTo>
                  <a:lnTo>
                    <a:pt x="249" y="27"/>
                  </a:lnTo>
                  <a:lnTo>
                    <a:pt x="247" y="30"/>
                  </a:lnTo>
                  <a:lnTo>
                    <a:pt x="244" y="31"/>
                  </a:lnTo>
                  <a:lnTo>
                    <a:pt x="244" y="31"/>
                  </a:lnTo>
                  <a:lnTo>
                    <a:pt x="246" y="38"/>
                  </a:lnTo>
                  <a:lnTo>
                    <a:pt x="246" y="41"/>
                  </a:lnTo>
                  <a:lnTo>
                    <a:pt x="246" y="41"/>
                  </a:lnTo>
                  <a:lnTo>
                    <a:pt x="246" y="41"/>
                  </a:lnTo>
                  <a:lnTo>
                    <a:pt x="243" y="41"/>
                  </a:lnTo>
                  <a:lnTo>
                    <a:pt x="240" y="42"/>
                  </a:lnTo>
                  <a:lnTo>
                    <a:pt x="239" y="44"/>
                  </a:lnTo>
                  <a:lnTo>
                    <a:pt x="234" y="45"/>
                  </a:lnTo>
                  <a:lnTo>
                    <a:pt x="234" y="45"/>
                  </a:lnTo>
                  <a:lnTo>
                    <a:pt x="233" y="44"/>
                  </a:lnTo>
                  <a:lnTo>
                    <a:pt x="232" y="41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6" y="34"/>
                  </a:lnTo>
                  <a:lnTo>
                    <a:pt x="222" y="35"/>
                  </a:lnTo>
                  <a:lnTo>
                    <a:pt x="217" y="41"/>
                  </a:lnTo>
                  <a:lnTo>
                    <a:pt x="215" y="48"/>
                  </a:lnTo>
                  <a:lnTo>
                    <a:pt x="212" y="55"/>
                  </a:lnTo>
                  <a:lnTo>
                    <a:pt x="212" y="55"/>
                  </a:lnTo>
                  <a:lnTo>
                    <a:pt x="210" y="58"/>
                  </a:lnTo>
                  <a:lnTo>
                    <a:pt x="209" y="61"/>
                  </a:lnTo>
                  <a:lnTo>
                    <a:pt x="205" y="62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5" y="64"/>
                  </a:lnTo>
                  <a:lnTo>
                    <a:pt x="182" y="65"/>
                  </a:lnTo>
                  <a:lnTo>
                    <a:pt x="180" y="68"/>
                  </a:lnTo>
                  <a:lnTo>
                    <a:pt x="179" y="71"/>
                  </a:lnTo>
                  <a:lnTo>
                    <a:pt x="179" y="78"/>
                  </a:lnTo>
                  <a:lnTo>
                    <a:pt x="178" y="84"/>
                  </a:lnTo>
                  <a:lnTo>
                    <a:pt x="178" y="84"/>
                  </a:lnTo>
                  <a:lnTo>
                    <a:pt x="176" y="85"/>
                  </a:lnTo>
                  <a:lnTo>
                    <a:pt x="175" y="85"/>
                  </a:lnTo>
                  <a:lnTo>
                    <a:pt x="168" y="82"/>
                  </a:lnTo>
                  <a:lnTo>
                    <a:pt x="161" y="79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6" y="84"/>
                  </a:lnTo>
                  <a:lnTo>
                    <a:pt x="158" y="86"/>
                  </a:lnTo>
                  <a:lnTo>
                    <a:pt x="159" y="88"/>
                  </a:lnTo>
                  <a:lnTo>
                    <a:pt x="159" y="88"/>
                  </a:lnTo>
                  <a:lnTo>
                    <a:pt x="162" y="89"/>
                  </a:lnTo>
                  <a:lnTo>
                    <a:pt x="166" y="92"/>
                  </a:lnTo>
                  <a:lnTo>
                    <a:pt x="169" y="94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2" y="94"/>
                  </a:lnTo>
                  <a:lnTo>
                    <a:pt x="176" y="92"/>
                  </a:lnTo>
                  <a:lnTo>
                    <a:pt x="182" y="92"/>
                  </a:lnTo>
                  <a:lnTo>
                    <a:pt x="188" y="92"/>
                  </a:lnTo>
                  <a:lnTo>
                    <a:pt x="193" y="92"/>
                  </a:lnTo>
                  <a:lnTo>
                    <a:pt x="193" y="92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3" y="86"/>
                  </a:lnTo>
                  <a:lnTo>
                    <a:pt x="209" y="85"/>
                  </a:lnTo>
                  <a:lnTo>
                    <a:pt x="209" y="85"/>
                  </a:lnTo>
                  <a:lnTo>
                    <a:pt x="215" y="86"/>
                  </a:lnTo>
                  <a:lnTo>
                    <a:pt x="217" y="89"/>
                  </a:lnTo>
                  <a:lnTo>
                    <a:pt x="219" y="89"/>
                  </a:lnTo>
                  <a:lnTo>
                    <a:pt x="225" y="88"/>
                  </a:lnTo>
                  <a:lnTo>
                    <a:pt x="225" y="88"/>
                  </a:lnTo>
                  <a:lnTo>
                    <a:pt x="230" y="86"/>
                  </a:lnTo>
                  <a:lnTo>
                    <a:pt x="236" y="85"/>
                  </a:lnTo>
                  <a:lnTo>
                    <a:pt x="239" y="84"/>
                  </a:lnTo>
                  <a:lnTo>
                    <a:pt x="239" y="79"/>
                  </a:lnTo>
                  <a:lnTo>
                    <a:pt x="239" y="79"/>
                  </a:lnTo>
                  <a:lnTo>
                    <a:pt x="239" y="74"/>
                  </a:lnTo>
                  <a:lnTo>
                    <a:pt x="242" y="71"/>
                  </a:lnTo>
                  <a:lnTo>
                    <a:pt x="243" y="68"/>
                  </a:lnTo>
                  <a:lnTo>
                    <a:pt x="243" y="64"/>
                  </a:lnTo>
                  <a:lnTo>
                    <a:pt x="243" y="64"/>
                  </a:lnTo>
                  <a:lnTo>
                    <a:pt x="243" y="62"/>
                  </a:lnTo>
                  <a:lnTo>
                    <a:pt x="244" y="61"/>
                  </a:lnTo>
                  <a:lnTo>
                    <a:pt x="249" y="58"/>
                  </a:lnTo>
                  <a:lnTo>
                    <a:pt x="252" y="55"/>
                  </a:lnTo>
                  <a:lnTo>
                    <a:pt x="253" y="54"/>
                  </a:lnTo>
                  <a:lnTo>
                    <a:pt x="253" y="49"/>
                  </a:lnTo>
                  <a:lnTo>
                    <a:pt x="253" y="49"/>
                  </a:lnTo>
                  <a:lnTo>
                    <a:pt x="253" y="45"/>
                  </a:lnTo>
                  <a:lnTo>
                    <a:pt x="256" y="42"/>
                  </a:lnTo>
                  <a:lnTo>
                    <a:pt x="259" y="41"/>
                  </a:lnTo>
                  <a:lnTo>
                    <a:pt x="262" y="40"/>
                  </a:lnTo>
                  <a:lnTo>
                    <a:pt x="270" y="40"/>
                  </a:lnTo>
                  <a:lnTo>
                    <a:pt x="277" y="40"/>
                  </a:lnTo>
                  <a:lnTo>
                    <a:pt x="277" y="40"/>
                  </a:lnTo>
                  <a:lnTo>
                    <a:pt x="286" y="41"/>
                  </a:lnTo>
                  <a:lnTo>
                    <a:pt x="286" y="41"/>
                  </a:lnTo>
                  <a:lnTo>
                    <a:pt x="293" y="37"/>
                  </a:lnTo>
                  <a:lnTo>
                    <a:pt x="296" y="34"/>
                  </a:lnTo>
                  <a:lnTo>
                    <a:pt x="296" y="32"/>
                  </a:lnTo>
                  <a:lnTo>
                    <a:pt x="296" y="32"/>
                  </a:lnTo>
                  <a:lnTo>
                    <a:pt x="296" y="32"/>
                  </a:lnTo>
                  <a:lnTo>
                    <a:pt x="294" y="31"/>
                  </a:lnTo>
                  <a:lnTo>
                    <a:pt x="296" y="30"/>
                  </a:lnTo>
                  <a:lnTo>
                    <a:pt x="300" y="30"/>
                  </a:lnTo>
                  <a:lnTo>
                    <a:pt x="306" y="28"/>
                  </a:lnTo>
                  <a:lnTo>
                    <a:pt x="308" y="27"/>
                  </a:lnTo>
                  <a:lnTo>
                    <a:pt x="310" y="25"/>
                  </a:lnTo>
                  <a:lnTo>
                    <a:pt x="310" y="25"/>
                  </a:lnTo>
                  <a:lnTo>
                    <a:pt x="310" y="24"/>
                  </a:lnTo>
                  <a:lnTo>
                    <a:pt x="310" y="21"/>
                  </a:lnTo>
                  <a:lnTo>
                    <a:pt x="307" y="18"/>
                  </a:lnTo>
                  <a:lnTo>
                    <a:pt x="303" y="17"/>
                  </a:lnTo>
                  <a:lnTo>
                    <a:pt x="298" y="17"/>
                  </a:lnTo>
                  <a:lnTo>
                    <a:pt x="298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5" name="Freeform 280"/>
            <p:cNvSpPr>
              <a:spLocks/>
            </p:cNvSpPr>
            <p:nvPr/>
          </p:nvSpPr>
          <p:spPr bwMode="auto">
            <a:xfrm>
              <a:off x="6662237" y="3543155"/>
              <a:ext cx="28293" cy="19805"/>
            </a:xfrm>
            <a:custGeom>
              <a:avLst/>
              <a:gdLst/>
              <a:ahLst/>
              <a:cxnLst>
                <a:cxn ang="0">
                  <a:pos x="8" y="14"/>
                </a:cxn>
                <a:cxn ang="0">
                  <a:pos x="8" y="14"/>
                </a:cxn>
                <a:cxn ang="0">
                  <a:pos x="13" y="13"/>
                </a:cxn>
                <a:cxn ang="0">
                  <a:pos x="14" y="11"/>
                </a:cxn>
                <a:cxn ang="0">
                  <a:pos x="17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7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10" y="6"/>
                </a:cxn>
                <a:cxn ang="0">
                  <a:pos x="7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6" y="10"/>
                </a:cxn>
                <a:cxn ang="0">
                  <a:pos x="7" y="13"/>
                </a:cxn>
                <a:cxn ang="0">
                  <a:pos x="8" y="14"/>
                </a:cxn>
                <a:cxn ang="0">
                  <a:pos x="8" y="14"/>
                </a:cxn>
              </a:cxnLst>
              <a:rect l="0" t="0" r="r" b="b"/>
              <a:pathLst>
                <a:path w="20" h="14">
                  <a:moveTo>
                    <a:pt x="8" y="14"/>
                  </a:moveTo>
                  <a:lnTo>
                    <a:pt x="8" y="14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1" y="6"/>
                  </a:lnTo>
                  <a:lnTo>
                    <a:pt x="10" y="6"/>
                  </a:lnTo>
                  <a:lnTo>
                    <a:pt x="7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6" name="Freeform 281"/>
            <p:cNvSpPr>
              <a:spLocks/>
            </p:cNvSpPr>
            <p:nvPr/>
          </p:nvSpPr>
          <p:spPr bwMode="auto">
            <a:xfrm>
              <a:off x="4973171" y="2750963"/>
              <a:ext cx="222097" cy="215024"/>
            </a:xfrm>
            <a:custGeom>
              <a:avLst/>
              <a:gdLst/>
              <a:ahLst/>
              <a:cxnLst>
                <a:cxn ang="0">
                  <a:pos x="134" y="135"/>
                </a:cxn>
                <a:cxn ang="0">
                  <a:pos x="140" y="132"/>
                </a:cxn>
                <a:cxn ang="0">
                  <a:pos x="150" y="139"/>
                </a:cxn>
                <a:cxn ang="0">
                  <a:pos x="157" y="135"/>
                </a:cxn>
                <a:cxn ang="0">
                  <a:pos x="148" y="125"/>
                </a:cxn>
                <a:cxn ang="0">
                  <a:pos x="147" y="119"/>
                </a:cxn>
                <a:cxn ang="0">
                  <a:pos x="143" y="110"/>
                </a:cxn>
                <a:cxn ang="0">
                  <a:pos x="144" y="106"/>
                </a:cxn>
                <a:cxn ang="0">
                  <a:pos x="143" y="101"/>
                </a:cxn>
                <a:cxn ang="0">
                  <a:pos x="136" y="91"/>
                </a:cxn>
                <a:cxn ang="0">
                  <a:pos x="126" y="86"/>
                </a:cxn>
                <a:cxn ang="0">
                  <a:pos x="118" y="79"/>
                </a:cxn>
                <a:cxn ang="0">
                  <a:pos x="116" y="73"/>
                </a:cxn>
                <a:cxn ang="0">
                  <a:pos x="109" y="68"/>
                </a:cxn>
                <a:cxn ang="0">
                  <a:pos x="109" y="55"/>
                </a:cxn>
                <a:cxn ang="0">
                  <a:pos x="111" y="48"/>
                </a:cxn>
                <a:cxn ang="0">
                  <a:pos x="114" y="42"/>
                </a:cxn>
                <a:cxn ang="0">
                  <a:pos x="117" y="39"/>
                </a:cxn>
                <a:cxn ang="0">
                  <a:pos x="117" y="34"/>
                </a:cxn>
                <a:cxn ang="0">
                  <a:pos x="110" y="28"/>
                </a:cxn>
                <a:cxn ang="0">
                  <a:pos x="104" y="25"/>
                </a:cxn>
                <a:cxn ang="0">
                  <a:pos x="101" y="18"/>
                </a:cxn>
                <a:cxn ang="0">
                  <a:pos x="97" y="8"/>
                </a:cxn>
                <a:cxn ang="0">
                  <a:pos x="94" y="8"/>
                </a:cxn>
                <a:cxn ang="0">
                  <a:pos x="83" y="4"/>
                </a:cxn>
                <a:cxn ang="0">
                  <a:pos x="79" y="2"/>
                </a:cxn>
                <a:cxn ang="0">
                  <a:pos x="70" y="0"/>
                </a:cxn>
                <a:cxn ang="0">
                  <a:pos x="62" y="1"/>
                </a:cxn>
                <a:cxn ang="0">
                  <a:pos x="57" y="5"/>
                </a:cxn>
                <a:cxn ang="0">
                  <a:pos x="44" y="14"/>
                </a:cxn>
                <a:cxn ang="0">
                  <a:pos x="39" y="19"/>
                </a:cxn>
                <a:cxn ang="0">
                  <a:pos x="40" y="31"/>
                </a:cxn>
                <a:cxn ang="0">
                  <a:pos x="39" y="36"/>
                </a:cxn>
                <a:cxn ang="0">
                  <a:pos x="39" y="46"/>
                </a:cxn>
                <a:cxn ang="0">
                  <a:pos x="35" y="55"/>
                </a:cxn>
                <a:cxn ang="0">
                  <a:pos x="0" y="73"/>
                </a:cxn>
                <a:cxn ang="0">
                  <a:pos x="5" y="98"/>
                </a:cxn>
                <a:cxn ang="0">
                  <a:pos x="17" y="98"/>
                </a:cxn>
                <a:cxn ang="0">
                  <a:pos x="33" y="106"/>
                </a:cxn>
                <a:cxn ang="0">
                  <a:pos x="69" y="129"/>
                </a:cxn>
                <a:cxn ang="0">
                  <a:pos x="93" y="147"/>
                </a:cxn>
                <a:cxn ang="0">
                  <a:pos x="107" y="150"/>
                </a:cxn>
                <a:cxn ang="0">
                  <a:pos x="128" y="143"/>
                </a:cxn>
              </a:cxnLst>
              <a:rect l="0" t="0" r="r" b="b"/>
              <a:pathLst>
                <a:path w="157" h="152">
                  <a:moveTo>
                    <a:pt x="131" y="137"/>
                  </a:moveTo>
                  <a:lnTo>
                    <a:pt x="131" y="137"/>
                  </a:lnTo>
                  <a:lnTo>
                    <a:pt x="134" y="135"/>
                  </a:lnTo>
                  <a:lnTo>
                    <a:pt x="136" y="133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1" y="132"/>
                  </a:lnTo>
                  <a:lnTo>
                    <a:pt x="144" y="133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53" y="136"/>
                  </a:lnTo>
                  <a:lnTo>
                    <a:pt x="157" y="135"/>
                  </a:lnTo>
                  <a:lnTo>
                    <a:pt x="157" y="135"/>
                  </a:lnTo>
                  <a:lnTo>
                    <a:pt x="151" y="128"/>
                  </a:lnTo>
                  <a:lnTo>
                    <a:pt x="148" y="125"/>
                  </a:lnTo>
                  <a:lnTo>
                    <a:pt x="148" y="122"/>
                  </a:lnTo>
                  <a:lnTo>
                    <a:pt x="148" y="122"/>
                  </a:lnTo>
                  <a:lnTo>
                    <a:pt x="147" y="119"/>
                  </a:lnTo>
                  <a:lnTo>
                    <a:pt x="146" y="116"/>
                  </a:lnTo>
                  <a:lnTo>
                    <a:pt x="143" y="113"/>
                  </a:lnTo>
                  <a:lnTo>
                    <a:pt x="143" y="110"/>
                  </a:lnTo>
                  <a:lnTo>
                    <a:pt x="143" y="110"/>
                  </a:lnTo>
                  <a:lnTo>
                    <a:pt x="143" y="109"/>
                  </a:lnTo>
                  <a:lnTo>
                    <a:pt x="144" y="106"/>
                  </a:lnTo>
                  <a:lnTo>
                    <a:pt x="144" y="103"/>
                  </a:lnTo>
                  <a:lnTo>
                    <a:pt x="143" y="101"/>
                  </a:lnTo>
                  <a:lnTo>
                    <a:pt x="143" y="101"/>
                  </a:lnTo>
                  <a:lnTo>
                    <a:pt x="140" y="95"/>
                  </a:lnTo>
                  <a:lnTo>
                    <a:pt x="138" y="92"/>
                  </a:lnTo>
                  <a:lnTo>
                    <a:pt x="136" y="91"/>
                  </a:lnTo>
                  <a:lnTo>
                    <a:pt x="136" y="91"/>
                  </a:lnTo>
                  <a:lnTo>
                    <a:pt x="131" y="89"/>
                  </a:lnTo>
                  <a:lnTo>
                    <a:pt x="126" y="86"/>
                  </a:lnTo>
                  <a:lnTo>
                    <a:pt x="120" y="82"/>
                  </a:lnTo>
                  <a:lnTo>
                    <a:pt x="118" y="81"/>
                  </a:lnTo>
                  <a:lnTo>
                    <a:pt x="118" y="79"/>
                  </a:lnTo>
                  <a:lnTo>
                    <a:pt x="118" y="79"/>
                  </a:lnTo>
                  <a:lnTo>
                    <a:pt x="117" y="76"/>
                  </a:lnTo>
                  <a:lnTo>
                    <a:pt x="116" y="73"/>
                  </a:lnTo>
                  <a:lnTo>
                    <a:pt x="110" y="71"/>
                  </a:lnTo>
                  <a:lnTo>
                    <a:pt x="110" y="71"/>
                  </a:lnTo>
                  <a:lnTo>
                    <a:pt x="109" y="68"/>
                  </a:lnTo>
                  <a:lnTo>
                    <a:pt x="107" y="64"/>
                  </a:lnTo>
                  <a:lnTo>
                    <a:pt x="107" y="58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10" y="52"/>
                  </a:lnTo>
                  <a:lnTo>
                    <a:pt x="111" y="48"/>
                  </a:lnTo>
                  <a:lnTo>
                    <a:pt x="113" y="45"/>
                  </a:lnTo>
                  <a:lnTo>
                    <a:pt x="114" y="44"/>
                  </a:lnTo>
                  <a:lnTo>
                    <a:pt x="114" y="42"/>
                  </a:lnTo>
                  <a:lnTo>
                    <a:pt x="114" y="42"/>
                  </a:lnTo>
                  <a:lnTo>
                    <a:pt x="117" y="42"/>
                  </a:lnTo>
                  <a:lnTo>
                    <a:pt x="117" y="39"/>
                  </a:lnTo>
                  <a:lnTo>
                    <a:pt x="117" y="36"/>
                  </a:lnTo>
                  <a:lnTo>
                    <a:pt x="117" y="34"/>
                  </a:lnTo>
                  <a:lnTo>
                    <a:pt x="117" y="34"/>
                  </a:lnTo>
                  <a:lnTo>
                    <a:pt x="117" y="31"/>
                  </a:lnTo>
                  <a:lnTo>
                    <a:pt x="116" y="29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7" y="27"/>
                  </a:lnTo>
                  <a:lnTo>
                    <a:pt x="104" y="25"/>
                  </a:lnTo>
                  <a:lnTo>
                    <a:pt x="103" y="21"/>
                  </a:lnTo>
                  <a:lnTo>
                    <a:pt x="101" y="18"/>
                  </a:lnTo>
                  <a:lnTo>
                    <a:pt x="101" y="18"/>
                  </a:lnTo>
                  <a:lnTo>
                    <a:pt x="100" y="15"/>
                  </a:lnTo>
                  <a:lnTo>
                    <a:pt x="99" y="11"/>
                  </a:lnTo>
                  <a:lnTo>
                    <a:pt x="97" y="8"/>
                  </a:lnTo>
                  <a:lnTo>
                    <a:pt x="96" y="5"/>
                  </a:lnTo>
                  <a:lnTo>
                    <a:pt x="96" y="5"/>
                  </a:lnTo>
                  <a:lnTo>
                    <a:pt x="94" y="8"/>
                  </a:lnTo>
                  <a:lnTo>
                    <a:pt x="93" y="8"/>
                  </a:lnTo>
                  <a:lnTo>
                    <a:pt x="89" y="7"/>
                  </a:lnTo>
                  <a:lnTo>
                    <a:pt x="83" y="4"/>
                  </a:lnTo>
                  <a:lnTo>
                    <a:pt x="80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6" y="2"/>
                  </a:lnTo>
                  <a:lnTo>
                    <a:pt x="73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2" y="1"/>
                  </a:lnTo>
                  <a:lnTo>
                    <a:pt x="60" y="2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4" y="14"/>
                  </a:lnTo>
                  <a:lnTo>
                    <a:pt x="40" y="17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37" y="24"/>
                  </a:lnTo>
                  <a:lnTo>
                    <a:pt x="39" y="28"/>
                  </a:lnTo>
                  <a:lnTo>
                    <a:pt x="40" y="31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6"/>
                  </a:lnTo>
                  <a:lnTo>
                    <a:pt x="37" y="39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37" y="48"/>
                  </a:lnTo>
                  <a:lnTo>
                    <a:pt x="36" y="52"/>
                  </a:lnTo>
                  <a:lnTo>
                    <a:pt x="35" y="55"/>
                  </a:lnTo>
                  <a:lnTo>
                    <a:pt x="35" y="55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5" y="98"/>
                  </a:lnTo>
                  <a:lnTo>
                    <a:pt x="5" y="98"/>
                  </a:lnTo>
                  <a:lnTo>
                    <a:pt x="12" y="96"/>
                  </a:lnTo>
                  <a:lnTo>
                    <a:pt x="17" y="98"/>
                  </a:lnTo>
                  <a:lnTo>
                    <a:pt x="17" y="98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9" y="116"/>
                  </a:lnTo>
                  <a:lnTo>
                    <a:pt x="49" y="116"/>
                  </a:lnTo>
                  <a:lnTo>
                    <a:pt x="69" y="129"/>
                  </a:lnTo>
                  <a:lnTo>
                    <a:pt x="87" y="145"/>
                  </a:lnTo>
                  <a:lnTo>
                    <a:pt x="87" y="145"/>
                  </a:lnTo>
                  <a:lnTo>
                    <a:pt x="93" y="147"/>
                  </a:lnTo>
                  <a:lnTo>
                    <a:pt x="97" y="149"/>
                  </a:lnTo>
                  <a:lnTo>
                    <a:pt x="107" y="150"/>
                  </a:lnTo>
                  <a:lnTo>
                    <a:pt x="107" y="150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28" y="143"/>
                  </a:lnTo>
                  <a:lnTo>
                    <a:pt x="131" y="137"/>
                  </a:lnTo>
                  <a:lnTo>
                    <a:pt x="131" y="13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7" name="Freeform 282"/>
            <p:cNvSpPr>
              <a:spLocks/>
            </p:cNvSpPr>
            <p:nvPr/>
          </p:nvSpPr>
          <p:spPr bwMode="auto">
            <a:xfrm>
              <a:off x="5151414" y="2937694"/>
              <a:ext cx="41025" cy="42439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7" y="28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5" y="17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24" y="7"/>
                </a:cxn>
                <a:cxn ang="0">
                  <a:pos x="24" y="7"/>
                </a:cxn>
                <a:cxn ang="0">
                  <a:pos x="18" y="1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1"/>
                </a:cxn>
                <a:cxn ang="0">
                  <a:pos x="8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2" y="11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0" y="21"/>
                </a:cxn>
                <a:cxn ang="0">
                  <a:pos x="10" y="21"/>
                </a:cxn>
              </a:cxnLst>
              <a:rect l="0" t="0" r="r" b="b"/>
              <a:pathLst>
                <a:path w="29" h="30">
                  <a:moveTo>
                    <a:pt x="10" y="21"/>
                  </a:moveTo>
                  <a:lnTo>
                    <a:pt x="17" y="28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5" y="1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0" y="21"/>
                  </a:lnTo>
                  <a:lnTo>
                    <a:pt x="10" y="2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8" name="Freeform 283"/>
            <p:cNvSpPr>
              <a:spLocks noEditPoints="1"/>
            </p:cNvSpPr>
            <p:nvPr/>
          </p:nvSpPr>
          <p:spPr bwMode="auto">
            <a:xfrm>
              <a:off x="3995662" y="2366184"/>
              <a:ext cx="325365" cy="275853"/>
            </a:xfrm>
            <a:custGeom>
              <a:avLst/>
              <a:gdLst/>
              <a:ahLst/>
              <a:cxnLst>
                <a:cxn ang="0">
                  <a:pos x="195" y="41"/>
                </a:cxn>
                <a:cxn ang="0">
                  <a:pos x="181" y="35"/>
                </a:cxn>
                <a:cxn ang="0">
                  <a:pos x="164" y="31"/>
                </a:cxn>
                <a:cxn ang="0">
                  <a:pos x="157" y="25"/>
                </a:cxn>
                <a:cxn ang="0">
                  <a:pos x="148" y="24"/>
                </a:cxn>
                <a:cxn ang="0">
                  <a:pos x="144" y="20"/>
                </a:cxn>
                <a:cxn ang="0">
                  <a:pos x="128" y="10"/>
                </a:cxn>
                <a:cxn ang="0">
                  <a:pos x="122" y="7"/>
                </a:cxn>
                <a:cxn ang="0">
                  <a:pos x="117" y="0"/>
                </a:cxn>
                <a:cxn ang="0">
                  <a:pos x="104" y="8"/>
                </a:cxn>
                <a:cxn ang="0">
                  <a:pos x="100" y="23"/>
                </a:cxn>
                <a:cxn ang="0">
                  <a:pos x="80" y="30"/>
                </a:cxn>
                <a:cxn ang="0">
                  <a:pos x="65" y="37"/>
                </a:cxn>
                <a:cxn ang="0">
                  <a:pos x="54" y="28"/>
                </a:cxn>
                <a:cxn ang="0">
                  <a:pos x="47" y="35"/>
                </a:cxn>
                <a:cxn ang="0">
                  <a:pos x="50" y="52"/>
                </a:cxn>
                <a:cxn ang="0">
                  <a:pos x="36" y="52"/>
                </a:cxn>
                <a:cxn ang="0">
                  <a:pos x="26" y="48"/>
                </a:cxn>
                <a:cxn ang="0">
                  <a:pos x="10" y="50"/>
                </a:cxn>
                <a:cxn ang="0">
                  <a:pos x="0" y="57"/>
                </a:cxn>
                <a:cxn ang="0">
                  <a:pos x="3" y="67"/>
                </a:cxn>
                <a:cxn ang="0">
                  <a:pos x="24" y="74"/>
                </a:cxn>
                <a:cxn ang="0">
                  <a:pos x="37" y="78"/>
                </a:cxn>
                <a:cxn ang="0">
                  <a:pos x="44" y="89"/>
                </a:cxn>
                <a:cxn ang="0">
                  <a:pos x="58" y="101"/>
                </a:cxn>
                <a:cxn ang="0">
                  <a:pos x="60" y="115"/>
                </a:cxn>
                <a:cxn ang="0">
                  <a:pos x="57" y="136"/>
                </a:cxn>
                <a:cxn ang="0">
                  <a:pos x="48" y="159"/>
                </a:cxn>
                <a:cxn ang="0">
                  <a:pos x="74" y="170"/>
                </a:cxn>
                <a:cxn ang="0">
                  <a:pos x="85" y="170"/>
                </a:cxn>
                <a:cxn ang="0">
                  <a:pos x="94" y="172"/>
                </a:cxn>
                <a:cxn ang="0">
                  <a:pos x="121" y="178"/>
                </a:cxn>
                <a:cxn ang="0">
                  <a:pos x="128" y="169"/>
                </a:cxn>
                <a:cxn ang="0">
                  <a:pos x="141" y="156"/>
                </a:cxn>
                <a:cxn ang="0">
                  <a:pos x="171" y="163"/>
                </a:cxn>
                <a:cxn ang="0">
                  <a:pos x="189" y="158"/>
                </a:cxn>
                <a:cxn ang="0">
                  <a:pos x="201" y="145"/>
                </a:cxn>
                <a:cxn ang="0">
                  <a:pos x="191" y="142"/>
                </a:cxn>
                <a:cxn ang="0">
                  <a:pos x="191" y="132"/>
                </a:cxn>
                <a:cxn ang="0">
                  <a:pos x="185" y="124"/>
                </a:cxn>
                <a:cxn ang="0">
                  <a:pos x="192" y="116"/>
                </a:cxn>
                <a:cxn ang="0">
                  <a:pos x="191" y="108"/>
                </a:cxn>
                <a:cxn ang="0">
                  <a:pos x="188" y="101"/>
                </a:cxn>
                <a:cxn ang="0">
                  <a:pos x="181" y="99"/>
                </a:cxn>
                <a:cxn ang="0">
                  <a:pos x="178" y="95"/>
                </a:cxn>
                <a:cxn ang="0">
                  <a:pos x="188" y="82"/>
                </a:cxn>
                <a:cxn ang="0">
                  <a:pos x="196" y="75"/>
                </a:cxn>
                <a:cxn ang="0">
                  <a:pos x="202" y="57"/>
                </a:cxn>
                <a:cxn ang="0">
                  <a:pos x="208" y="45"/>
                </a:cxn>
                <a:cxn ang="0">
                  <a:pos x="229" y="165"/>
                </a:cxn>
                <a:cxn ang="0">
                  <a:pos x="219" y="173"/>
                </a:cxn>
                <a:cxn ang="0">
                  <a:pos x="223" y="195"/>
                </a:cxn>
                <a:cxn ang="0">
                  <a:pos x="230" y="180"/>
                </a:cxn>
              </a:cxnLst>
              <a:rect l="0" t="0" r="r" b="b"/>
              <a:pathLst>
                <a:path w="230" h="195">
                  <a:moveTo>
                    <a:pt x="203" y="44"/>
                  </a:moveTo>
                  <a:lnTo>
                    <a:pt x="203" y="44"/>
                  </a:lnTo>
                  <a:lnTo>
                    <a:pt x="201" y="44"/>
                  </a:lnTo>
                  <a:lnTo>
                    <a:pt x="198" y="42"/>
                  </a:lnTo>
                  <a:lnTo>
                    <a:pt x="195" y="41"/>
                  </a:lnTo>
                  <a:lnTo>
                    <a:pt x="195" y="41"/>
                  </a:lnTo>
                  <a:lnTo>
                    <a:pt x="189" y="40"/>
                  </a:lnTo>
                  <a:lnTo>
                    <a:pt x="185" y="37"/>
                  </a:lnTo>
                  <a:lnTo>
                    <a:pt x="185" y="37"/>
                  </a:lnTo>
                  <a:lnTo>
                    <a:pt x="181" y="35"/>
                  </a:lnTo>
                  <a:lnTo>
                    <a:pt x="176" y="34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65" y="33"/>
                  </a:lnTo>
                  <a:lnTo>
                    <a:pt x="164" y="31"/>
                  </a:lnTo>
                  <a:lnTo>
                    <a:pt x="162" y="30"/>
                  </a:lnTo>
                  <a:lnTo>
                    <a:pt x="159" y="28"/>
                  </a:lnTo>
                  <a:lnTo>
                    <a:pt x="159" y="28"/>
                  </a:lnTo>
                  <a:lnTo>
                    <a:pt x="158" y="28"/>
                  </a:lnTo>
                  <a:lnTo>
                    <a:pt x="157" y="25"/>
                  </a:lnTo>
                  <a:lnTo>
                    <a:pt x="155" y="21"/>
                  </a:lnTo>
                  <a:lnTo>
                    <a:pt x="155" y="21"/>
                  </a:lnTo>
                  <a:lnTo>
                    <a:pt x="154" y="20"/>
                  </a:lnTo>
                  <a:lnTo>
                    <a:pt x="152" y="21"/>
                  </a:lnTo>
                  <a:lnTo>
                    <a:pt x="148" y="24"/>
                  </a:lnTo>
                  <a:lnTo>
                    <a:pt x="148" y="24"/>
                  </a:lnTo>
                  <a:lnTo>
                    <a:pt x="145" y="24"/>
                  </a:lnTo>
                  <a:lnTo>
                    <a:pt x="144" y="23"/>
                  </a:lnTo>
                  <a:lnTo>
                    <a:pt x="144" y="20"/>
                  </a:lnTo>
                  <a:lnTo>
                    <a:pt x="144" y="20"/>
                  </a:lnTo>
                  <a:lnTo>
                    <a:pt x="142" y="18"/>
                  </a:lnTo>
                  <a:lnTo>
                    <a:pt x="139" y="15"/>
                  </a:lnTo>
                  <a:lnTo>
                    <a:pt x="134" y="13"/>
                  </a:lnTo>
                  <a:lnTo>
                    <a:pt x="134" y="13"/>
                  </a:lnTo>
                  <a:lnTo>
                    <a:pt x="128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5" y="8"/>
                  </a:lnTo>
                  <a:lnTo>
                    <a:pt x="124" y="8"/>
                  </a:lnTo>
                  <a:lnTo>
                    <a:pt x="122" y="7"/>
                  </a:lnTo>
                  <a:lnTo>
                    <a:pt x="120" y="3"/>
                  </a:lnTo>
                  <a:lnTo>
                    <a:pt x="120" y="3"/>
                  </a:lnTo>
                  <a:lnTo>
                    <a:pt x="118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0" y="1"/>
                  </a:lnTo>
                  <a:lnTo>
                    <a:pt x="107" y="4"/>
                  </a:lnTo>
                  <a:lnTo>
                    <a:pt x="104" y="8"/>
                  </a:lnTo>
                  <a:lnTo>
                    <a:pt x="104" y="14"/>
                  </a:lnTo>
                  <a:lnTo>
                    <a:pt x="104" y="14"/>
                  </a:lnTo>
                  <a:lnTo>
                    <a:pt x="104" y="17"/>
                  </a:lnTo>
                  <a:lnTo>
                    <a:pt x="102" y="20"/>
                  </a:lnTo>
                  <a:lnTo>
                    <a:pt x="100" y="23"/>
                  </a:lnTo>
                  <a:lnTo>
                    <a:pt x="94" y="24"/>
                  </a:lnTo>
                  <a:lnTo>
                    <a:pt x="87" y="25"/>
                  </a:lnTo>
                  <a:lnTo>
                    <a:pt x="87" y="25"/>
                  </a:lnTo>
                  <a:lnTo>
                    <a:pt x="83" y="27"/>
                  </a:lnTo>
                  <a:lnTo>
                    <a:pt x="80" y="30"/>
                  </a:lnTo>
                  <a:lnTo>
                    <a:pt x="78" y="34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73" y="38"/>
                  </a:lnTo>
                  <a:lnTo>
                    <a:pt x="65" y="37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6" y="28"/>
                  </a:lnTo>
                  <a:lnTo>
                    <a:pt x="54" y="28"/>
                  </a:lnTo>
                  <a:lnTo>
                    <a:pt x="50" y="28"/>
                  </a:lnTo>
                  <a:lnTo>
                    <a:pt x="47" y="31"/>
                  </a:lnTo>
                  <a:lnTo>
                    <a:pt x="46" y="34"/>
                  </a:lnTo>
                  <a:lnTo>
                    <a:pt x="47" y="35"/>
                  </a:lnTo>
                  <a:lnTo>
                    <a:pt x="47" y="35"/>
                  </a:lnTo>
                  <a:lnTo>
                    <a:pt x="51" y="41"/>
                  </a:lnTo>
                  <a:lnTo>
                    <a:pt x="51" y="45"/>
                  </a:lnTo>
                  <a:lnTo>
                    <a:pt x="51" y="50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47" y="54"/>
                  </a:lnTo>
                  <a:lnTo>
                    <a:pt x="43" y="52"/>
                  </a:lnTo>
                  <a:lnTo>
                    <a:pt x="40" y="51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28" y="50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23" y="47"/>
                  </a:lnTo>
                  <a:lnTo>
                    <a:pt x="19" y="48"/>
                  </a:lnTo>
                  <a:lnTo>
                    <a:pt x="16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4" y="50"/>
                  </a:lnTo>
                  <a:lnTo>
                    <a:pt x="1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1" y="62"/>
                  </a:lnTo>
                  <a:lnTo>
                    <a:pt x="1" y="64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6" y="68"/>
                  </a:lnTo>
                  <a:lnTo>
                    <a:pt x="11" y="69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8" y="75"/>
                  </a:lnTo>
                  <a:lnTo>
                    <a:pt x="31" y="77"/>
                  </a:lnTo>
                  <a:lnTo>
                    <a:pt x="34" y="77"/>
                  </a:lnTo>
                  <a:lnTo>
                    <a:pt x="37" y="78"/>
                  </a:lnTo>
                  <a:lnTo>
                    <a:pt x="37" y="78"/>
                  </a:lnTo>
                  <a:lnTo>
                    <a:pt x="41" y="79"/>
                  </a:lnTo>
                  <a:lnTo>
                    <a:pt x="43" y="81"/>
                  </a:lnTo>
                  <a:lnTo>
                    <a:pt x="43" y="85"/>
                  </a:lnTo>
                  <a:lnTo>
                    <a:pt x="43" y="85"/>
                  </a:lnTo>
                  <a:lnTo>
                    <a:pt x="44" y="89"/>
                  </a:lnTo>
                  <a:lnTo>
                    <a:pt x="46" y="92"/>
                  </a:lnTo>
                  <a:lnTo>
                    <a:pt x="50" y="97"/>
                  </a:lnTo>
                  <a:lnTo>
                    <a:pt x="56" y="98"/>
                  </a:lnTo>
                  <a:lnTo>
                    <a:pt x="56" y="98"/>
                  </a:lnTo>
                  <a:lnTo>
                    <a:pt x="58" y="101"/>
                  </a:lnTo>
                  <a:lnTo>
                    <a:pt x="60" y="104"/>
                  </a:lnTo>
                  <a:lnTo>
                    <a:pt x="58" y="106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0" y="115"/>
                  </a:lnTo>
                  <a:lnTo>
                    <a:pt x="58" y="121"/>
                  </a:lnTo>
                  <a:lnTo>
                    <a:pt x="57" y="125"/>
                  </a:lnTo>
                  <a:lnTo>
                    <a:pt x="57" y="131"/>
                  </a:lnTo>
                  <a:lnTo>
                    <a:pt x="57" y="131"/>
                  </a:lnTo>
                  <a:lnTo>
                    <a:pt x="57" y="136"/>
                  </a:lnTo>
                  <a:lnTo>
                    <a:pt x="56" y="146"/>
                  </a:lnTo>
                  <a:lnTo>
                    <a:pt x="53" y="155"/>
                  </a:lnTo>
                  <a:lnTo>
                    <a:pt x="50" y="159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9"/>
                  </a:lnTo>
                  <a:lnTo>
                    <a:pt x="58" y="163"/>
                  </a:lnTo>
                  <a:lnTo>
                    <a:pt x="58" y="163"/>
                  </a:lnTo>
                  <a:lnTo>
                    <a:pt x="65" y="168"/>
                  </a:lnTo>
                  <a:lnTo>
                    <a:pt x="74" y="170"/>
                  </a:lnTo>
                  <a:lnTo>
                    <a:pt x="74" y="170"/>
                  </a:lnTo>
                  <a:lnTo>
                    <a:pt x="77" y="173"/>
                  </a:lnTo>
                  <a:lnTo>
                    <a:pt x="81" y="173"/>
                  </a:lnTo>
                  <a:lnTo>
                    <a:pt x="85" y="172"/>
                  </a:lnTo>
                  <a:lnTo>
                    <a:pt x="85" y="170"/>
                  </a:lnTo>
                  <a:lnTo>
                    <a:pt x="85" y="170"/>
                  </a:lnTo>
                  <a:lnTo>
                    <a:pt x="87" y="169"/>
                  </a:lnTo>
                  <a:lnTo>
                    <a:pt x="88" y="169"/>
                  </a:lnTo>
                  <a:lnTo>
                    <a:pt x="94" y="172"/>
                  </a:lnTo>
                  <a:lnTo>
                    <a:pt x="94" y="172"/>
                  </a:lnTo>
                  <a:lnTo>
                    <a:pt x="97" y="173"/>
                  </a:lnTo>
                  <a:lnTo>
                    <a:pt x="102" y="175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21" y="178"/>
                  </a:lnTo>
                  <a:lnTo>
                    <a:pt x="129" y="176"/>
                  </a:lnTo>
                  <a:lnTo>
                    <a:pt x="129" y="176"/>
                  </a:lnTo>
                  <a:lnTo>
                    <a:pt x="128" y="173"/>
                  </a:lnTo>
                  <a:lnTo>
                    <a:pt x="128" y="173"/>
                  </a:lnTo>
                  <a:lnTo>
                    <a:pt x="128" y="169"/>
                  </a:lnTo>
                  <a:lnTo>
                    <a:pt x="128" y="166"/>
                  </a:lnTo>
                  <a:lnTo>
                    <a:pt x="131" y="162"/>
                  </a:lnTo>
                  <a:lnTo>
                    <a:pt x="135" y="159"/>
                  </a:lnTo>
                  <a:lnTo>
                    <a:pt x="141" y="156"/>
                  </a:lnTo>
                  <a:lnTo>
                    <a:pt x="141" y="156"/>
                  </a:lnTo>
                  <a:lnTo>
                    <a:pt x="148" y="156"/>
                  </a:lnTo>
                  <a:lnTo>
                    <a:pt x="158" y="159"/>
                  </a:lnTo>
                  <a:lnTo>
                    <a:pt x="165" y="161"/>
                  </a:lnTo>
                  <a:lnTo>
                    <a:pt x="171" y="163"/>
                  </a:lnTo>
                  <a:lnTo>
                    <a:pt x="171" y="163"/>
                  </a:lnTo>
                  <a:lnTo>
                    <a:pt x="175" y="165"/>
                  </a:lnTo>
                  <a:lnTo>
                    <a:pt x="179" y="165"/>
                  </a:lnTo>
                  <a:lnTo>
                    <a:pt x="184" y="162"/>
                  </a:lnTo>
                  <a:lnTo>
                    <a:pt x="189" y="158"/>
                  </a:lnTo>
                  <a:lnTo>
                    <a:pt x="189" y="158"/>
                  </a:lnTo>
                  <a:lnTo>
                    <a:pt x="195" y="152"/>
                  </a:lnTo>
                  <a:lnTo>
                    <a:pt x="199" y="151"/>
                  </a:lnTo>
                  <a:lnTo>
                    <a:pt x="199" y="151"/>
                  </a:lnTo>
                  <a:lnTo>
                    <a:pt x="201" y="145"/>
                  </a:lnTo>
                  <a:lnTo>
                    <a:pt x="201" y="145"/>
                  </a:lnTo>
                  <a:lnTo>
                    <a:pt x="201" y="143"/>
                  </a:lnTo>
                  <a:lnTo>
                    <a:pt x="199" y="143"/>
                  </a:lnTo>
                  <a:lnTo>
                    <a:pt x="193" y="142"/>
                  </a:lnTo>
                  <a:lnTo>
                    <a:pt x="193" y="142"/>
                  </a:lnTo>
                  <a:lnTo>
                    <a:pt x="191" y="142"/>
                  </a:lnTo>
                  <a:lnTo>
                    <a:pt x="189" y="141"/>
                  </a:lnTo>
                  <a:lnTo>
                    <a:pt x="189" y="138"/>
                  </a:lnTo>
                  <a:lnTo>
                    <a:pt x="191" y="135"/>
                  </a:lnTo>
                  <a:lnTo>
                    <a:pt x="191" y="135"/>
                  </a:lnTo>
                  <a:lnTo>
                    <a:pt x="191" y="132"/>
                  </a:lnTo>
                  <a:lnTo>
                    <a:pt x="189" y="131"/>
                  </a:lnTo>
                  <a:lnTo>
                    <a:pt x="185" y="126"/>
                  </a:lnTo>
                  <a:lnTo>
                    <a:pt x="185" y="126"/>
                  </a:lnTo>
                  <a:lnTo>
                    <a:pt x="185" y="125"/>
                  </a:lnTo>
                  <a:lnTo>
                    <a:pt x="185" y="124"/>
                  </a:lnTo>
                  <a:lnTo>
                    <a:pt x="189" y="122"/>
                  </a:lnTo>
                  <a:lnTo>
                    <a:pt x="189" y="122"/>
                  </a:lnTo>
                  <a:lnTo>
                    <a:pt x="192" y="119"/>
                  </a:lnTo>
                  <a:lnTo>
                    <a:pt x="192" y="118"/>
                  </a:lnTo>
                  <a:lnTo>
                    <a:pt x="192" y="116"/>
                  </a:lnTo>
                  <a:lnTo>
                    <a:pt x="192" y="116"/>
                  </a:lnTo>
                  <a:lnTo>
                    <a:pt x="189" y="114"/>
                  </a:lnTo>
                  <a:lnTo>
                    <a:pt x="189" y="111"/>
                  </a:lnTo>
                  <a:lnTo>
                    <a:pt x="191" y="108"/>
                  </a:lnTo>
                  <a:lnTo>
                    <a:pt x="191" y="108"/>
                  </a:lnTo>
                  <a:lnTo>
                    <a:pt x="191" y="106"/>
                  </a:lnTo>
                  <a:lnTo>
                    <a:pt x="189" y="104"/>
                  </a:lnTo>
                  <a:lnTo>
                    <a:pt x="188" y="102"/>
                  </a:lnTo>
                  <a:lnTo>
                    <a:pt x="188" y="101"/>
                  </a:lnTo>
                  <a:lnTo>
                    <a:pt x="188" y="101"/>
                  </a:lnTo>
                  <a:lnTo>
                    <a:pt x="186" y="98"/>
                  </a:lnTo>
                  <a:lnTo>
                    <a:pt x="185" y="98"/>
                  </a:lnTo>
                  <a:lnTo>
                    <a:pt x="182" y="98"/>
                  </a:lnTo>
                  <a:lnTo>
                    <a:pt x="181" y="99"/>
                  </a:lnTo>
                  <a:lnTo>
                    <a:pt x="181" y="99"/>
                  </a:lnTo>
                  <a:lnTo>
                    <a:pt x="178" y="102"/>
                  </a:lnTo>
                  <a:lnTo>
                    <a:pt x="176" y="101"/>
                  </a:lnTo>
                  <a:lnTo>
                    <a:pt x="176" y="99"/>
                  </a:lnTo>
                  <a:lnTo>
                    <a:pt x="178" y="95"/>
                  </a:lnTo>
                  <a:lnTo>
                    <a:pt x="178" y="95"/>
                  </a:lnTo>
                  <a:lnTo>
                    <a:pt x="181" y="91"/>
                  </a:lnTo>
                  <a:lnTo>
                    <a:pt x="184" y="87"/>
                  </a:lnTo>
                  <a:lnTo>
                    <a:pt x="186" y="84"/>
                  </a:lnTo>
                  <a:lnTo>
                    <a:pt x="188" y="82"/>
                  </a:lnTo>
                  <a:lnTo>
                    <a:pt x="188" y="82"/>
                  </a:lnTo>
                  <a:lnTo>
                    <a:pt x="189" y="79"/>
                  </a:lnTo>
                  <a:lnTo>
                    <a:pt x="192" y="77"/>
                  </a:lnTo>
                  <a:lnTo>
                    <a:pt x="193" y="75"/>
                  </a:lnTo>
                  <a:lnTo>
                    <a:pt x="196" y="75"/>
                  </a:lnTo>
                  <a:lnTo>
                    <a:pt x="196" y="75"/>
                  </a:lnTo>
                  <a:lnTo>
                    <a:pt x="198" y="74"/>
                  </a:lnTo>
                  <a:lnTo>
                    <a:pt x="199" y="71"/>
                  </a:lnTo>
                  <a:lnTo>
                    <a:pt x="201" y="62"/>
                  </a:lnTo>
                  <a:lnTo>
                    <a:pt x="201" y="62"/>
                  </a:lnTo>
                  <a:lnTo>
                    <a:pt x="202" y="57"/>
                  </a:lnTo>
                  <a:lnTo>
                    <a:pt x="203" y="52"/>
                  </a:lnTo>
                  <a:lnTo>
                    <a:pt x="206" y="50"/>
                  </a:lnTo>
                  <a:lnTo>
                    <a:pt x="206" y="50"/>
                  </a:lnTo>
                  <a:lnTo>
                    <a:pt x="208" y="47"/>
                  </a:lnTo>
                  <a:lnTo>
                    <a:pt x="208" y="45"/>
                  </a:lnTo>
                  <a:lnTo>
                    <a:pt x="205" y="45"/>
                  </a:lnTo>
                  <a:lnTo>
                    <a:pt x="203" y="44"/>
                  </a:lnTo>
                  <a:lnTo>
                    <a:pt x="203" y="44"/>
                  </a:lnTo>
                  <a:close/>
                  <a:moveTo>
                    <a:pt x="229" y="165"/>
                  </a:moveTo>
                  <a:lnTo>
                    <a:pt x="229" y="165"/>
                  </a:lnTo>
                  <a:lnTo>
                    <a:pt x="226" y="166"/>
                  </a:lnTo>
                  <a:lnTo>
                    <a:pt x="225" y="168"/>
                  </a:lnTo>
                  <a:lnTo>
                    <a:pt x="222" y="170"/>
                  </a:lnTo>
                  <a:lnTo>
                    <a:pt x="219" y="173"/>
                  </a:lnTo>
                  <a:lnTo>
                    <a:pt x="219" y="173"/>
                  </a:lnTo>
                  <a:lnTo>
                    <a:pt x="216" y="176"/>
                  </a:lnTo>
                  <a:lnTo>
                    <a:pt x="216" y="179"/>
                  </a:lnTo>
                  <a:lnTo>
                    <a:pt x="218" y="186"/>
                  </a:lnTo>
                  <a:lnTo>
                    <a:pt x="221" y="193"/>
                  </a:lnTo>
                  <a:lnTo>
                    <a:pt x="223" y="195"/>
                  </a:lnTo>
                  <a:lnTo>
                    <a:pt x="225" y="195"/>
                  </a:lnTo>
                  <a:lnTo>
                    <a:pt x="225" y="195"/>
                  </a:lnTo>
                  <a:lnTo>
                    <a:pt x="228" y="193"/>
                  </a:lnTo>
                  <a:lnTo>
                    <a:pt x="229" y="190"/>
                  </a:lnTo>
                  <a:lnTo>
                    <a:pt x="230" y="180"/>
                  </a:lnTo>
                  <a:lnTo>
                    <a:pt x="230" y="170"/>
                  </a:lnTo>
                  <a:lnTo>
                    <a:pt x="229" y="166"/>
                  </a:lnTo>
                  <a:lnTo>
                    <a:pt x="229" y="165"/>
                  </a:lnTo>
                  <a:lnTo>
                    <a:pt x="229" y="1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69" name="Freeform 284"/>
            <p:cNvSpPr>
              <a:spLocks/>
            </p:cNvSpPr>
            <p:nvPr/>
          </p:nvSpPr>
          <p:spPr bwMode="auto">
            <a:xfrm>
              <a:off x="2043474" y="3318230"/>
              <a:ext cx="52342" cy="29708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3" y="7"/>
                </a:cxn>
                <a:cxn ang="0">
                  <a:pos x="29" y="7"/>
                </a:cxn>
                <a:cxn ang="0">
                  <a:pos x="24" y="5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7" y="4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6" y="14"/>
                </a:cxn>
                <a:cxn ang="0">
                  <a:pos x="16" y="17"/>
                </a:cxn>
                <a:cxn ang="0">
                  <a:pos x="24" y="20"/>
                </a:cxn>
                <a:cxn ang="0">
                  <a:pos x="31" y="21"/>
                </a:cxn>
                <a:cxn ang="0">
                  <a:pos x="31" y="21"/>
                </a:cxn>
                <a:cxn ang="0">
                  <a:pos x="34" y="20"/>
                </a:cxn>
                <a:cxn ang="0">
                  <a:pos x="36" y="18"/>
                </a:cxn>
                <a:cxn ang="0">
                  <a:pos x="36" y="18"/>
                </a:cxn>
                <a:cxn ang="0">
                  <a:pos x="37" y="12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7" h="21">
                  <a:moveTo>
                    <a:pt x="36" y="8"/>
                  </a:moveTo>
                  <a:lnTo>
                    <a:pt x="36" y="8"/>
                  </a:lnTo>
                  <a:lnTo>
                    <a:pt x="33" y="7"/>
                  </a:lnTo>
                  <a:lnTo>
                    <a:pt x="29" y="7"/>
                  </a:lnTo>
                  <a:lnTo>
                    <a:pt x="24" y="5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7" y="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6" y="14"/>
                  </a:lnTo>
                  <a:lnTo>
                    <a:pt x="16" y="17"/>
                  </a:lnTo>
                  <a:lnTo>
                    <a:pt x="24" y="20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4" y="2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7" y="12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0" name="Freeform 285"/>
            <p:cNvSpPr>
              <a:spLocks/>
            </p:cNvSpPr>
            <p:nvPr/>
          </p:nvSpPr>
          <p:spPr bwMode="auto">
            <a:xfrm>
              <a:off x="2060449" y="3280034"/>
              <a:ext cx="138634" cy="72147"/>
            </a:xfrm>
            <a:custGeom>
              <a:avLst/>
              <a:gdLst/>
              <a:ahLst/>
              <a:cxnLst>
                <a:cxn ang="0">
                  <a:pos x="41" y="45"/>
                </a:cxn>
                <a:cxn ang="0">
                  <a:pos x="42" y="37"/>
                </a:cxn>
                <a:cxn ang="0">
                  <a:pos x="46" y="35"/>
                </a:cxn>
                <a:cxn ang="0">
                  <a:pos x="52" y="35"/>
                </a:cxn>
                <a:cxn ang="0">
                  <a:pos x="62" y="31"/>
                </a:cxn>
                <a:cxn ang="0">
                  <a:pos x="64" y="28"/>
                </a:cxn>
                <a:cxn ang="0">
                  <a:pos x="66" y="25"/>
                </a:cxn>
                <a:cxn ang="0">
                  <a:pos x="79" y="25"/>
                </a:cxn>
                <a:cxn ang="0">
                  <a:pos x="86" y="21"/>
                </a:cxn>
                <a:cxn ang="0">
                  <a:pos x="98" y="17"/>
                </a:cxn>
                <a:cxn ang="0">
                  <a:pos x="98" y="15"/>
                </a:cxn>
                <a:cxn ang="0">
                  <a:pos x="92" y="11"/>
                </a:cxn>
                <a:cxn ang="0">
                  <a:pos x="81" y="4"/>
                </a:cxn>
                <a:cxn ang="0">
                  <a:pos x="76" y="2"/>
                </a:cxn>
                <a:cxn ang="0">
                  <a:pos x="64" y="0"/>
                </a:cxn>
                <a:cxn ang="0">
                  <a:pos x="46" y="4"/>
                </a:cxn>
                <a:cxn ang="0">
                  <a:pos x="39" y="5"/>
                </a:cxn>
                <a:cxn ang="0">
                  <a:pos x="24" y="4"/>
                </a:cxn>
                <a:cxn ang="0">
                  <a:pos x="17" y="5"/>
                </a:cxn>
                <a:cxn ang="0">
                  <a:pos x="15" y="5"/>
                </a:cxn>
                <a:cxn ang="0">
                  <a:pos x="7" y="15"/>
                </a:cxn>
                <a:cxn ang="0">
                  <a:pos x="4" y="18"/>
                </a:cxn>
                <a:cxn ang="0">
                  <a:pos x="1" y="25"/>
                </a:cxn>
                <a:cxn ang="0">
                  <a:pos x="0" y="27"/>
                </a:cxn>
                <a:cxn ang="0">
                  <a:pos x="7" y="31"/>
                </a:cxn>
                <a:cxn ang="0">
                  <a:pos x="17" y="34"/>
                </a:cxn>
                <a:cxn ang="0">
                  <a:pos x="24" y="35"/>
                </a:cxn>
                <a:cxn ang="0">
                  <a:pos x="25" y="39"/>
                </a:cxn>
                <a:cxn ang="0">
                  <a:pos x="24" y="45"/>
                </a:cxn>
                <a:cxn ang="0">
                  <a:pos x="29" y="45"/>
                </a:cxn>
                <a:cxn ang="0">
                  <a:pos x="31" y="48"/>
                </a:cxn>
                <a:cxn ang="0">
                  <a:pos x="36" y="49"/>
                </a:cxn>
                <a:cxn ang="0">
                  <a:pos x="41" y="45"/>
                </a:cxn>
              </a:cxnLst>
              <a:rect l="0" t="0" r="r" b="b"/>
              <a:pathLst>
                <a:path w="98" h="51">
                  <a:moveTo>
                    <a:pt x="41" y="45"/>
                  </a:moveTo>
                  <a:lnTo>
                    <a:pt x="41" y="45"/>
                  </a:lnTo>
                  <a:lnTo>
                    <a:pt x="41" y="41"/>
                  </a:lnTo>
                  <a:lnTo>
                    <a:pt x="42" y="37"/>
                  </a:lnTo>
                  <a:lnTo>
                    <a:pt x="44" y="37"/>
                  </a:lnTo>
                  <a:lnTo>
                    <a:pt x="46" y="35"/>
                  </a:lnTo>
                  <a:lnTo>
                    <a:pt x="46" y="35"/>
                  </a:lnTo>
                  <a:lnTo>
                    <a:pt x="52" y="35"/>
                  </a:lnTo>
                  <a:lnTo>
                    <a:pt x="58" y="34"/>
                  </a:lnTo>
                  <a:lnTo>
                    <a:pt x="62" y="31"/>
                  </a:lnTo>
                  <a:lnTo>
                    <a:pt x="64" y="28"/>
                  </a:lnTo>
                  <a:lnTo>
                    <a:pt x="64" y="28"/>
                  </a:lnTo>
                  <a:lnTo>
                    <a:pt x="65" y="27"/>
                  </a:lnTo>
                  <a:lnTo>
                    <a:pt x="66" y="25"/>
                  </a:lnTo>
                  <a:lnTo>
                    <a:pt x="71" y="24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86" y="21"/>
                  </a:lnTo>
                  <a:lnTo>
                    <a:pt x="92" y="18"/>
                  </a:lnTo>
                  <a:lnTo>
                    <a:pt x="98" y="17"/>
                  </a:lnTo>
                  <a:lnTo>
                    <a:pt x="98" y="17"/>
                  </a:lnTo>
                  <a:lnTo>
                    <a:pt x="98" y="15"/>
                  </a:lnTo>
                  <a:lnTo>
                    <a:pt x="96" y="12"/>
                  </a:lnTo>
                  <a:lnTo>
                    <a:pt x="92" y="11"/>
                  </a:lnTo>
                  <a:lnTo>
                    <a:pt x="86" y="8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76" y="2"/>
                  </a:lnTo>
                  <a:lnTo>
                    <a:pt x="72" y="1"/>
                  </a:lnTo>
                  <a:lnTo>
                    <a:pt x="64" y="0"/>
                  </a:lnTo>
                  <a:lnTo>
                    <a:pt x="54" y="1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39" y="5"/>
                  </a:lnTo>
                  <a:lnTo>
                    <a:pt x="31" y="4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4" y="18"/>
                  </a:lnTo>
                  <a:lnTo>
                    <a:pt x="2" y="22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12" y="32"/>
                  </a:lnTo>
                  <a:lnTo>
                    <a:pt x="17" y="34"/>
                  </a:lnTo>
                  <a:lnTo>
                    <a:pt x="21" y="34"/>
                  </a:lnTo>
                  <a:lnTo>
                    <a:pt x="24" y="35"/>
                  </a:lnTo>
                  <a:lnTo>
                    <a:pt x="24" y="35"/>
                  </a:lnTo>
                  <a:lnTo>
                    <a:pt x="25" y="39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27" y="44"/>
                  </a:lnTo>
                  <a:lnTo>
                    <a:pt x="29" y="45"/>
                  </a:lnTo>
                  <a:lnTo>
                    <a:pt x="29" y="45"/>
                  </a:lnTo>
                  <a:lnTo>
                    <a:pt x="31" y="48"/>
                  </a:lnTo>
                  <a:lnTo>
                    <a:pt x="31" y="51"/>
                  </a:lnTo>
                  <a:lnTo>
                    <a:pt x="36" y="49"/>
                  </a:lnTo>
                  <a:lnTo>
                    <a:pt x="36" y="49"/>
                  </a:lnTo>
                  <a:lnTo>
                    <a:pt x="41" y="45"/>
                  </a:lnTo>
                  <a:lnTo>
                    <a:pt x="41" y="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1" name="Freeform 286"/>
            <p:cNvSpPr>
              <a:spLocks/>
            </p:cNvSpPr>
            <p:nvPr/>
          </p:nvSpPr>
          <p:spPr bwMode="auto">
            <a:xfrm>
              <a:off x="1429525" y="2875451"/>
              <a:ext cx="688925" cy="430047"/>
            </a:xfrm>
            <a:custGeom>
              <a:avLst/>
              <a:gdLst/>
              <a:ahLst/>
              <a:cxnLst>
                <a:cxn ang="0">
                  <a:pos x="427" y="284"/>
                </a:cxn>
                <a:cxn ang="0">
                  <a:pos x="417" y="266"/>
                </a:cxn>
                <a:cxn ang="0">
                  <a:pos x="450" y="256"/>
                </a:cxn>
                <a:cxn ang="0">
                  <a:pos x="468" y="251"/>
                </a:cxn>
                <a:cxn ang="0">
                  <a:pos x="478" y="212"/>
                </a:cxn>
                <a:cxn ang="0">
                  <a:pos x="485" y="195"/>
                </a:cxn>
                <a:cxn ang="0">
                  <a:pos x="448" y="196"/>
                </a:cxn>
                <a:cxn ang="0">
                  <a:pos x="427" y="219"/>
                </a:cxn>
                <a:cxn ang="0">
                  <a:pos x="417" y="237"/>
                </a:cxn>
                <a:cxn ang="0">
                  <a:pos x="407" y="244"/>
                </a:cxn>
                <a:cxn ang="0">
                  <a:pos x="359" y="249"/>
                </a:cxn>
                <a:cxn ang="0">
                  <a:pos x="337" y="236"/>
                </a:cxn>
                <a:cxn ang="0">
                  <a:pos x="317" y="203"/>
                </a:cxn>
                <a:cxn ang="0">
                  <a:pos x="313" y="141"/>
                </a:cxn>
                <a:cxn ang="0">
                  <a:pos x="312" y="118"/>
                </a:cxn>
                <a:cxn ang="0">
                  <a:pos x="285" y="101"/>
                </a:cxn>
                <a:cxn ang="0">
                  <a:pos x="273" y="81"/>
                </a:cxn>
                <a:cxn ang="0">
                  <a:pos x="244" y="52"/>
                </a:cxn>
                <a:cxn ang="0">
                  <a:pos x="225" y="65"/>
                </a:cxn>
                <a:cxn ang="0">
                  <a:pos x="202" y="51"/>
                </a:cxn>
                <a:cxn ang="0">
                  <a:pos x="179" y="24"/>
                </a:cxn>
                <a:cxn ang="0">
                  <a:pos x="54" y="10"/>
                </a:cxn>
                <a:cxn ang="0">
                  <a:pos x="3" y="11"/>
                </a:cxn>
                <a:cxn ang="0">
                  <a:pos x="22" y="49"/>
                </a:cxn>
                <a:cxn ang="0">
                  <a:pos x="49" y="77"/>
                </a:cxn>
                <a:cxn ang="0">
                  <a:pos x="39" y="86"/>
                </a:cxn>
                <a:cxn ang="0">
                  <a:pos x="57" y="102"/>
                </a:cxn>
                <a:cxn ang="0">
                  <a:pos x="81" y="125"/>
                </a:cxn>
                <a:cxn ang="0">
                  <a:pos x="97" y="149"/>
                </a:cxn>
                <a:cxn ang="0">
                  <a:pos x="115" y="172"/>
                </a:cxn>
                <a:cxn ang="0">
                  <a:pos x="120" y="156"/>
                </a:cxn>
                <a:cxn ang="0">
                  <a:pos x="106" y="146"/>
                </a:cxn>
                <a:cxn ang="0">
                  <a:pos x="98" y="128"/>
                </a:cxn>
                <a:cxn ang="0">
                  <a:pos x="73" y="85"/>
                </a:cxn>
                <a:cxn ang="0">
                  <a:pos x="63" y="62"/>
                </a:cxn>
                <a:cxn ang="0">
                  <a:pos x="46" y="52"/>
                </a:cxn>
                <a:cxn ang="0">
                  <a:pos x="36" y="18"/>
                </a:cxn>
                <a:cxn ang="0">
                  <a:pos x="44" y="20"/>
                </a:cxn>
                <a:cxn ang="0">
                  <a:pos x="56" y="22"/>
                </a:cxn>
                <a:cxn ang="0">
                  <a:pos x="66" y="27"/>
                </a:cxn>
                <a:cxn ang="0">
                  <a:pos x="74" y="57"/>
                </a:cxn>
                <a:cxn ang="0">
                  <a:pos x="77" y="69"/>
                </a:cxn>
                <a:cxn ang="0">
                  <a:pos x="94" y="81"/>
                </a:cxn>
                <a:cxn ang="0">
                  <a:pos x="108" y="95"/>
                </a:cxn>
                <a:cxn ang="0">
                  <a:pos x="123" y="105"/>
                </a:cxn>
                <a:cxn ang="0">
                  <a:pos x="125" y="121"/>
                </a:cxn>
                <a:cxn ang="0">
                  <a:pos x="148" y="139"/>
                </a:cxn>
                <a:cxn ang="0">
                  <a:pos x="191" y="195"/>
                </a:cxn>
                <a:cxn ang="0">
                  <a:pos x="188" y="210"/>
                </a:cxn>
                <a:cxn ang="0">
                  <a:pos x="195" y="232"/>
                </a:cxn>
                <a:cxn ang="0">
                  <a:pos x="226" y="251"/>
                </a:cxn>
                <a:cxn ang="0">
                  <a:pos x="269" y="269"/>
                </a:cxn>
                <a:cxn ang="0">
                  <a:pos x="329" y="291"/>
                </a:cxn>
                <a:cxn ang="0">
                  <a:pos x="370" y="287"/>
                </a:cxn>
                <a:cxn ang="0">
                  <a:pos x="406" y="286"/>
                </a:cxn>
              </a:cxnLst>
              <a:rect l="0" t="0" r="r" b="b"/>
              <a:pathLst>
                <a:path w="487" h="304">
                  <a:moveTo>
                    <a:pt x="406" y="286"/>
                  </a:moveTo>
                  <a:lnTo>
                    <a:pt x="406" y="286"/>
                  </a:lnTo>
                  <a:lnTo>
                    <a:pt x="417" y="287"/>
                  </a:lnTo>
                  <a:lnTo>
                    <a:pt x="424" y="286"/>
                  </a:lnTo>
                  <a:lnTo>
                    <a:pt x="426" y="286"/>
                  </a:lnTo>
                  <a:lnTo>
                    <a:pt x="427" y="284"/>
                  </a:lnTo>
                  <a:lnTo>
                    <a:pt x="427" y="284"/>
                  </a:lnTo>
                  <a:lnTo>
                    <a:pt x="427" y="281"/>
                  </a:lnTo>
                  <a:lnTo>
                    <a:pt x="426" y="280"/>
                  </a:lnTo>
                  <a:lnTo>
                    <a:pt x="421" y="274"/>
                  </a:lnTo>
                  <a:lnTo>
                    <a:pt x="417" y="270"/>
                  </a:lnTo>
                  <a:lnTo>
                    <a:pt x="416" y="269"/>
                  </a:lnTo>
                  <a:lnTo>
                    <a:pt x="416" y="269"/>
                  </a:lnTo>
                  <a:lnTo>
                    <a:pt x="417" y="266"/>
                  </a:lnTo>
                  <a:lnTo>
                    <a:pt x="418" y="261"/>
                  </a:lnTo>
                  <a:lnTo>
                    <a:pt x="420" y="259"/>
                  </a:lnTo>
                  <a:lnTo>
                    <a:pt x="421" y="256"/>
                  </a:lnTo>
                  <a:lnTo>
                    <a:pt x="421" y="256"/>
                  </a:lnTo>
                  <a:lnTo>
                    <a:pt x="436" y="257"/>
                  </a:lnTo>
                  <a:lnTo>
                    <a:pt x="450" y="256"/>
                  </a:lnTo>
                  <a:lnTo>
                    <a:pt x="450" y="256"/>
                  </a:lnTo>
                  <a:lnTo>
                    <a:pt x="454" y="251"/>
                  </a:lnTo>
                  <a:lnTo>
                    <a:pt x="457" y="249"/>
                  </a:lnTo>
                  <a:lnTo>
                    <a:pt x="461" y="246"/>
                  </a:lnTo>
                  <a:lnTo>
                    <a:pt x="461" y="246"/>
                  </a:lnTo>
                  <a:lnTo>
                    <a:pt x="464" y="247"/>
                  </a:lnTo>
                  <a:lnTo>
                    <a:pt x="468" y="251"/>
                  </a:lnTo>
                  <a:lnTo>
                    <a:pt x="468" y="251"/>
                  </a:lnTo>
                  <a:lnTo>
                    <a:pt x="471" y="247"/>
                  </a:lnTo>
                  <a:lnTo>
                    <a:pt x="473" y="242"/>
                  </a:lnTo>
                  <a:lnTo>
                    <a:pt x="475" y="229"/>
                  </a:lnTo>
                  <a:lnTo>
                    <a:pt x="475" y="229"/>
                  </a:lnTo>
                  <a:lnTo>
                    <a:pt x="475" y="219"/>
                  </a:lnTo>
                  <a:lnTo>
                    <a:pt x="475" y="215"/>
                  </a:lnTo>
                  <a:lnTo>
                    <a:pt x="478" y="212"/>
                  </a:lnTo>
                  <a:lnTo>
                    <a:pt x="478" y="212"/>
                  </a:lnTo>
                  <a:lnTo>
                    <a:pt x="485" y="206"/>
                  </a:lnTo>
                  <a:lnTo>
                    <a:pt x="487" y="203"/>
                  </a:lnTo>
                  <a:lnTo>
                    <a:pt x="487" y="197"/>
                  </a:lnTo>
                  <a:lnTo>
                    <a:pt x="487" y="197"/>
                  </a:lnTo>
                  <a:lnTo>
                    <a:pt x="487" y="196"/>
                  </a:lnTo>
                  <a:lnTo>
                    <a:pt x="485" y="195"/>
                  </a:lnTo>
                  <a:lnTo>
                    <a:pt x="481" y="195"/>
                  </a:lnTo>
                  <a:lnTo>
                    <a:pt x="477" y="196"/>
                  </a:lnTo>
                  <a:lnTo>
                    <a:pt x="473" y="195"/>
                  </a:lnTo>
                  <a:lnTo>
                    <a:pt x="473" y="195"/>
                  </a:lnTo>
                  <a:lnTo>
                    <a:pt x="468" y="193"/>
                  </a:lnTo>
                  <a:lnTo>
                    <a:pt x="464" y="193"/>
                  </a:lnTo>
                  <a:lnTo>
                    <a:pt x="448" y="196"/>
                  </a:lnTo>
                  <a:lnTo>
                    <a:pt x="448" y="196"/>
                  </a:lnTo>
                  <a:lnTo>
                    <a:pt x="438" y="197"/>
                  </a:lnTo>
                  <a:lnTo>
                    <a:pt x="431" y="202"/>
                  </a:lnTo>
                  <a:lnTo>
                    <a:pt x="428" y="207"/>
                  </a:lnTo>
                  <a:lnTo>
                    <a:pt x="427" y="215"/>
                  </a:lnTo>
                  <a:lnTo>
                    <a:pt x="427" y="215"/>
                  </a:lnTo>
                  <a:lnTo>
                    <a:pt x="427" y="219"/>
                  </a:lnTo>
                  <a:lnTo>
                    <a:pt x="426" y="222"/>
                  </a:lnTo>
                  <a:lnTo>
                    <a:pt x="423" y="224"/>
                  </a:lnTo>
                  <a:lnTo>
                    <a:pt x="423" y="229"/>
                  </a:lnTo>
                  <a:lnTo>
                    <a:pt x="423" y="229"/>
                  </a:lnTo>
                  <a:lnTo>
                    <a:pt x="423" y="232"/>
                  </a:lnTo>
                  <a:lnTo>
                    <a:pt x="421" y="234"/>
                  </a:lnTo>
                  <a:lnTo>
                    <a:pt x="417" y="237"/>
                  </a:lnTo>
                  <a:lnTo>
                    <a:pt x="413" y="240"/>
                  </a:lnTo>
                  <a:lnTo>
                    <a:pt x="413" y="242"/>
                  </a:lnTo>
                  <a:lnTo>
                    <a:pt x="411" y="243"/>
                  </a:lnTo>
                  <a:lnTo>
                    <a:pt x="411" y="243"/>
                  </a:lnTo>
                  <a:lnTo>
                    <a:pt x="411" y="244"/>
                  </a:lnTo>
                  <a:lnTo>
                    <a:pt x="411" y="246"/>
                  </a:lnTo>
                  <a:lnTo>
                    <a:pt x="407" y="244"/>
                  </a:lnTo>
                  <a:lnTo>
                    <a:pt x="400" y="242"/>
                  </a:lnTo>
                  <a:lnTo>
                    <a:pt x="400" y="242"/>
                  </a:lnTo>
                  <a:lnTo>
                    <a:pt x="393" y="242"/>
                  </a:lnTo>
                  <a:lnTo>
                    <a:pt x="381" y="244"/>
                  </a:lnTo>
                  <a:lnTo>
                    <a:pt x="362" y="250"/>
                  </a:lnTo>
                  <a:lnTo>
                    <a:pt x="362" y="250"/>
                  </a:lnTo>
                  <a:lnTo>
                    <a:pt x="359" y="249"/>
                  </a:lnTo>
                  <a:lnTo>
                    <a:pt x="353" y="246"/>
                  </a:lnTo>
                  <a:lnTo>
                    <a:pt x="349" y="243"/>
                  </a:lnTo>
                  <a:lnTo>
                    <a:pt x="345" y="242"/>
                  </a:lnTo>
                  <a:lnTo>
                    <a:pt x="345" y="242"/>
                  </a:lnTo>
                  <a:lnTo>
                    <a:pt x="342" y="240"/>
                  </a:lnTo>
                  <a:lnTo>
                    <a:pt x="340" y="240"/>
                  </a:lnTo>
                  <a:lnTo>
                    <a:pt x="337" y="236"/>
                  </a:lnTo>
                  <a:lnTo>
                    <a:pt x="336" y="230"/>
                  </a:lnTo>
                  <a:lnTo>
                    <a:pt x="335" y="224"/>
                  </a:lnTo>
                  <a:lnTo>
                    <a:pt x="335" y="224"/>
                  </a:lnTo>
                  <a:lnTo>
                    <a:pt x="333" y="219"/>
                  </a:lnTo>
                  <a:lnTo>
                    <a:pt x="327" y="215"/>
                  </a:lnTo>
                  <a:lnTo>
                    <a:pt x="322" y="209"/>
                  </a:lnTo>
                  <a:lnTo>
                    <a:pt x="317" y="203"/>
                  </a:lnTo>
                  <a:lnTo>
                    <a:pt x="317" y="203"/>
                  </a:lnTo>
                  <a:lnTo>
                    <a:pt x="315" y="197"/>
                  </a:lnTo>
                  <a:lnTo>
                    <a:pt x="313" y="189"/>
                  </a:lnTo>
                  <a:lnTo>
                    <a:pt x="312" y="172"/>
                  </a:lnTo>
                  <a:lnTo>
                    <a:pt x="312" y="172"/>
                  </a:lnTo>
                  <a:lnTo>
                    <a:pt x="312" y="153"/>
                  </a:lnTo>
                  <a:lnTo>
                    <a:pt x="313" y="141"/>
                  </a:lnTo>
                  <a:lnTo>
                    <a:pt x="317" y="128"/>
                  </a:lnTo>
                  <a:lnTo>
                    <a:pt x="317" y="128"/>
                  </a:lnTo>
                  <a:lnTo>
                    <a:pt x="319" y="121"/>
                  </a:lnTo>
                  <a:lnTo>
                    <a:pt x="319" y="121"/>
                  </a:lnTo>
                  <a:lnTo>
                    <a:pt x="315" y="119"/>
                  </a:lnTo>
                  <a:lnTo>
                    <a:pt x="312" y="118"/>
                  </a:lnTo>
                  <a:lnTo>
                    <a:pt x="312" y="118"/>
                  </a:lnTo>
                  <a:lnTo>
                    <a:pt x="306" y="118"/>
                  </a:lnTo>
                  <a:lnTo>
                    <a:pt x="299" y="115"/>
                  </a:lnTo>
                  <a:lnTo>
                    <a:pt x="289" y="111"/>
                  </a:lnTo>
                  <a:lnTo>
                    <a:pt x="289" y="111"/>
                  </a:lnTo>
                  <a:lnTo>
                    <a:pt x="288" y="109"/>
                  </a:lnTo>
                  <a:lnTo>
                    <a:pt x="286" y="106"/>
                  </a:lnTo>
                  <a:lnTo>
                    <a:pt x="285" y="101"/>
                  </a:lnTo>
                  <a:lnTo>
                    <a:pt x="285" y="101"/>
                  </a:lnTo>
                  <a:lnTo>
                    <a:pt x="283" y="98"/>
                  </a:lnTo>
                  <a:lnTo>
                    <a:pt x="283" y="94"/>
                  </a:lnTo>
                  <a:lnTo>
                    <a:pt x="282" y="91"/>
                  </a:lnTo>
                  <a:lnTo>
                    <a:pt x="280" y="88"/>
                  </a:lnTo>
                  <a:lnTo>
                    <a:pt x="280" y="88"/>
                  </a:lnTo>
                  <a:lnTo>
                    <a:pt x="273" y="81"/>
                  </a:lnTo>
                  <a:lnTo>
                    <a:pt x="269" y="74"/>
                  </a:lnTo>
                  <a:lnTo>
                    <a:pt x="266" y="67"/>
                  </a:lnTo>
                  <a:lnTo>
                    <a:pt x="266" y="67"/>
                  </a:lnTo>
                  <a:lnTo>
                    <a:pt x="263" y="64"/>
                  </a:lnTo>
                  <a:lnTo>
                    <a:pt x="261" y="59"/>
                  </a:lnTo>
                  <a:lnTo>
                    <a:pt x="253" y="55"/>
                  </a:lnTo>
                  <a:lnTo>
                    <a:pt x="244" y="52"/>
                  </a:lnTo>
                  <a:lnTo>
                    <a:pt x="238" y="51"/>
                  </a:lnTo>
                  <a:lnTo>
                    <a:pt x="238" y="51"/>
                  </a:lnTo>
                  <a:lnTo>
                    <a:pt x="235" y="51"/>
                  </a:lnTo>
                  <a:lnTo>
                    <a:pt x="232" y="52"/>
                  </a:lnTo>
                  <a:lnTo>
                    <a:pt x="229" y="58"/>
                  </a:lnTo>
                  <a:lnTo>
                    <a:pt x="226" y="62"/>
                  </a:lnTo>
                  <a:lnTo>
                    <a:pt x="225" y="65"/>
                  </a:lnTo>
                  <a:lnTo>
                    <a:pt x="225" y="65"/>
                  </a:lnTo>
                  <a:lnTo>
                    <a:pt x="222" y="64"/>
                  </a:lnTo>
                  <a:lnTo>
                    <a:pt x="216" y="61"/>
                  </a:lnTo>
                  <a:lnTo>
                    <a:pt x="207" y="55"/>
                  </a:lnTo>
                  <a:lnTo>
                    <a:pt x="207" y="55"/>
                  </a:lnTo>
                  <a:lnTo>
                    <a:pt x="204" y="54"/>
                  </a:lnTo>
                  <a:lnTo>
                    <a:pt x="202" y="51"/>
                  </a:lnTo>
                  <a:lnTo>
                    <a:pt x="201" y="45"/>
                  </a:lnTo>
                  <a:lnTo>
                    <a:pt x="201" y="45"/>
                  </a:lnTo>
                  <a:lnTo>
                    <a:pt x="199" y="42"/>
                  </a:lnTo>
                  <a:lnTo>
                    <a:pt x="197" y="38"/>
                  </a:lnTo>
                  <a:lnTo>
                    <a:pt x="189" y="32"/>
                  </a:lnTo>
                  <a:lnTo>
                    <a:pt x="189" y="32"/>
                  </a:lnTo>
                  <a:lnTo>
                    <a:pt x="179" y="24"/>
                  </a:lnTo>
                  <a:lnTo>
                    <a:pt x="172" y="17"/>
                  </a:lnTo>
                  <a:lnTo>
                    <a:pt x="147" y="17"/>
                  </a:lnTo>
                  <a:lnTo>
                    <a:pt x="141" y="24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77" y="17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49" y="7"/>
                  </a:lnTo>
                  <a:lnTo>
                    <a:pt x="43" y="4"/>
                  </a:lnTo>
                  <a:lnTo>
                    <a:pt x="3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11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13" y="27"/>
                  </a:lnTo>
                  <a:lnTo>
                    <a:pt x="17" y="35"/>
                  </a:lnTo>
                  <a:lnTo>
                    <a:pt x="20" y="44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4" y="54"/>
                  </a:lnTo>
                  <a:lnTo>
                    <a:pt x="29" y="58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44" y="68"/>
                  </a:lnTo>
                  <a:lnTo>
                    <a:pt x="47" y="71"/>
                  </a:lnTo>
                  <a:lnTo>
                    <a:pt x="49" y="77"/>
                  </a:lnTo>
                  <a:lnTo>
                    <a:pt x="50" y="82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49" y="88"/>
                  </a:lnTo>
                  <a:lnTo>
                    <a:pt x="47" y="88"/>
                  </a:lnTo>
                  <a:lnTo>
                    <a:pt x="43" y="88"/>
                  </a:lnTo>
                  <a:lnTo>
                    <a:pt x="39" y="86"/>
                  </a:lnTo>
                  <a:lnTo>
                    <a:pt x="37" y="86"/>
                  </a:lnTo>
                  <a:lnTo>
                    <a:pt x="37" y="88"/>
                  </a:lnTo>
                  <a:lnTo>
                    <a:pt x="37" y="88"/>
                  </a:lnTo>
                  <a:lnTo>
                    <a:pt x="39" y="92"/>
                  </a:lnTo>
                  <a:lnTo>
                    <a:pt x="44" y="96"/>
                  </a:lnTo>
                  <a:lnTo>
                    <a:pt x="51" y="101"/>
                  </a:lnTo>
                  <a:lnTo>
                    <a:pt x="57" y="102"/>
                  </a:lnTo>
                  <a:lnTo>
                    <a:pt x="57" y="102"/>
                  </a:lnTo>
                  <a:lnTo>
                    <a:pt x="60" y="104"/>
                  </a:lnTo>
                  <a:lnTo>
                    <a:pt x="64" y="105"/>
                  </a:lnTo>
                  <a:lnTo>
                    <a:pt x="74" y="114"/>
                  </a:lnTo>
                  <a:lnTo>
                    <a:pt x="74" y="114"/>
                  </a:lnTo>
                  <a:lnTo>
                    <a:pt x="78" y="119"/>
                  </a:lnTo>
                  <a:lnTo>
                    <a:pt x="81" y="125"/>
                  </a:lnTo>
                  <a:lnTo>
                    <a:pt x="81" y="131"/>
                  </a:lnTo>
                  <a:lnTo>
                    <a:pt x="78" y="133"/>
                  </a:lnTo>
                  <a:lnTo>
                    <a:pt x="78" y="133"/>
                  </a:lnTo>
                  <a:lnTo>
                    <a:pt x="78" y="135"/>
                  </a:lnTo>
                  <a:lnTo>
                    <a:pt x="78" y="136"/>
                  </a:lnTo>
                  <a:lnTo>
                    <a:pt x="83" y="139"/>
                  </a:lnTo>
                  <a:lnTo>
                    <a:pt x="97" y="149"/>
                  </a:lnTo>
                  <a:lnTo>
                    <a:pt x="97" y="149"/>
                  </a:lnTo>
                  <a:lnTo>
                    <a:pt x="104" y="156"/>
                  </a:lnTo>
                  <a:lnTo>
                    <a:pt x="110" y="162"/>
                  </a:lnTo>
                  <a:lnTo>
                    <a:pt x="113" y="166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5" y="172"/>
                  </a:lnTo>
                  <a:lnTo>
                    <a:pt x="118" y="172"/>
                  </a:lnTo>
                  <a:lnTo>
                    <a:pt x="120" y="169"/>
                  </a:lnTo>
                  <a:lnTo>
                    <a:pt x="123" y="165"/>
                  </a:lnTo>
                  <a:lnTo>
                    <a:pt x="123" y="165"/>
                  </a:lnTo>
                  <a:lnTo>
                    <a:pt x="123" y="162"/>
                  </a:lnTo>
                  <a:lnTo>
                    <a:pt x="121" y="159"/>
                  </a:lnTo>
                  <a:lnTo>
                    <a:pt x="120" y="156"/>
                  </a:lnTo>
                  <a:lnTo>
                    <a:pt x="118" y="152"/>
                  </a:lnTo>
                  <a:lnTo>
                    <a:pt x="118" y="152"/>
                  </a:lnTo>
                  <a:lnTo>
                    <a:pt x="118" y="150"/>
                  </a:lnTo>
                  <a:lnTo>
                    <a:pt x="117" y="149"/>
                  </a:lnTo>
                  <a:lnTo>
                    <a:pt x="113" y="148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104" y="146"/>
                  </a:lnTo>
                  <a:lnTo>
                    <a:pt x="103" y="145"/>
                  </a:lnTo>
                  <a:lnTo>
                    <a:pt x="103" y="141"/>
                  </a:lnTo>
                  <a:lnTo>
                    <a:pt x="103" y="136"/>
                  </a:lnTo>
                  <a:lnTo>
                    <a:pt x="101" y="132"/>
                  </a:lnTo>
                  <a:lnTo>
                    <a:pt x="101" y="132"/>
                  </a:lnTo>
                  <a:lnTo>
                    <a:pt x="98" y="128"/>
                  </a:lnTo>
                  <a:lnTo>
                    <a:pt x="96" y="122"/>
                  </a:lnTo>
                  <a:lnTo>
                    <a:pt x="91" y="109"/>
                  </a:lnTo>
                  <a:lnTo>
                    <a:pt x="91" y="109"/>
                  </a:lnTo>
                  <a:lnTo>
                    <a:pt x="87" y="104"/>
                  </a:lnTo>
                  <a:lnTo>
                    <a:pt x="83" y="98"/>
                  </a:lnTo>
                  <a:lnTo>
                    <a:pt x="77" y="92"/>
                  </a:lnTo>
                  <a:lnTo>
                    <a:pt x="73" y="85"/>
                  </a:lnTo>
                  <a:lnTo>
                    <a:pt x="73" y="85"/>
                  </a:lnTo>
                  <a:lnTo>
                    <a:pt x="66" y="7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7"/>
                  </a:lnTo>
                  <a:lnTo>
                    <a:pt x="61" y="64"/>
                  </a:lnTo>
                  <a:lnTo>
                    <a:pt x="63" y="62"/>
                  </a:lnTo>
                  <a:lnTo>
                    <a:pt x="61" y="59"/>
                  </a:lnTo>
                  <a:lnTo>
                    <a:pt x="61" y="59"/>
                  </a:lnTo>
                  <a:lnTo>
                    <a:pt x="60" y="58"/>
                  </a:lnTo>
                  <a:lnTo>
                    <a:pt x="57" y="57"/>
                  </a:lnTo>
                  <a:lnTo>
                    <a:pt x="50" y="54"/>
                  </a:lnTo>
                  <a:lnTo>
                    <a:pt x="50" y="54"/>
                  </a:lnTo>
                  <a:lnTo>
                    <a:pt x="46" y="52"/>
                  </a:lnTo>
                  <a:lnTo>
                    <a:pt x="43" y="49"/>
                  </a:lnTo>
                  <a:lnTo>
                    <a:pt x="42" y="45"/>
                  </a:lnTo>
                  <a:lnTo>
                    <a:pt x="40" y="42"/>
                  </a:lnTo>
                  <a:lnTo>
                    <a:pt x="40" y="42"/>
                  </a:lnTo>
                  <a:lnTo>
                    <a:pt x="39" y="30"/>
                  </a:lnTo>
                  <a:lnTo>
                    <a:pt x="36" y="18"/>
                  </a:lnTo>
                  <a:lnTo>
                    <a:pt x="36" y="18"/>
                  </a:lnTo>
                  <a:lnTo>
                    <a:pt x="36" y="15"/>
                  </a:lnTo>
                  <a:lnTo>
                    <a:pt x="37" y="15"/>
                  </a:lnTo>
                  <a:lnTo>
                    <a:pt x="39" y="15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3" y="20"/>
                  </a:lnTo>
                  <a:lnTo>
                    <a:pt x="44" y="20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9" y="18"/>
                  </a:lnTo>
                  <a:lnTo>
                    <a:pt x="51" y="20"/>
                  </a:lnTo>
                  <a:lnTo>
                    <a:pt x="53" y="20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7" y="24"/>
                  </a:lnTo>
                  <a:lnTo>
                    <a:pt x="60" y="24"/>
                  </a:lnTo>
                  <a:lnTo>
                    <a:pt x="63" y="24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7"/>
                  </a:lnTo>
                  <a:lnTo>
                    <a:pt x="64" y="30"/>
                  </a:lnTo>
                  <a:lnTo>
                    <a:pt x="64" y="35"/>
                  </a:lnTo>
                  <a:lnTo>
                    <a:pt x="66" y="40"/>
                  </a:lnTo>
                  <a:lnTo>
                    <a:pt x="69" y="45"/>
                  </a:lnTo>
                  <a:lnTo>
                    <a:pt x="69" y="45"/>
                  </a:lnTo>
                  <a:lnTo>
                    <a:pt x="73" y="54"/>
                  </a:lnTo>
                  <a:lnTo>
                    <a:pt x="74" y="57"/>
                  </a:lnTo>
                  <a:lnTo>
                    <a:pt x="73" y="58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3" y="69"/>
                  </a:lnTo>
                  <a:lnTo>
                    <a:pt x="73" y="69"/>
                  </a:lnTo>
                  <a:lnTo>
                    <a:pt x="74" y="71"/>
                  </a:lnTo>
                  <a:lnTo>
                    <a:pt x="77" y="69"/>
                  </a:lnTo>
                  <a:lnTo>
                    <a:pt x="78" y="68"/>
                  </a:lnTo>
                  <a:lnTo>
                    <a:pt x="78" y="68"/>
                  </a:lnTo>
                  <a:lnTo>
                    <a:pt x="81" y="68"/>
                  </a:lnTo>
                  <a:lnTo>
                    <a:pt x="84" y="69"/>
                  </a:lnTo>
                  <a:lnTo>
                    <a:pt x="90" y="77"/>
                  </a:lnTo>
                  <a:lnTo>
                    <a:pt x="90" y="77"/>
                  </a:lnTo>
                  <a:lnTo>
                    <a:pt x="94" y="81"/>
                  </a:lnTo>
                  <a:lnTo>
                    <a:pt x="98" y="82"/>
                  </a:lnTo>
                  <a:lnTo>
                    <a:pt x="103" y="84"/>
                  </a:lnTo>
                  <a:lnTo>
                    <a:pt x="104" y="86"/>
                  </a:lnTo>
                  <a:lnTo>
                    <a:pt x="104" y="86"/>
                  </a:lnTo>
                  <a:lnTo>
                    <a:pt x="104" y="89"/>
                  </a:lnTo>
                  <a:lnTo>
                    <a:pt x="106" y="92"/>
                  </a:lnTo>
                  <a:lnTo>
                    <a:pt x="108" y="95"/>
                  </a:lnTo>
                  <a:lnTo>
                    <a:pt x="111" y="96"/>
                  </a:lnTo>
                  <a:lnTo>
                    <a:pt x="111" y="96"/>
                  </a:lnTo>
                  <a:lnTo>
                    <a:pt x="115" y="98"/>
                  </a:lnTo>
                  <a:lnTo>
                    <a:pt x="118" y="101"/>
                  </a:lnTo>
                  <a:lnTo>
                    <a:pt x="120" y="104"/>
                  </a:lnTo>
                  <a:lnTo>
                    <a:pt x="123" y="105"/>
                  </a:lnTo>
                  <a:lnTo>
                    <a:pt x="123" y="105"/>
                  </a:lnTo>
                  <a:lnTo>
                    <a:pt x="125" y="106"/>
                  </a:lnTo>
                  <a:lnTo>
                    <a:pt x="127" y="109"/>
                  </a:lnTo>
                  <a:lnTo>
                    <a:pt x="127" y="112"/>
                  </a:lnTo>
                  <a:lnTo>
                    <a:pt x="125" y="115"/>
                  </a:lnTo>
                  <a:lnTo>
                    <a:pt x="125" y="115"/>
                  </a:lnTo>
                  <a:lnTo>
                    <a:pt x="124" y="118"/>
                  </a:lnTo>
                  <a:lnTo>
                    <a:pt x="125" y="121"/>
                  </a:lnTo>
                  <a:lnTo>
                    <a:pt x="130" y="125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40" y="129"/>
                  </a:lnTo>
                  <a:lnTo>
                    <a:pt x="143" y="132"/>
                  </a:lnTo>
                  <a:lnTo>
                    <a:pt x="144" y="135"/>
                  </a:lnTo>
                  <a:lnTo>
                    <a:pt x="148" y="139"/>
                  </a:lnTo>
                  <a:lnTo>
                    <a:pt x="148" y="139"/>
                  </a:lnTo>
                  <a:lnTo>
                    <a:pt x="167" y="159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88" y="187"/>
                  </a:lnTo>
                  <a:lnTo>
                    <a:pt x="191" y="195"/>
                  </a:lnTo>
                  <a:lnTo>
                    <a:pt x="191" y="195"/>
                  </a:lnTo>
                  <a:lnTo>
                    <a:pt x="191" y="199"/>
                  </a:lnTo>
                  <a:lnTo>
                    <a:pt x="189" y="202"/>
                  </a:lnTo>
                  <a:lnTo>
                    <a:pt x="189" y="205"/>
                  </a:lnTo>
                  <a:lnTo>
                    <a:pt x="189" y="207"/>
                  </a:lnTo>
                  <a:lnTo>
                    <a:pt x="189" y="207"/>
                  </a:lnTo>
                  <a:lnTo>
                    <a:pt x="191" y="209"/>
                  </a:lnTo>
                  <a:lnTo>
                    <a:pt x="188" y="210"/>
                  </a:lnTo>
                  <a:lnTo>
                    <a:pt x="187" y="212"/>
                  </a:lnTo>
                  <a:lnTo>
                    <a:pt x="185" y="213"/>
                  </a:lnTo>
                  <a:lnTo>
                    <a:pt x="185" y="213"/>
                  </a:lnTo>
                  <a:lnTo>
                    <a:pt x="187" y="217"/>
                  </a:lnTo>
                  <a:lnTo>
                    <a:pt x="188" y="223"/>
                  </a:lnTo>
                  <a:lnTo>
                    <a:pt x="192" y="230"/>
                  </a:lnTo>
                  <a:lnTo>
                    <a:pt x="195" y="232"/>
                  </a:lnTo>
                  <a:lnTo>
                    <a:pt x="198" y="233"/>
                  </a:lnTo>
                  <a:lnTo>
                    <a:pt x="198" y="233"/>
                  </a:lnTo>
                  <a:lnTo>
                    <a:pt x="204" y="234"/>
                  </a:lnTo>
                  <a:lnTo>
                    <a:pt x="209" y="239"/>
                  </a:lnTo>
                  <a:lnTo>
                    <a:pt x="221" y="249"/>
                  </a:lnTo>
                  <a:lnTo>
                    <a:pt x="221" y="249"/>
                  </a:lnTo>
                  <a:lnTo>
                    <a:pt x="226" y="251"/>
                  </a:lnTo>
                  <a:lnTo>
                    <a:pt x="232" y="253"/>
                  </a:lnTo>
                  <a:lnTo>
                    <a:pt x="239" y="254"/>
                  </a:lnTo>
                  <a:lnTo>
                    <a:pt x="246" y="256"/>
                  </a:lnTo>
                  <a:lnTo>
                    <a:pt x="246" y="256"/>
                  </a:lnTo>
                  <a:lnTo>
                    <a:pt x="253" y="260"/>
                  </a:lnTo>
                  <a:lnTo>
                    <a:pt x="261" y="264"/>
                  </a:lnTo>
                  <a:lnTo>
                    <a:pt x="269" y="269"/>
                  </a:lnTo>
                  <a:lnTo>
                    <a:pt x="278" y="271"/>
                  </a:lnTo>
                  <a:lnTo>
                    <a:pt x="278" y="271"/>
                  </a:lnTo>
                  <a:lnTo>
                    <a:pt x="298" y="279"/>
                  </a:lnTo>
                  <a:lnTo>
                    <a:pt x="315" y="287"/>
                  </a:lnTo>
                  <a:lnTo>
                    <a:pt x="315" y="287"/>
                  </a:lnTo>
                  <a:lnTo>
                    <a:pt x="322" y="290"/>
                  </a:lnTo>
                  <a:lnTo>
                    <a:pt x="329" y="291"/>
                  </a:lnTo>
                  <a:lnTo>
                    <a:pt x="337" y="288"/>
                  </a:lnTo>
                  <a:lnTo>
                    <a:pt x="347" y="286"/>
                  </a:lnTo>
                  <a:lnTo>
                    <a:pt x="347" y="286"/>
                  </a:lnTo>
                  <a:lnTo>
                    <a:pt x="352" y="284"/>
                  </a:lnTo>
                  <a:lnTo>
                    <a:pt x="356" y="284"/>
                  </a:lnTo>
                  <a:lnTo>
                    <a:pt x="363" y="286"/>
                  </a:lnTo>
                  <a:lnTo>
                    <a:pt x="370" y="287"/>
                  </a:lnTo>
                  <a:lnTo>
                    <a:pt x="376" y="290"/>
                  </a:lnTo>
                  <a:lnTo>
                    <a:pt x="376" y="290"/>
                  </a:lnTo>
                  <a:lnTo>
                    <a:pt x="383" y="296"/>
                  </a:lnTo>
                  <a:lnTo>
                    <a:pt x="393" y="304"/>
                  </a:lnTo>
                  <a:lnTo>
                    <a:pt x="393" y="304"/>
                  </a:lnTo>
                  <a:lnTo>
                    <a:pt x="406" y="286"/>
                  </a:lnTo>
                  <a:lnTo>
                    <a:pt x="406" y="2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2" name="Freeform 287"/>
            <p:cNvSpPr>
              <a:spLocks/>
            </p:cNvSpPr>
            <p:nvPr/>
          </p:nvSpPr>
          <p:spPr bwMode="auto">
            <a:xfrm>
              <a:off x="1985474" y="3237596"/>
              <a:ext cx="96195" cy="94781"/>
            </a:xfrm>
            <a:custGeom>
              <a:avLst/>
              <a:gdLst/>
              <a:ahLst/>
              <a:cxnLst>
                <a:cxn ang="0">
                  <a:pos x="60" y="45"/>
                </a:cxn>
                <a:cxn ang="0">
                  <a:pos x="60" y="45"/>
                </a:cxn>
                <a:cxn ang="0">
                  <a:pos x="68" y="35"/>
                </a:cxn>
                <a:cxn ang="0">
                  <a:pos x="68" y="35"/>
                </a:cxn>
                <a:cxn ang="0">
                  <a:pos x="65" y="37"/>
                </a:cxn>
                <a:cxn ang="0">
                  <a:pos x="62" y="37"/>
                </a:cxn>
                <a:cxn ang="0">
                  <a:pos x="62" y="35"/>
                </a:cxn>
                <a:cxn ang="0">
                  <a:pos x="62" y="32"/>
                </a:cxn>
                <a:cxn ang="0">
                  <a:pos x="54" y="32"/>
                </a:cxn>
                <a:cxn ang="0">
                  <a:pos x="55" y="1"/>
                </a:cxn>
                <a:cxn ang="0">
                  <a:pos x="55" y="1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7" y="3"/>
                </a:cxn>
                <a:cxn ang="0">
                  <a:pos x="25" y="5"/>
                </a:cxn>
                <a:cxn ang="0">
                  <a:pos x="24" y="10"/>
                </a:cxn>
                <a:cxn ang="0">
                  <a:pos x="23" y="13"/>
                </a:cxn>
                <a:cxn ang="0">
                  <a:pos x="23" y="13"/>
                </a:cxn>
                <a:cxn ang="0">
                  <a:pos x="24" y="14"/>
                </a:cxn>
                <a:cxn ang="0">
                  <a:pos x="28" y="18"/>
                </a:cxn>
                <a:cxn ang="0">
                  <a:pos x="33" y="24"/>
                </a:cxn>
                <a:cxn ang="0">
                  <a:pos x="34" y="25"/>
                </a:cxn>
                <a:cxn ang="0">
                  <a:pos x="34" y="28"/>
                </a:cxn>
                <a:cxn ang="0">
                  <a:pos x="34" y="28"/>
                </a:cxn>
                <a:cxn ang="0">
                  <a:pos x="33" y="30"/>
                </a:cxn>
                <a:cxn ang="0">
                  <a:pos x="31" y="30"/>
                </a:cxn>
                <a:cxn ang="0">
                  <a:pos x="24" y="31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10" y="57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4"/>
                </a:cxn>
                <a:cxn ang="0">
                  <a:pos x="30" y="65"/>
                </a:cxn>
                <a:cxn ang="0">
                  <a:pos x="35" y="65"/>
                </a:cxn>
                <a:cxn ang="0">
                  <a:pos x="40" y="67"/>
                </a:cxn>
                <a:cxn ang="0">
                  <a:pos x="40" y="67"/>
                </a:cxn>
                <a:cxn ang="0">
                  <a:pos x="41" y="67"/>
                </a:cxn>
                <a:cxn ang="0">
                  <a:pos x="41" y="67"/>
                </a:cxn>
                <a:cxn ang="0">
                  <a:pos x="48" y="61"/>
                </a:cxn>
                <a:cxn ang="0">
                  <a:pos x="53" y="58"/>
                </a:cxn>
                <a:cxn ang="0">
                  <a:pos x="53" y="58"/>
                </a:cxn>
                <a:cxn ang="0">
                  <a:pos x="54" y="55"/>
                </a:cxn>
                <a:cxn ang="0">
                  <a:pos x="55" y="52"/>
                </a:cxn>
                <a:cxn ang="0">
                  <a:pos x="57" y="50"/>
                </a:cxn>
                <a:cxn ang="0">
                  <a:pos x="60" y="45"/>
                </a:cxn>
                <a:cxn ang="0">
                  <a:pos x="60" y="45"/>
                </a:cxn>
              </a:cxnLst>
              <a:rect l="0" t="0" r="r" b="b"/>
              <a:pathLst>
                <a:path w="68" h="67">
                  <a:moveTo>
                    <a:pt x="60" y="45"/>
                  </a:moveTo>
                  <a:lnTo>
                    <a:pt x="60" y="45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5" y="37"/>
                  </a:lnTo>
                  <a:lnTo>
                    <a:pt x="62" y="37"/>
                  </a:lnTo>
                  <a:lnTo>
                    <a:pt x="62" y="35"/>
                  </a:lnTo>
                  <a:lnTo>
                    <a:pt x="62" y="32"/>
                  </a:lnTo>
                  <a:lnTo>
                    <a:pt x="54" y="32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7" y="3"/>
                  </a:lnTo>
                  <a:lnTo>
                    <a:pt x="25" y="5"/>
                  </a:lnTo>
                  <a:lnTo>
                    <a:pt x="24" y="10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4" y="14"/>
                  </a:lnTo>
                  <a:lnTo>
                    <a:pt x="28" y="18"/>
                  </a:lnTo>
                  <a:lnTo>
                    <a:pt x="33" y="24"/>
                  </a:lnTo>
                  <a:lnTo>
                    <a:pt x="34" y="25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3" y="30"/>
                  </a:lnTo>
                  <a:lnTo>
                    <a:pt x="31" y="30"/>
                  </a:lnTo>
                  <a:lnTo>
                    <a:pt x="24" y="31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0" y="57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4"/>
                  </a:lnTo>
                  <a:lnTo>
                    <a:pt x="30" y="65"/>
                  </a:lnTo>
                  <a:lnTo>
                    <a:pt x="35" y="65"/>
                  </a:lnTo>
                  <a:lnTo>
                    <a:pt x="40" y="67"/>
                  </a:lnTo>
                  <a:lnTo>
                    <a:pt x="40" y="67"/>
                  </a:lnTo>
                  <a:lnTo>
                    <a:pt x="41" y="67"/>
                  </a:lnTo>
                  <a:lnTo>
                    <a:pt x="41" y="67"/>
                  </a:lnTo>
                  <a:lnTo>
                    <a:pt x="48" y="61"/>
                  </a:lnTo>
                  <a:lnTo>
                    <a:pt x="53" y="58"/>
                  </a:lnTo>
                  <a:lnTo>
                    <a:pt x="53" y="58"/>
                  </a:lnTo>
                  <a:lnTo>
                    <a:pt x="54" y="55"/>
                  </a:lnTo>
                  <a:lnTo>
                    <a:pt x="55" y="52"/>
                  </a:lnTo>
                  <a:lnTo>
                    <a:pt x="57" y="50"/>
                  </a:lnTo>
                  <a:lnTo>
                    <a:pt x="60" y="45"/>
                  </a:lnTo>
                  <a:lnTo>
                    <a:pt x="60" y="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3" name="Freeform 288"/>
            <p:cNvSpPr>
              <a:spLocks/>
            </p:cNvSpPr>
            <p:nvPr/>
          </p:nvSpPr>
          <p:spPr bwMode="auto">
            <a:xfrm>
              <a:off x="2061864" y="3223449"/>
              <a:ext cx="29708" cy="59414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0" y="42"/>
                </a:cxn>
                <a:cxn ang="0">
                  <a:pos x="8" y="42"/>
                </a:cxn>
                <a:cxn ang="0">
                  <a:pos x="8" y="42"/>
                </a:cxn>
                <a:cxn ang="0">
                  <a:pos x="10" y="38"/>
                </a:cxn>
                <a:cxn ang="0">
                  <a:pos x="13" y="34"/>
                </a:cxn>
                <a:cxn ang="0">
                  <a:pos x="13" y="34"/>
                </a:cxn>
                <a:cxn ang="0">
                  <a:pos x="16" y="31"/>
                </a:cxn>
                <a:cxn ang="0">
                  <a:pos x="16" y="28"/>
                </a:cxn>
                <a:cxn ang="0">
                  <a:pos x="16" y="20"/>
                </a:cxn>
                <a:cxn ang="0">
                  <a:pos x="14" y="11"/>
                </a:cxn>
                <a:cxn ang="0">
                  <a:pos x="16" y="8"/>
                </a:cxn>
                <a:cxn ang="0">
                  <a:pos x="17" y="7"/>
                </a:cxn>
                <a:cxn ang="0">
                  <a:pos x="17" y="7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7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21" h="42">
                  <a:moveTo>
                    <a:pt x="3" y="10"/>
                  </a:moveTo>
                  <a:lnTo>
                    <a:pt x="3" y="10"/>
                  </a:lnTo>
                  <a:lnTo>
                    <a:pt x="1" y="11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10" y="38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6" y="31"/>
                  </a:lnTo>
                  <a:lnTo>
                    <a:pt x="16" y="28"/>
                  </a:lnTo>
                  <a:lnTo>
                    <a:pt x="16" y="20"/>
                  </a:lnTo>
                  <a:lnTo>
                    <a:pt x="14" y="11"/>
                  </a:lnTo>
                  <a:lnTo>
                    <a:pt x="16" y="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7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3"/>
                  </a:lnTo>
                  <a:lnTo>
                    <a:pt x="7" y="5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4" name="Freeform 289"/>
            <p:cNvSpPr>
              <a:spLocks/>
            </p:cNvSpPr>
            <p:nvPr/>
          </p:nvSpPr>
          <p:spPr bwMode="auto">
            <a:xfrm>
              <a:off x="2398546" y="3185255"/>
              <a:ext cx="63659" cy="49512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8" y="5"/>
                </a:cxn>
                <a:cxn ang="0">
                  <a:pos x="22" y="11"/>
                </a:cxn>
                <a:cxn ang="0">
                  <a:pos x="28" y="17"/>
                </a:cxn>
                <a:cxn ang="0">
                  <a:pos x="29" y="20"/>
                </a:cxn>
                <a:cxn ang="0">
                  <a:pos x="31" y="23"/>
                </a:cxn>
                <a:cxn ang="0">
                  <a:pos x="31" y="23"/>
                </a:cxn>
                <a:cxn ang="0">
                  <a:pos x="29" y="24"/>
                </a:cxn>
                <a:cxn ang="0">
                  <a:pos x="27" y="25"/>
                </a:cxn>
                <a:cxn ang="0">
                  <a:pos x="17" y="25"/>
                </a:cxn>
                <a:cxn ang="0">
                  <a:pos x="5" y="25"/>
                </a:cxn>
                <a:cxn ang="0">
                  <a:pos x="1" y="27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1" y="31"/>
                </a:cxn>
                <a:cxn ang="0">
                  <a:pos x="5" y="34"/>
                </a:cxn>
                <a:cxn ang="0">
                  <a:pos x="12" y="34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7" y="31"/>
                </a:cxn>
                <a:cxn ang="0">
                  <a:pos x="32" y="32"/>
                </a:cxn>
                <a:cxn ang="0">
                  <a:pos x="38" y="34"/>
                </a:cxn>
                <a:cxn ang="0">
                  <a:pos x="42" y="35"/>
                </a:cxn>
                <a:cxn ang="0">
                  <a:pos x="42" y="35"/>
                </a:cxn>
                <a:cxn ang="0">
                  <a:pos x="45" y="5"/>
                </a:cxn>
                <a:cxn ang="0">
                  <a:pos x="45" y="5"/>
                </a:cxn>
                <a:cxn ang="0">
                  <a:pos x="31" y="0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45" h="35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8" y="5"/>
                  </a:lnTo>
                  <a:lnTo>
                    <a:pt x="22" y="11"/>
                  </a:lnTo>
                  <a:lnTo>
                    <a:pt x="28" y="17"/>
                  </a:lnTo>
                  <a:lnTo>
                    <a:pt x="29" y="20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29" y="24"/>
                  </a:lnTo>
                  <a:lnTo>
                    <a:pt x="27" y="25"/>
                  </a:lnTo>
                  <a:lnTo>
                    <a:pt x="17" y="25"/>
                  </a:lnTo>
                  <a:lnTo>
                    <a:pt x="5" y="25"/>
                  </a:lnTo>
                  <a:lnTo>
                    <a:pt x="1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1" y="31"/>
                  </a:lnTo>
                  <a:lnTo>
                    <a:pt x="5" y="34"/>
                  </a:lnTo>
                  <a:lnTo>
                    <a:pt x="12" y="34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7" y="31"/>
                  </a:lnTo>
                  <a:lnTo>
                    <a:pt x="32" y="32"/>
                  </a:lnTo>
                  <a:lnTo>
                    <a:pt x="38" y="34"/>
                  </a:lnTo>
                  <a:lnTo>
                    <a:pt x="42" y="35"/>
                  </a:lnTo>
                  <a:lnTo>
                    <a:pt x="42" y="35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31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5" name="Freeform 290"/>
            <p:cNvSpPr>
              <a:spLocks/>
            </p:cNvSpPr>
            <p:nvPr/>
          </p:nvSpPr>
          <p:spPr bwMode="auto">
            <a:xfrm>
              <a:off x="2457961" y="3192327"/>
              <a:ext cx="76390" cy="45268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22" y="25"/>
                </a:cxn>
                <a:cxn ang="0">
                  <a:pos x="26" y="23"/>
                </a:cxn>
                <a:cxn ang="0">
                  <a:pos x="31" y="23"/>
                </a:cxn>
                <a:cxn ang="0">
                  <a:pos x="43" y="23"/>
                </a:cxn>
                <a:cxn ang="0">
                  <a:pos x="51" y="23"/>
                </a:cxn>
                <a:cxn ang="0">
                  <a:pos x="54" y="22"/>
                </a:cxn>
                <a:cxn ang="0">
                  <a:pos x="54" y="18"/>
                </a:cxn>
                <a:cxn ang="0">
                  <a:pos x="54" y="18"/>
                </a:cxn>
                <a:cxn ang="0">
                  <a:pos x="53" y="15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37" y="5"/>
                </a:cxn>
                <a:cxn ang="0">
                  <a:pos x="23" y="0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4" y="32"/>
                </a:cxn>
                <a:cxn ang="0">
                  <a:pos x="9" y="30"/>
                </a:cxn>
                <a:cxn ang="0">
                  <a:pos x="13" y="27"/>
                </a:cxn>
                <a:cxn ang="0">
                  <a:pos x="22" y="25"/>
                </a:cxn>
                <a:cxn ang="0">
                  <a:pos x="22" y="25"/>
                </a:cxn>
              </a:cxnLst>
              <a:rect l="0" t="0" r="r" b="b"/>
              <a:pathLst>
                <a:path w="54" h="32">
                  <a:moveTo>
                    <a:pt x="22" y="25"/>
                  </a:moveTo>
                  <a:lnTo>
                    <a:pt x="22" y="25"/>
                  </a:lnTo>
                  <a:lnTo>
                    <a:pt x="26" y="23"/>
                  </a:lnTo>
                  <a:lnTo>
                    <a:pt x="31" y="23"/>
                  </a:lnTo>
                  <a:lnTo>
                    <a:pt x="43" y="23"/>
                  </a:lnTo>
                  <a:lnTo>
                    <a:pt x="51" y="23"/>
                  </a:lnTo>
                  <a:lnTo>
                    <a:pt x="54" y="22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3" y="15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37" y="5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9" y="30"/>
                  </a:lnTo>
                  <a:lnTo>
                    <a:pt x="13" y="27"/>
                  </a:lnTo>
                  <a:lnTo>
                    <a:pt x="22" y="25"/>
                  </a:lnTo>
                  <a:lnTo>
                    <a:pt x="22" y="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6" name="Freeform 291"/>
            <p:cNvSpPr>
              <a:spLocks/>
            </p:cNvSpPr>
            <p:nvPr/>
          </p:nvSpPr>
          <p:spPr bwMode="auto">
            <a:xfrm>
              <a:off x="2104303" y="3304084"/>
              <a:ext cx="94781" cy="97610"/>
            </a:xfrm>
            <a:custGeom>
              <a:avLst/>
              <a:gdLst/>
              <a:ahLst/>
              <a:cxnLst>
                <a:cxn ang="0">
                  <a:pos x="35" y="67"/>
                </a:cxn>
                <a:cxn ang="0">
                  <a:pos x="44" y="68"/>
                </a:cxn>
                <a:cxn ang="0">
                  <a:pos x="51" y="69"/>
                </a:cxn>
                <a:cxn ang="0">
                  <a:pos x="55" y="69"/>
                </a:cxn>
                <a:cxn ang="0">
                  <a:pos x="60" y="69"/>
                </a:cxn>
                <a:cxn ang="0">
                  <a:pos x="57" y="67"/>
                </a:cxn>
                <a:cxn ang="0">
                  <a:pos x="58" y="57"/>
                </a:cxn>
                <a:cxn ang="0">
                  <a:pos x="61" y="45"/>
                </a:cxn>
                <a:cxn ang="0">
                  <a:pos x="61" y="31"/>
                </a:cxn>
                <a:cxn ang="0">
                  <a:pos x="62" y="21"/>
                </a:cxn>
                <a:cxn ang="0">
                  <a:pos x="64" y="18"/>
                </a:cxn>
                <a:cxn ang="0">
                  <a:pos x="65" y="13"/>
                </a:cxn>
                <a:cxn ang="0">
                  <a:pos x="67" y="1"/>
                </a:cxn>
                <a:cxn ang="0">
                  <a:pos x="67" y="0"/>
                </a:cxn>
                <a:cxn ang="0">
                  <a:pos x="55" y="4"/>
                </a:cxn>
                <a:cxn ang="0">
                  <a:pos x="48" y="8"/>
                </a:cxn>
                <a:cxn ang="0">
                  <a:pos x="35" y="8"/>
                </a:cxn>
                <a:cxn ang="0">
                  <a:pos x="33" y="11"/>
                </a:cxn>
                <a:cxn ang="0">
                  <a:pos x="31" y="14"/>
                </a:cxn>
                <a:cxn ang="0">
                  <a:pos x="21" y="18"/>
                </a:cxn>
                <a:cxn ang="0">
                  <a:pos x="15" y="18"/>
                </a:cxn>
                <a:cxn ang="0">
                  <a:pos x="11" y="20"/>
                </a:cxn>
                <a:cxn ang="0">
                  <a:pos x="10" y="28"/>
                </a:cxn>
                <a:cxn ang="0">
                  <a:pos x="5" y="32"/>
                </a:cxn>
                <a:cxn ang="0">
                  <a:pos x="0" y="34"/>
                </a:cxn>
                <a:cxn ang="0">
                  <a:pos x="1" y="41"/>
                </a:cxn>
                <a:cxn ang="0">
                  <a:pos x="7" y="44"/>
                </a:cxn>
                <a:cxn ang="0">
                  <a:pos x="17" y="55"/>
                </a:cxn>
                <a:cxn ang="0">
                  <a:pos x="21" y="59"/>
                </a:cxn>
                <a:cxn ang="0">
                  <a:pos x="27" y="65"/>
                </a:cxn>
                <a:cxn ang="0">
                  <a:pos x="31" y="65"/>
                </a:cxn>
                <a:cxn ang="0">
                  <a:pos x="35" y="67"/>
                </a:cxn>
              </a:cxnLst>
              <a:rect l="0" t="0" r="r" b="b"/>
              <a:pathLst>
                <a:path w="67" h="69">
                  <a:moveTo>
                    <a:pt x="35" y="67"/>
                  </a:moveTo>
                  <a:lnTo>
                    <a:pt x="35" y="67"/>
                  </a:lnTo>
                  <a:lnTo>
                    <a:pt x="40" y="67"/>
                  </a:lnTo>
                  <a:lnTo>
                    <a:pt x="44" y="68"/>
                  </a:lnTo>
                  <a:lnTo>
                    <a:pt x="48" y="68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5" y="69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57" y="62"/>
                  </a:lnTo>
                  <a:lnTo>
                    <a:pt x="58" y="57"/>
                  </a:lnTo>
                  <a:lnTo>
                    <a:pt x="61" y="45"/>
                  </a:lnTo>
                  <a:lnTo>
                    <a:pt x="61" y="45"/>
                  </a:lnTo>
                  <a:lnTo>
                    <a:pt x="62" y="40"/>
                  </a:lnTo>
                  <a:lnTo>
                    <a:pt x="61" y="31"/>
                  </a:lnTo>
                  <a:lnTo>
                    <a:pt x="61" y="24"/>
                  </a:lnTo>
                  <a:lnTo>
                    <a:pt x="62" y="21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5" y="15"/>
                  </a:lnTo>
                  <a:lnTo>
                    <a:pt x="65" y="13"/>
                  </a:lnTo>
                  <a:lnTo>
                    <a:pt x="67" y="1"/>
                  </a:lnTo>
                  <a:lnTo>
                    <a:pt x="67" y="1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1" y="1"/>
                  </a:lnTo>
                  <a:lnTo>
                    <a:pt x="55" y="4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0" y="7"/>
                  </a:lnTo>
                  <a:lnTo>
                    <a:pt x="35" y="8"/>
                  </a:lnTo>
                  <a:lnTo>
                    <a:pt x="34" y="10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1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5" y="32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8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7" y="44"/>
                  </a:lnTo>
                  <a:lnTo>
                    <a:pt x="11" y="49"/>
                  </a:lnTo>
                  <a:lnTo>
                    <a:pt x="17" y="55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25" y="62"/>
                  </a:lnTo>
                  <a:lnTo>
                    <a:pt x="27" y="65"/>
                  </a:lnTo>
                  <a:lnTo>
                    <a:pt x="27" y="65"/>
                  </a:lnTo>
                  <a:lnTo>
                    <a:pt x="31" y="65"/>
                  </a:lnTo>
                  <a:lnTo>
                    <a:pt x="35" y="67"/>
                  </a:lnTo>
                  <a:lnTo>
                    <a:pt x="35" y="6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7" name="Freeform 292"/>
            <p:cNvSpPr>
              <a:spLocks/>
            </p:cNvSpPr>
            <p:nvPr/>
          </p:nvSpPr>
          <p:spPr bwMode="auto">
            <a:xfrm>
              <a:off x="2411277" y="3533253"/>
              <a:ext cx="896875" cy="920924"/>
            </a:xfrm>
            <a:custGeom>
              <a:avLst/>
              <a:gdLst/>
              <a:ahLst/>
              <a:cxnLst>
                <a:cxn ang="0">
                  <a:pos x="358" y="604"/>
                </a:cxn>
                <a:cxn ang="0">
                  <a:pos x="373" y="587"/>
                </a:cxn>
                <a:cxn ang="0">
                  <a:pos x="389" y="576"/>
                </a:cxn>
                <a:cxn ang="0">
                  <a:pos x="409" y="536"/>
                </a:cxn>
                <a:cxn ang="0">
                  <a:pos x="423" y="496"/>
                </a:cxn>
                <a:cxn ang="0">
                  <a:pos x="464" y="471"/>
                </a:cxn>
                <a:cxn ang="0">
                  <a:pos x="517" y="461"/>
                </a:cxn>
                <a:cxn ang="0">
                  <a:pos x="534" y="439"/>
                </a:cxn>
                <a:cxn ang="0">
                  <a:pos x="548" y="407"/>
                </a:cxn>
                <a:cxn ang="0">
                  <a:pos x="564" y="373"/>
                </a:cxn>
                <a:cxn ang="0">
                  <a:pos x="565" y="307"/>
                </a:cxn>
                <a:cxn ang="0">
                  <a:pos x="571" y="287"/>
                </a:cxn>
                <a:cxn ang="0">
                  <a:pos x="601" y="256"/>
                </a:cxn>
                <a:cxn ang="0">
                  <a:pos x="631" y="185"/>
                </a:cxn>
                <a:cxn ang="0">
                  <a:pos x="575" y="145"/>
                </a:cxn>
                <a:cxn ang="0">
                  <a:pos x="520" y="131"/>
                </a:cxn>
                <a:cxn ang="0">
                  <a:pos x="474" y="134"/>
                </a:cxn>
                <a:cxn ang="0">
                  <a:pos x="441" y="95"/>
                </a:cxn>
                <a:cxn ang="0">
                  <a:pos x="410" y="107"/>
                </a:cxn>
                <a:cxn ang="0">
                  <a:pos x="399" y="111"/>
                </a:cxn>
                <a:cxn ang="0">
                  <a:pos x="380" y="84"/>
                </a:cxn>
                <a:cxn ang="0">
                  <a:pos x="367" y="88"/>
                </a:cxn>
                <a:cxn ang="0">
                  <a:pos x="387" y="54"/>
                </a:cxn>
                <a:cxn ang="0">
                  <a:pos x="355" y="28"/>
                </a:cxn>
                <a:cxn ang="0">
                  <a:pos x="316" y="47"/>
                </a:cxn>
                <a:cxn ang="0">
                  <a:pos x="289" y="53"/>
                </a:cxn>
                <a:cxn ang="0">
                  <a:pos x="262" y="57"/>
                </a:cxn>
                <a:cxn ang="0">
                  <a:pos x="234" y="54"/>
                </a:cxn>
                <a:cxn ang="0">
                  <a:pos x="229" y="13"/>
                </a:cxn>
                <a:cxn ang="0">
                  <a:pos x="214" y="6"/>
                </a:cxn>
                <a:cxn ang="0">
                  <a:pos x="181" y="23"/>
                </a:cxn>
                <a:cxn ang="0">
                  <a:pos x="161" y="17"/>
                </a:cxn>
                <a:cxn ang="0">
                  <a:pos x="157" y="34"/>
                </a:cxn>
                <a:cxn ang="0">
                  <a:pos x="170" y="48"/>
                </a:cxn>
                <a:cxn ang="0">
                  <a:pos x="147" y="64"/>
                </a:cxn>
                <a:cxn ang="0">
                  <a:pos x="124" y="71"/>
                </a:cxn>
                <a:cxn ang="0">
                  <a:pos x="76" y="55"/>
                </a:cxn>
                <a:cxn ang="0">
                  <a:pos x="76" y="70"/>
                </a:cxn>
                <a:cxn ang="0">
                  <a:pos x="72" y="101"/>
                </a:cxn>
                <a:cxn ang="0">
                  <a:pos x="63" y="151"/>
                </a:cxn>
                <a:cxn ang="0">
                  <a:pos x="25" y="162"/>
                </a:cxn>
                <a:cxn ang="0">
                  <a:pos x="9" y="189"/>
                </a:cxn>
                <a:cxn ang="0">
                  <a:pos x="6" y="216"/>
                </a:cxn>
                <a:cxn ang="0">
                  <a:pos x="22" y="236"/>
                </a:cxn>
                <a:cxn ang="0">
                  <a:pos x="47" y="240"/>
                </a:cxn>
                <a:cxn ang="0">
                  <a:pos x="67" y="262"/>
                </a:cxn>
                <a:cxn ang="0">
                  <a:pos x="106" y="253"/>
                </a:cxn>
                <a:cxn ang="0">
                  <a:pos x="138" y="259"/>
                </a:cxn>
                <a:cxn ang="0">
                  <a:pos x="170" y="289"/>
                </a:cxn>
                <a:cxn ang="0">
                  <a:pos x="195" y="301"/>
                </a:cxn>
                <a:cxn ang="0">
                  <a:pos x="218" y="317"/>
                </a:cxn>
                <a:cxn ang="0">
                  <a:pos x="222" y="343"/>
                </a:cxn>
                <a:cxn ang="0">
                  <a:pos x="255" y="363"/>
                </a:cxn>
                <a:cxn ang="0">
                  <a:pos x="259" y="401"/>
                </a:cxn>
                <a:cxn ang="0">
                  <a:pos x="261" y="430"/>
                </a:cxn>
                <a:cxn ang="0">
                  <a:pos x="282" y="448"/>
                </a:cxn>
                <a:cxn ang="0">
                  <a:pos x="301" y="479"/>
                </a:cxn>
                <a:cxn ang="0">
                  <a:pos x="319" y="505"/>
                </a:cxn>
                <a:cxn ang="0">
                  <a:pos x="306" y="542"/>
                </a:cxn>
                <a:cxn ang="0">
                  <a:pos x="272" y="586"/>
                </a:cxn>
                <a:cxn ang="0">
                  <a:pos x="294" y="600"/>
                </a:cxn>
                <a:cxn ang="0">
                  <a:pos x="328" y="627"/>
                </a:cxn>
              </a:cxnLst>
              <a:rect l="0" t="0" r="r" b="b"/>
              <a:pathLst>
                <a:path w="634" h="651">
                  <a:moveTo>
                    <a:pt x="338" y="644"/>
                  </a:moveTo>
                  <a:lnTo>
                    <a:pt x="338" y="644"/>
                  </a:lnTo>
                  <a:lnTo>
                    <a:pt x="343" y="639"/>
                  </a:lnTo>
                  <a:lnTo>
                    <a:pt x="346" y="634"/>
                  </a:lnTo>
                  <a:lnTo>
                    <a:pt x="348" y="630"/>
                  </a:lnTo>
                  <a:lnTo>
                    <a:pt x="349" y="624"/>
                  </a:lnTo>
                  <a:lnTo>
                    <a:pt x="349" y="624"/>
                  </a:lnTo>
                  <a:lnTo>
                    <a:pt x="352" y="619"/>
                  </a:lnTo>
                  <a:lnTo>
                    <a:pt x="353" y="614"/>
                  </a:lnTo>
                  <a:lnTo>
                    <a:pt x="355" y="610"/>
                  </a:lnTo>
                  <a:lnTo>
                    <a:pt x="358" y="604"/>
                  </a:lnTo>
                  <a:lnTo>
                    <a:pt x="358" y="604"/>
                  </a:lnTo>
                  <a:lnTo>
                    <a:pt x="360" y="602"/>
                  </a:lnTo>
                  <a:lnTo>
                    <a:pt x="362" y="600"/>
                  </a:lnTo>
                  <a:lnTo>
                    <a:pt x="362" y="595"/>
                  </a:lnTo>
                  <a:lnTo>
                    <a:pt x="362" y="592"/>
                  </a:lnTo>
                  <a:lnTo>
                    <a:pt x="363" y="589"/>
                  </a:lnTo>
                  <a:lnTo>
                    <a:pt x="366" y="587"/>
                  </a:lnTo>
                  <a:lnTo>
                    <a:pt x="366" y="587"/>
                  </a:lnTo>
                  <a:lnTo>
                    <a:pt x="370" y="586"/>
                  </a:lnTo>
                  <a:lnTo>
                    <a:pt x="372" y="586"/>
                  </a:lnTo>
                  <a:lnTo>
                    <a:pt x="373" y="587"/>
                  </a:lnTo>
                  <a:lnTo>
                    <a:pt x="373" y="589"/>
                  </a:lnTo>
                  <a:lnTo>
                    <a:pt x="372" y="595"/>
                  </a:lnTo>
                  <a:lnTo>
                    <a:pt x="367" y="602"/>
                  </a:lnTo>
                  <a:lnTo>
                    <a:pt x="367" y="602"/>
                  </a:lnTo>
                  <a:lnTo>
                    <a:pt x="360" y="612"/>
                  </a:lnTo>
                  <a:lnTo>
                    <a:pt x="362" y="612"/>
                  </a:lnTo>
                  <a:lnTo>
                    <a:pt x="367" y="607"/>
                  </a:lnTo>
                  <a:lnTo>
                    <a:pt x="367" y="607"/>
                  </a:lnTo>
                  <a:lnTo>
                    <a:pt x="375" y="602"/>
                  </a:lnTo>
                  <a:lnTo>
                    <a:pt x="380" y="593"/>
                  </a:lnTo>
                  <a:lnTo>
                    <a:pt x="389" y="576"/>
                  </a:lnTo>
                  <a:lnTo>
                    <a:pt x="389" y="576"/>
                  </a:lnTo>
                  <a:lnTo>
                    <a:pt x="393" y="569"/>
                  </a:lnTo>
                  <a:lnTo>
                    <a:pt x="397" y="563"/>
                  </a:lnTo>
                  <a:lnTo>
                    <a:pt x="400" y="560"/>
                  </a:lnTo>
                  <a:lnTo>
                    <a:pt x="404" y="559"/>
                  </a:lnTo>
                  <a:lnTo>
                    <a:pt x="404" y="559"/>
                  </a:lnTo>
                  <a:lnTo>
                    <a:pt x="406" y="559"/>
                  </a:lnTo>
                  <a:lnTo>
                    <a:pt x="407" y="556"/>
                  </a:lnTo>
                  <a:lnTo>
                    <a:pt x="409" y="550"/>
                  </a:lnTo>
                  <a:lnTo>
                    <a:pt x="409" y="536"/>
                  </a:lnTo>
                  <a:lnTo>
                    <a:pt x="409" y="536"/>
                  </a:lnTo>
                  <a:lnTo>
                    <a:pt x="407" y="523"/>
                  </a:lnTo>
                  <a:lnTo>
                    <a:pt x="407" y="518"/>
                  </a:lnTo>
                  <a:lnTo>
                    <a:pt x="410" y="512"/>
                  </a:lnTo>
                  <a:lnTo>
                    <a:pt x="410" y="512"/>
                  </a:lnTo>
                  <a:lnTo>
                    <a:pt x="412" y="508"/>
                  </a:lnTo>
                  <a:lnTo>
                    <a:pt x="412" y="503"/>
                  </a:lnTo>
                  <a:lnTo>
                    <a:pt x="412" y="502"/>
                  </a:lnTo>
                  <a:lnTo>
                    <a:pt x="414" y="501"/>
                  </a:lnTo>
                  <a:lnTo>
                    <a:pt x="414" y="501"/>
                  </a:lnTo>
                  <a:lnTo>
                    <a:pt x="419" y="499"/>
                  </a:lnTo>
                  <a:lnTo>
                    <a:pt x="423" y="496"/>
                  </a:lnTo>
                  <a:lnTo>
                    <a:pt x="434" y="485"/>
                  </a:lnTo>
                  <a:lnTo>
                    <a:pt x="434" y="485"/>
                  </a:lnTo>
                  <a:lnTo>
                    <a:pt x="440" y="481"/>
                  </a:lnTo>
                  <a:lnTo>
                    <a:pt x="446" y="478"/>
                  </a:lnTo>
                  <a:lnTo>
                    <a:pt x="450" y="476"/>
                  </a:lnTo>
                  <a:lnTo>
                    <a:pt x="456" y="476"/>
                  </a:lnTo>
                  <a:lnTo>
                    <a:pt x="456" y="476"/>
                  </a:lnTo>
                  <a:lnTo>
                    <a:pt x="460" y="475"/>
                  </a:lnTo>
                  <a:lnTo>
                    <a:pt x="461" y="474"/>
                  </a:lnTo>
                  <a:lnTo>
                    <a:pt x="463" y="472"/>
                  </a:lnTo>
                  <a:lnTo>
                    <a:pt x="464" y="471"/>
                  </a:lnTo>
                  <a:lnTo>
                    <a:pt x="464" y="471"/>
                  </a:lnTo>
                  <a:lnTo>
                    <a:pt x="468" y="469"/>
                  </a:lnTo>
                  <a:lnTo>
                    <a:pt x="471" y="466"/>
                  </a:lnTo>
                  <a:lnTo>
                    <a:pt x="477" y="461"/>
                  </a:lnTo>
                  <a:lnTo>
                    <a:pt x="477" y="461"/>
                  </a:lnTo>
                  <a:lnTo>
                    <a:pt x="481" y="461"/>
                  </a:lnTo>
                  <a:lnTo>
                    <a:pt x="488" y="461"/>
                  </a:lnTo>
                  <a:lnTo>
                    <a:pt x="504" y="462"/>
                  </a:lnTo>
                  <a:lnTo>
                    <a:pt x="504" y="462"/>
                  </a:lnTo>
                  <a:lnTo>
                    <a:pt x="514" y="461"/>
                  </a:lnTo>
                  <a:lnTo>
                    <a:pt x="517" y="461"/>
                  </a:lnTo>
                  <a:lnTo>
                    <a:pt x="518" y="457"/>
                  </a:lnTo>
                  <a:lnTo>
                    <a:pt x="518" y="457"/>
                  </a:lnTo>
                  <a:lnTo>
                    <a:pt x="518" y="454"/>
                  </a:lnTo>
                  <a:lnTo>
                    <a:pt x="521" y="451"/>
                  </a:lnTo>
                  <a:lnTo>
                    <a:pt x="524" y="448"/>
                  </a:lnTo>
                  <a:lnTo>
                    <a:pt x="527" y="448"/>
                  </a:lnTo>
                  <a:lnTo>
                    <a:pt x="527" y="448"/>
                  </a:lnTo>
                  <a:lnTo>
                    <a:pt x="530" y="447"/>
                  </a:lnTo>
                  <a:lnTo>
                    <a:pt x="533" y="447"/>
                  </a:lnTo>
                  <a:lnTo>
                    <a:pt x="534" y="444"/>
                  </a:lnTo>
                  <a:lnTo>
                    <a:pt x="534" y="439"/>
                  </a:lnTo>
                  <a:lnTo>
                    <a:pt x="534" y="439"/>
                  </a:lnTo>
                  <a:lnTo>
                    <a:pt x="534" y="434"/>
                  </a:lnTo>
                  <a:lnTo>
                    <a:pt x="535" y="431"/>
                  </a:lnTo>
                  <a:lnTo>
                    <a:pt x="538" y="427"/>
                  </a:lnTo>
                  <a:lnTo>
                    <a:pt x="541" y="424"/>
                  </a:lnTo>
                  <a:lnTo>
                    <a:pt x="541" y="424"/>
                  </a:lnTo>
                  <a:lnTo>
                    <a:pt x="542" y="421"/>
                  </a:lnTo>
                  <a:lnTo>
                    <a:pt x="545" y="418"/>
                  </a:lnTo>
                  <a:lnTo>
                    <a:pt x="547" y="410"/>
                  </a:lnTo>
                  <a:lnTo>
                    <a:pt x="547" y="410"/>
                  </a:lnTo>
                  <a:lnTo>
                    <a:pt x="548" y="407"/>
                  </a:lnTo>
                  <a:lnTo>
                    <a:pt x="551" y="405"/>
                  </a:lnTo>
                  <a:lnTo>
                    <a:pt x="552" y="404"/>
                  </a:lnTo>
                  <a:lnTo>
                    <a:pt x="552" y="401"/>
                  </a:lnTo>
                  <a:lnTo>
                    <a:pt x="552" y="401"/>
                  </a:lnTo>
                  <a:lnTo>
                    <a:pt x="554" y="391"/>
                  </a:lnTo>
                  <a:lnTo>
                    <a:pt x="555" y="381"/>
                  </a:lnTo>
                  <a:lnTo>
                    <a:pt x="555" y="381"/>
                  </a:lnTo>
                  <a:lnTo>
                    <a:pt x="557" y="378"/>
                  </a:lnTo>
                  <a:lnTo>
                    <a:pt x="558" y="377"/>
                  </a:lnTo>
                  <a:lnTo>
                    <a:pt x="561" y="375"/>
                  </a:lnTo>
                  <a:lnTo>
                    <a:pt x="564" y="373"/>
                  </a:lnTo>
                  <a:lnTo>
                    <a:pt x="564" y="373"/>
                  </a:lnTo>
                  <a:lnTo>
                    <a:pt x="564" y="370"/>
                  </a:lnTo>
                  <a:lnTo>
                    <a:pt x="564" y="365"/>
                  </a:lnTo>
                  <a:lnTo>
                    <a:pt x="564" y="360"/>
                  </a:lnTo>
                  <a:lnTo>
                    <a:pt x="565" y="353"/>
                  </a:lnTo>
                  <a:lnTo>
                    <a:pt x="565" y="353"/>
                  </a:lnTo>
                  <a:lnTo>
                    <a:pt x="567" y="344"/>
                  </a:lnTo>
                  <a:lnTo>
                    <a:pt x="567" y="337"/>
                  </a:lnTo>
                  <a:lnTo>
                    <a:pt x="565" y="321"/>
                  </a:lnTo>
                  <a:lnTo>
                    <a:pt x="565" y="321"/>
                  </a:lnTo>
                  <a:lnTo>
                    <a:pt x="565" y="307"/>
                  </a:lnTo>
                  <a:lnTo>
                    <a:pt x="567" y="301"/>
                  </a:lnTo>
                  <a:lnTo>
                    <a:pt x="569" y="299"/>
                  </a:lnTo>
                  <a:lnTo>
                    <a:pt x="569" y="299"/>
                  </a:lnTo>
                  <a:lnTo>
                    <a:pt x="571" y="296"/>
                  </a:lnTo>
                  <a:lnTo>
                    <a:pt x="571" y="294"/>
                  </a:lnTo>
                  <a:lnTo>
                    <a:pt x="568" y="292"/>
                  </a:lnTo>
                  <a:lnTo>
                    <a:pt x="568" y="292"/>
                  </a:lnTo>
                  <a:lnTo>
                    <a:pt x="567" y="290"/>
                  </a:lnTo>
                  <a:lnTo>
                    <a:pt x="567" y="289"/>
                  </a:lnTo>
                  <a:lnTo>
                    <a:pt x="569" y="287"/>
                  </a:lnTo>
                  <a:lnTo>
                    <a:pt x="571" y="287"/>
                  </a:lnTo>
                  <a:lnTo>
                    <a:pt x="571" y="287"/>
                  </a:lnTo>
                  <a:lnTo>
                    <a:pt x="575" y="290"/>
                  </a:lnTo>
                  <a:lnTo>
                    <a:pt x="578" y="292"/>
                  </a:lnTo>
                  <a:lnTo>
                    <a:pt x="581" y="290"/>
                  </a:lnTo>
                  <a:lnTo>
                    <a:pt x="581" y="290"/>
                  </a:lnTo>
                  <a:lnTo>
                    <a:pt x="584" y="287"/>
                  </a:lnTo>
                  <a:lnTo>
                    <a:pt x="588" y="280"/>
                  </a:lnTo>
                  <a:lnTo>
                    <a:pt x="594" y="266"/>
                  </a:lnTo>
                  <a:lnTo>
                    <a:pt x="594" y="266"/>
                  </a:lnTo>
                  <a:lnTo>
                    <a:pt x="597" y="260"/>
                  </a:lnTo>
                  <a:lnTo>
                    <a:pt x="601" y="256"/>
                  </a:lnTo>
                  <a:lnTo>
                    <a:pt x="609" y="253"/>
                  </a:lnTo>
                  <a:lnTo>
                    <a:pt x="609" y="253"/>
                  </a:lnTo>
                  <a:lnTo>
                    <a:pt x="614" y="250"/>
                  </a:lnTo>
                  <a:lnTo>
                    <a:pt x="619" y="243"/>
                  </a:lnTo>
                  <a:lnTo>
                    <a:pt x="625" y="235"/>
                  </a:lnTo>
                  <a:lnTo>
                    <a:pt x="631" y="222"/>
                  </a:lnTo>
                  <a:lnTo>
                    <a:pt x="631" y="222"/>
                  </a:lnTo>
                  <a:lnTo>
                    <a:pt x="634" y="216"/>
                  </a:lnTo>
                  <a:lnTo>
                    <a:pt x="634" y="209"/>
                  </a:lnTo>
                  <a:lnTo>
                    <a:pt x="634" y="196"/>
                  </a:lnTo>
                  <a:lnTo>
                    <a:pt x="631" y="185"/>
                  </a:lnTo>
                  <a:lnTo>
                    <a:pt x="628" y="175"/>
                  </a:lnTo>
                  <a:lnTo>
                    <a:pt x="628" y="175"/>
                  </a:lnTo>
                  <a:lnTo>
                    <a:pt x="625" y="169"/>
                  </a:lnTo>
                  <a:lnTo>
                    <a:pt x="622" y="166"/>
                  </a:lnTo>
                  <a:lnTo>
                    <a:pt x="619" y="166"/>
                  </a:lnTo>
                  <a:lnTo>
                    <a:pt x="614" y="166"/>
                  </a:lnTo>
                  <a:lnTo>
                    <a:pt x="614" y="166"/>
                  </a:lnTo>
                  <a:lnTo>
                    <a:pt x="608" y="166"/>
                  </a:lnTo>
                  <a:lnTo>
                    <a:pt x="599" y="163"/>
                  </a:lnTo>
                  <a:lnTo>
                    <a:pt x="588" y="156"/>
                  </a:lnTo>
                  <a:lnTo>
                    <a:pt x="575" y="145"/>
                  </a:lnTo>
                  <a:lnTo>
                    <a:pt x="575" y="145"/>
                  </a:lnTo>
                  <a:lnTo>
                    <a:pt x="569" y="139"/>
                  </a:lnTo>
                  <a:lnTo>
                    <a:pt x="562" y="135"/>
                  </a:lnTo>
                  <a:lnTo>
                    <a:pt x="557" y="132"/>
                  </a:lnTo>
                  <a:lnTo>
                    <a:pt x="550" y="129"/>
                  </a:lnTo>
                  <a:lnTo>
                    <a:pt x="544" y="129"/>
                  </a:lnTo>
                  <a:lnTo>
                    <a:pt x="538" y="129"/>
                  </a:lnTo>
                  <a:lnTo>
                    <a:pt x="528" y="131"/>
                  </a:lnTo>
                  <a:lnTo>
                    <a:pt x="528" y="131"/>
                  </a:lnTo>
                  <a:lnTo>
                    <a:pt x="524" y="132"/>
                  </a:lnTo>
                  <a:lnTo>
                    <a:pt x="520" y="131"/>
                  </a:lnTo>
                  <a:lnTo>
                    <a:pt x="511" y="129"/>
                  </a:lnTo>
                  <a:lnTo>
                    <a:pt x="504" y="126"/>
                  </a:lnTo>
                  <a:lnTo>
                    <a:pt x="497" y="124"/>
                  </a:lnTo>
                  <a:lnTo>
                    <a:pt x="497" y="124"/>
                  </a:lnTo>
                  <a:lnTo>
                    <a:pt x="494" y="124"/>
                  </a:lnTo>
                  <a:lnTo>
                    <a:pt x="491" y="124"/>
                  </a:lnTo>
                  <a:lnTo>
                    <a:pt x="486" y="128"/>
                  </a:lnTo>
                  <a:lnTo>
                    <a:pt x="481" y="131"/>
                  </a:lnTo>
                  <a:lnTo>
                    <a:pt x="476" y="134"/>
                  </a:lnTo>
                  <a:lnTo>
                    <a:pt x="476" y="134"/>
                  </a:lnTo>
                  <a:lnTo>
                    <a:pt x="474" y="134"/>
                  </a:lnTo>
                  <a:lnTo>
                    <a:pt x="474" y="134"/>
                  </a:lnTo>
                  <a:lnTo>
                    <a:pt x="476" y="129"/>
                  </a:lnTo>
                  <a:lnTo>
                    <a:pt x="478" y="124"/>
                  </a:lnTo>
                  <a:lnTo>
                    <a:pt x="480" y="118"/>
                  </a:lnTo>
                  <a:lnTo>
                    <a:pt x="480" y="118"/>
                  </a:lnTo>
                  <a:lnTo>
                    <a:pt x="478" y="117"/>
                  </a:lnTo>
                  <a:lnTo>
                    <a:pt x="476" y="114"/>
                  </a:lnTo>
                  <a:lnTo>
                    <a:pt x="467" y="107"/>
                  </a:lnTo>
                  <a:lnTo>
                    <a:pt x="454" y="101"/>
                  </a:lnTo>
                  <a:lnTo>
                    <a:pt x="441" y="95"/>
                  </a:lnTo>
                  <a:lnTo>
                    <a:pt x="441" y="95"/>
                  </a:lnTo>
                  <a:lnTo>
                    <a:pt x="432" y="92"/>
                  </a:lnTo>
                  <a:lnTo>
                    <a:pt x="427" y="92"/>
                  </a:lnTo>
                  <a:lnTo>
                    <a:pt x="424" y="94"/>
                  </a:lnTo>
                  <a:lnTo>
                    <a:pt x="422" y="94"/>
                  </a:lnTo>
                  <a:lnTo>
                    <a:pt x="420" y="97"/>
                  </a:lnTo>
                  <a:lnTo>
                    <a:pt x="419" y="102"/>
                  </a:lnTo>
                  <a:lnTo>
                    <a:pt x="419" y="102"/>
                  </a:lnTo>
                  <a:lnTo>
                    <a:pt x="417" y="105"/>
                  </a:lnTo>
                  <a:lnTo>
                    <a:pt x="417" y="107"/>
                  </a:lnTo>
                  <a:lnTo>
                    <a:pt x="414" y="107"/>
                  </a:lnTo>
                  <a:lnTo>
                    <a:pt x="410" y="107"/>
                  </a:lnTo>
                  <a:lnTo>
                    <a:pt x="409" y="108"/>
                  </a:lnTo>
                  <a:lnTo>
                    <a:pt x="407" y="111"/>
                  </a:lnTo>
                  <a:lnTo>
                    <a:pt x="407" y="111"/>
                  </a:lnTo>
                  <a:lnTo>
                    <a:pt x="404" y="114"/>
                  </a:lnTo>
                  <a:lnTo>
                    <a:pt x="403" y="117"/>
                  </a:lnTo>
                  <a:lnTo>
                    <a:pt x="400" y="117"/>
                  </a:lnTo>
                  <a:lnTo>
                    <a:pt x="399" y="117"/>
                  </a:lnTo>
                  <a:lnTo>
                    <a:pt x="396" y="114"/>
                  </a:lnTo>
                  <a:lnTo>
                    <a:pt x="397" y="112"/>
                  </a:lnTo>
                  <a:lnTo>
                    <a:pt x="399" y="111"/>
                  </a:lnTo>
                  <a:lnTo>
                    <a:pt x="399" y="111"/>
                  </a:lnTo>
                  <a:lnTo>
                    <a:pt x="403" y="108"/>
                  </a:lnTo>
                  <a:lnTo>
                    <a:pt x="407" y="104"/>
                  </a:lnTo>
                  <a:lnTo>
                    <a:pt x="410" y="98"/>
                  </a:lnTo>
                  <a:lnTo>
                    <a:pt x="413" y="92"/>
                  </a:lnTo>
                  <a:lnTo>
                    <a:pt x="413" y="92"/>
                  </a:lnTo>
                  <a:lnTo>
                    <a:pt x="412" y="90"/>
                  </a:lnTo>
                  <a:lnTo>
                    <a:pt x="410" y="88"/>
                  </a:lnTo>
                  <a:lnTo>
                    <a:pt x="400" y="84"/>
                  </a:lnTo>
                  <a:lnTo>
                    <a:pt x="389" y="82"/>
                  </a:lnTo>
                  <a:lnTo>
                    <a:pt x="385" y="84"/>
                  </a:lnTo>
                  <a:lnTo>
                    <a:pt x="380" y="84"/>
                  </a:lnTo>
                  <a:lnTo>
                    <a:pt x="380" y="84"/>
                  </a:lnTo>
                  <a:lnTo>
                    <a:pt x="377" y="85"/>
                  </a:lnTo>
                  <a:lnTo>
                    <a:pt x="376" y="88"/>
                  </a:lnTo>
                  <a:lnTo>
                    <a:pt x="375" y="94"/>
                  </a:lnTo>
                  <a:lnTo>
                    <a:pt x="373" y="97"/>
                  </a:lnTo>
                  <a:lnTo>
                    <a:pt x="372" y="97"/>
                  </a:lnTo>
                  <a:lnTo>
                    <a:pt x="370" y="97"/>
                  </a:lnTo>
                  <a:lnTo>
                    <a:pt x="370" y="97"/>
                  </a:lnTo>
                  <a:lnTo>
                    <a:pt x="367" y="95"/>
                  </a:lnTo>
                  <a:lnTo>
                    <a:pt x="366" y="92"/>
                  </a:lnTo>
                  <a:lnTo>
                    <a:pt x="367" y="88"/>
                  </a:lnTo>
                  <a:lnTo>
                    <a:pt x="370" y="85"/>
                  </a:lnTo>
                  <a:lnTo>
                    <a:pt x="375" y="84"/>
                  </a:lnTo>
                  <a:lnTo>
                    <a:pt x="375" y="84"/>
                  </a:lnTo>
                  <a:lnTo>
                    <a:pt x="376" y="82"/>
                  </a:lnTo>
                  <a:lnTo>
                    <a:pt x="379" y="81"/>
                  </a:lnTo>
                  <a:lnTo>
                    <a:pt x="383" y="77"/>
                  </a:lnTo>
                  <a:lnTo>
                    <a:pt x="390" y="64"/>
                  </a:lnTo>
                  <a:lnTo>
                    <a:pt x="390" y="64"/>
                  </a:lnTo>
                  <a:lnTo>
                    <a:pt x="390" y="61"/>
                  </a:lnTo>
                  <a:lnTo>
                    <a:pt x="390" y="58"/>
                  </a:lnTo>
                  <a:lnTo>
                    <a:pt x="387" y="54"/>
                  </a:lnTo>
                  <a:lnTo>
                    <a:pt x="382" y="51"/>
                  </a:lnTo>
                  <a:lnTo>
                    <a:pt x="377" y="47"/>
                  </a:lnTo>
                  <a:lnTo>
                    <a:pt x="377" y="47"/>
                  </a:lnTo>
                  <a:lnTo>
                    <a:pt x="375" y="43"/>
                  </a:lnTo>
                  <a:lnTo>
                    <a:pt x="373" y="40"/>
                  </a:lnTo>
                  <a:lnTo>
                    <a:pt x="372" y="30"/>
                  </a:lnTo>
                  <a:lnTo>
                    <a:pt x="369" y="21"/>
                  </a:lnTo>
                  <a:lnTo>
                    <a:pt x="367" y="17"/>
                  </a:lnTo>
                  <a:lnTo>
                    <a:pt x="366" y="16"/>
                  </a:lnTo>
                  <a:lnTo>
                    <a:pt x="366" y="16"/>
                  </a:lnTo>
                  <a:lnTo>
                    <a:pt x="355" y="28"/>
                  </a:lnTo>
                  <a:lnTo>
                    <a:pt x="349" y="35"/>
                  </a:lnTo>
                  <a:lnTo>
                    <a:pt x="346" y="41"/>
                  </a:lnTo>
                  <a:lnTo>
                    <a:pt x="346" y="41"/>
                  </a:lnTo>
                  <a:lnTo>
                    <a:pt x="343" y="45"/>
                  </a:lnTo>
                  <a:lnTo>
                    <a:pt x="340" y="47"/>
                  </a:lnTo>
                  <a:lnTo>
                    <a:pt x="336" y="47"/>
                  </a:lnTo>
                  <a:lnTo>
                    <a:pt x="329" y="48"/>
                  </a:lnTo>
                  <a:lnTo>
                    <a:pt x="329" y="48"/>
                  </a:lnTo>
                  <a:lnTo>
                    <a:pt x="323" y="50"/>
                  </a:lnTo>
                  <a:lnTo>
                    <a:pt x="319" y="48"/>
                  </a:lnTo>
                  <a:lnTo>
                    <a:pt x="316" y="47"/>
                  </a:lnTo>
                  <a:lnTo>
                    <a:pt x="313" y="44"/>
                  </a:lnTo>
                  <a:lnTo>
                    <a:pt x="313" y="44"/>
                  </a:lnTo>
                  <a:lnTo>
                    <a:pt x="311" y="43"/>
                  </a:lnTo>
                  <a:lnTo>
                    <a:pt x="306" y="43"/>
                  </a:lnTo>
                  <a:lnTo>
                    <a:pt x="296" y="43"/>
                  </a:lnTo>
                  <a:lnTo>
                    <a:pt x="296" y="43"/>
                  </a:lnTo>
                  <a:lnTo>
                    <a:pt x="294" y="43"/>
                  </a:lnTo>
                  <a:lnTo>
                    <a:pt x="292" y="44"/>
                  </a:lnTo>
                  <a:lnTo>
                    <a:pt x="292" y="47"/>
                  </a:lnTo>
                  <a:lnTo>
                    <a:pt x="291" y="51"/>
                  </a:lnTo>
                  <a:lnTo>
                    <a:pt x="289" y="53"/>
                  </a:lnTo>
                  <a:lnTo>
                    <a:pt x="289" y="53"/>
                  </a:lnTo>
                  <a:lnTo>
                    <a:pt x="285" y="54"/>
                  </a:lnTo>
                  <a:lnTo>
                    <a:pt x="279" y="53"/>
                  </a:lnTo>
                  <a:lnTo>
                    <a:pt x="274" y="51"/>
                  </a:lnTo>
                  <a:lnTo>
                    <a:pt x="272" y="51"/>
                  </a:lnTo>
                  <a:lnTo>
                    <a:pt x="269" y="53"/>
                  </a:lnTo>
                  <a:lnTo>
                    <a:pt x="269" y="53"/>
                  </a:lnTo>
                  <a:lnTo>
                    <a:pt x="268" y="54"/>
                  </a:lnTo>
                  <a:lnTo>
                    <a:pt x="265" y="55"/>
                  </a:lnTo>
                  <a:lnTo>
                    <a:pt x="264" y="55"/>
                  </a:lnTo>
                  <a:lnTo>
                    <a:pt x="262" y="57"/>
                  </a:lnTo>
                  <a:lnTo>
                    <a:pt x="262" y="57"/>
                  </a:lnTo>
                  <a:lnTo>
                    <a:pt x="259" y="58"/>
                  </a:lnTo>
                  <a:lnTo>
                    <a:pt x="257" y="60"/>
                  </a:lnTo>
                  <a:lnTo>
                    <a:pt x="254" y="60"/>
                  </a:lnTo>
                  <a:lnTo>
                    <a:pt x="251" y="61"/>
                  </a:lnTo>
                  <a:lnTo>
                    <a:pt x="251" y="61"/>
                  </a:lnTo>
                  <a:lnTo>
                    <a:pt x="249" y="62"/>
                  </a:lnTo>
                  <a:lnTo>
                    <a:pt x="245" y="62"/>
                  </a:lnTo>
                  <a:lnTo>
                    <a:pt x="239" y="60"/>
                  </a:lnTo>
                  <a:lnTo>
                    <a:pt x="234" y="54"/>
                  </a:lnTo>
                  <a:lnTo>
                    <a:pt x="234" y="54"/>
                  </a:lnTo>
                  <a:lnTo>
                    <a:pt x="231" y="51"/>
                  </a:lnTo>
                  <a:lnTo>
                    <a:pt x="229" y="47"/>
                  </a:lnTo>
                  <a:lnTo>
                    <a:pt x="228" y="38"/>
                  </a:lnTo>
                  <a:lnTo>
                    <a:pt x="228" y="31"/>
                  </a:lnTo>
                  <a:lnTo>
                    <a:pt x="231" y="25"/>
                  </a:lnTo>
                  <a:lnTo>
                    <a:pt x="231" y="25"/>
                  </a:lnTo>
                  <a:lnTo>
                    <a:pt x="232" y="23"/>
                  </a:lnTo>
                  <a:lnTo>
                    <a:pt x="234" y="20"/>
                  </a:lnTo>
                  <a:lnTo>
                    <a:pt x="232" y="16"/>
                  </a:lnTo>
                  <a:lnTo>
                    <a:pt x="229" y="13"/>
                  </a:lnTo>
                  <a:lnTo>
                    <a:pt x="229" y="13"/>
                  </a:lnTo>
                  <a:lnTo>
                    <a:pt x="228" y="11"/>
                  </a:lnTo>
                  <a:lnTo>
                    <a:pt x="227" y="10"/>
                  </a:lnTo>
                  <a:lnTo>
                    <a:pt x="227" y="6"/>
                  </a:lnTo>
                  <a:lnTo>
                    <a:pt x="225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0" y="0"/>
                  </a:lnTo>
                  <a:lnTo>
                    <a:pt x="218" y="0"/>
                  </a:lnTo>
                  <a:lnTo>
                    <a:pt x="217" y="3"/>
                  </a:lnTo>
                  <a:lnTo>
                    <a:pt x="214" y="6"/>
                  </a:lnTo>
                  <a:lnTo>
                    <a:pt x="212" y="8"/>
                  </a:lnTo>
                  <a:lnTo>
                    <a:pt x="212" y="8"/>
                  </a:lnTo>
                  <a:lnTo>
                    <a:pt x="202" y="13"/>
                  </a:lnTo>
                  <a:lnTo>
                    <a:pt x="197" y="16"/>
                  </a:lnTo>
                  <a:lnTo>
                    <a:pt x="193" y="16"/>
                  </a:lnTo>
                  <a:lnTo>
                    <a:pt x="193" y="16"/>
                  </a:lnTo>
                  <a:lnTo>
                    <a:pt x="188" y="16"/>
                  </a:lnTo>
                  <a:lnTo>
                    <a:pt x="185" y="17"/>
                  </a:lnTo>
                  <a:lnTo>
                    <a:pt x="183" y="18"/>
                  </a:lnTo>
                  <a:lnTo>
                    <a:pt x="181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8" y="25"/>
                  </a:lnTo>
                  <a:lnTo>
                    <a:pt x="177" y="24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4" y="21"/>
                  </a:lnTo>
                  <a:lnTo>
                    <a:pt x="173" y="20"/>
                  </a:lnTo>
                  <a:lnTo>
                    <a:pt x="168" y="18"/>
                  </a:lnTo>
                  <a:lnTo>
                    <a:pt x="164" y="18"/>
                  </a:lnTo>
                  <a:lnTo>
                    <a:pt x="161" y="17"/>
                  </a:lnTo>
                  <a:lnTo>
                    <a:pt x="161" y="17"/>
                  </a:lnTo>
                  <a:lnTo>
                    <a:pt x="157" y="16"/>
                  </a:lnTo>
                  <a:lnTo>
                    <a:pt x="153" y="16"/>
                  </a:lnTo>
                  <a:lnTo>
                    <a:pt x="150" y="17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0" y="18"/>
                  </a:lnTo>
                  <a:lnTo>
                    <a:pt x="154" y="21"/>
                  </a:lnTo>
                  <a:lnTo>
                    <a:pt x="156" y="24"/>
                  </a:lnTo>
                  <a:lnTo>
                    <a:pt x="157" y="31"/>
                  </a:lnTo>
                  <a:lnTo>
                    <a:pt x="157" y="31"/>
                  </a:lnTo>
                  <a:lnTo>
                    <a:pt x="157" y="34"/>
                  </a:lnTo>
                  <a:lnTo>
                    <a:pt x="158" y="35"/>
                  </a:lnTo>
                  <a:lnTo>
                    <a:pt x="160" y="38"/>
                  </a:lnTo>
                  <a:lnTo>
                    <a:pt x="161" y="41"/>
                  </a:lnTo>
                  <a:lnTo>
                    <a:pt x="161" y="41"/>
                  </a:lnTo>
                  <a:lnTo>
                    <a:pt x="161" y="44"/>
                  </a:lnTo>
                  <a:lnTo>
                    <a:pt x="164" y="44"/>
                  </a:lnTo>
                  <a:lnTo>
                    <a:pt x="170" y="43"/>
                  </a:lnTo>
                  <a:lnTo>
                    <a:pt x="170" y="43"/>
                  </a:lnTo>
                  <a:lnTo>
                    <a:pt x="171" y="44"/>
                  </a:lnTo>
                  <a:lnTo>
                    <a:pt x="171" y="45"/>
                  </a:lnTo>
                  <a:lnTo>
                    <a:pt x="170" y="48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4" y="51"/>
                  </a:lnTo>
                  <a:lnTo>
                    <a:pt x="161" y="53"/>
                  </a:lnTo>
                  <a:lnTo>
                    <a:pt x="160" y="55"/>
                  </a:lnTo>
                  <a:lnTo>
                    <a:pt x="158" y="58"/>
                  </a:lnTo>
                  <a:lnTo>
                    <a:pt x="158" y="58"/>
                  </a:lnTo>
                  <a:lnTo>
                    <a:pt x="157" y="61"/>
                  </a:lnTo>
                  <a:lnTo>
                    <a:pt x="154" y="61"/>
                  </a:lnTo>
                  <a:lnTo>
                    <a:pt x="151" y="62"/>
                  </a:lnTo>
                  <a:lnTo>
                    <a:pt x="147" y="64"/>
                  </a:lnTo>
                  <a:lnTo>
                    <a:pt x="147" y="64"/>
                  </a:lnTo>
                  <a:lnTo>
                    <a:pt x="141" y="68"/>
                  </a:lnTo>
                  <a:lnTo>
                    <a:pt x="138" y="70"/>
                  </a:lnTo>
                  <a:lnTo>
                    <a:pt x="137" y="70"/>
                  </a:lnTo>
                  <a:lnTo>
                    <a:pt x="137" y="70"/>
                  </a:lnTo>
                  <a:lnTo>
                    <a:pt x="134" y="68"/>
                  </a:lnTo>
                  <a:lnTo>
                    <a:pt x="133" y="68"/>
                  </a:lnTo>
                  <a:lnTo>
                    <a:pt x="128" y="71"/>
                  </a:lnTo>
                  <a:lnTo>
                    <a:pt x="128" y="71"/>
                  </a:lnTo>
                  <a:lnTo>
                    <a:pt x="126" y="71"/>
                  </a:lnTo>
                  <a:lnTo>
                    <a:pt x="124" y="71"/>
                  </a:lnTo>
                  <a:lnTo>
                    <a:pt x="119" y="67"/>
                  </a:lnTo>
                  <a:lnTo>
                    <a:pt x="119" y="67"/>
                  </a:lnTo>
                  <a:lnTo>
                    <a:pt x="116" y="64"/>
                  </a:lnTo>
                  <a:lnTo>
                    <a:pt x="113" y="60"/>
                  </a:lnTo>
                  <a:lnTo>
                    <a:pt x="110" y="55"/>
                  </a:lnTo>
                  <a:lnTo>
                    <a:pt x="106" y="51"/>
                  </a:lnTo>
                  <a:lnTo>
                    <a:pt x="106" y="51"/>
                  </a:lnTo>
                  <a:lnTo>
                    <a:pt x="99" y="54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76" y="55"/>
                  </a:lnTo>
                  <a:lnTo>
                    <a:pt x="69" y="55"/>
                  </a:lnTo>
                  <a:lnTo>
                    <a:pt x="67" y="57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6" y="60"/>
                  </a:lnTo>
                  <a:lnTo>
                    <a:pt x="67" y="62"/>
                  </a:lnTo>
                  <a:lnTo>
                    <a:pt x="69" y="65"/>
                  </a:lnTo>
                  <a:lnTo>
                    <a:pt x="70" y="67"/>
                  </a:lnTo>
                  <a:lnTo>
                    <a:pt x="70" y="67"/>
                  </a:lnTo>
                  <a:lnTo>
                    <a:pt x="74" y="68"/>
                  </a:lnTo>
                  <a:lnTo>
                    <a:pt x="76" y="70"/>
                  </a:lnTo>
                  <a:lnTo>
                    <a:pt x="73" y="72"/>
                  </a:lnTo>
                  <a:lnTo>
                    <a:pt x="73" y="72"/>
                  </a:lnTo>
                  <a:lnTo>
                    <a:pt x="69" y="74"/>
                  </a:lnTo>
                  <a:lnTo>
                    <a:pt x="66" y="75"/>
                  </a:lnTo>
                  <a:lnTo>
                    <a:pt x="63" y="77"/>
                  </a:lnTo>
                  <a:lnTo>
                    <a:pt x="63" y="81"/>
                  </a:lnTo>
                  <a:lnTo>
                    <a:pt x="63" y="81"/>
                  </a:lnTo>
                  <a:lnTo>
                    <a:pt x="63" y="85"/>
                  </a:lnTo>
                  <a:lnTo>
                    <a:pt x="64" y="88"/>
                  </a:lnTo>
                  <a:lnTo>
                    <a:pt x="69" y="95"/>
                  </a:lnTo>
                  <a:lnTo>
                    <a:pt x="72" y="101"/>
                  </a:lnTo>
                  <a:lnTo>
                    <a:pt x="73" y="104"/>
                  </a:lnTo>
                  <a:lnTo>
                    <a:pt x="73" y="108"/>
                  </a:lnTo>
                  <a:lnTo>
                    <a:pt x="73" y="108"/>
                  </a:lnTo>
                  <a:lnTo>
                    <a:pt x="70" y="118"/>
                  </a:lnTo>
                  <a:lnTo>
                    <a:pt x="70" y="129"/>
                  </a:lnTo>
                  <a:lnTo>
                    <a:pt x="70" y="129"/>
                  </a:lnTo>
                  <a:lnTo>
                    <a:pt x="67" y="142"/>
                  </a:lnTo>
                  <a:lnTo>
                    <a:pt x="66" y="148"/>
                  </a:lnTo>
                  <a:lnTo>
                    <a:pt x="64" y="151"/>
                  </a:lnTo>
                  <a:lnTo>
                    <a:pt x="63" y="151"/>
                  </a:lnTo>
                  <a:lnTo>
                    <a:pt x="63" y="151"/>
                  </a:lnTo>
                  <a:lnTo>
                    <a:pt x="60" y="151"/>
                  </a:lnTo>
                  <a:lnTo>
                    <a:pt x="57" y="151"/>
                  </a:lnTo>
                  <a:lnTo>
                    <a:pt x="53" y="151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45" y="155"/>
                  </a:lnTo>
                  <a:lnTo>
                    <a:pt x="40" y="155"/>
                  </a:lnTo>
                  <a:lnTo>
                    <a:pt x="35" y="156"/>
                  </a:lnTo>
                  <a:lnTo>
                    <a:pt x="30" y="159"/>
                  </a:lnTo>
                  <a:lnTo>
                    <a:pt x="30" y="159"/>
                  </a:lnTo>
                  <a:lnTo>
                    <a:pt x="25" y="162"/>
                  </a:lnTo>
                  <a:lnTo>
                    <a:pt x="20" y="163"/>
                  </a:lnTo>
                  <a:lnTo>
                    <a:pt x="18" y="165"/>
                  </a:lnTo>
                  <a:lnTo>
                    <a:pt x="16" y="169"/>
                  </a:lnTo>
                  <a:lnTo>
                    <a:pt x="16" y="169"/>
                  </a:lnTo>
                  <a:lnTo>
                    <a:pt x="15" y="173"/>
                  </a:lnTo>
                  <a:lnTo>
                    <a:pt x="13" y="176"/>
                  </a:lnTo>
                  <a:lnTo>
                    <a:pt x="10" y="181"/>
                  </a:lnTo>
                  <a:lnTo>
                    <a:pt x="10" y="183"/>
                  </a:lnTo>
                  <a:lnTo>
                    <a:pt x="10" y="183"/>
                  </a:lnTo>
                  <a:lnTo>
                    <a:pt x="10" y="186"/>
                  </a:lnTo>
                  <a:lnTo>
                    <a:pt x="9" y="189"/>
                  </a:lnTo>
                  <a:lnTo>
                    <a:pt x="6" y="191"/>
                  </a:lnTo>
                  <a:lnTo>
                    <a:pt x="3" y="192"/>
                  </a:lnTo>
                  <a:lnTo>
                    <a:pt x="3" y="192"/>
                  </a:lnTo>
                  <a:lnTo>
                    <a:pt x="2" y="195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3"/>
                  </a:lnTo>
                  <a:lnTo>
                    <a:pt x="2" y="203"/>
                  </a:lnTo>
                  <a:lnTo>
                    <a:pt x="0" y="206"/>
                  </a:lnTo>
                  <a:lnTo>
                    <a:pt x="0" y="209"/>
                  </a:lnTo>
                  <a:lnTo>
                    <a:pt x="6" y="216"/>
                  </a:lnTo>
                  <a:lnTo>
                    <a:pt x="6" y="216"/>
                  </a:lnTo>
                  <a:lnTo>
                    <a:pt x="10" y="223"/>
                  </a:lnTo>
                  <a:lnTo>
                    <a:pt x="12" y="227"/>
                  </a:lnTo>
                  <a:lnTo>
                    <a:pt x="12" y="230"/>
                  </a:lnTo>
                  <a:lnTo>
                    <a:pt x="12" y="230"/>
                  </a:lnTo>
                  <a:lnTo>
                    <a:pt x="12" y="233"/>
                  </a:lnTo>
                  <a:lnTo>
                    <a:pt x="15" y="235"/>
                  </a:lnTo>
                  <a:lnTo>
                    <a:pt x="18" y="236"/>
                  </a:lnTo>
                  <a:lnTo>
                    <a:pt x="20" y="236"/>
                  </a:lnTo>
                  <a:lnTo>
                    <a:pt x="20" y="236"/>
                  </a:lnTo>
                  <a:lnTo>
                    <a:pt x="22" y="236"/>
                  </a:lnTo>
                  <a:lnTo>
                    <a:pt x="22" y="237"/>
                  </a:lnTo>
                  <a:lnTo>
                    <a:pt x="23" y="240"/>
                  </a:lnTo>
                  <a:lnTo>
                    <a:pt x="25" y="245"/>
                  </a:lnTo>
                  <a:lnTo>
                    <a:pt x="26" y="245"/>
                  </a:lnTo>
                  <a:lnTo>
                    <a:pt x="29" y="246"/>
                  </a:lnTo>
                  <a:lnTo>
                    <a:pt x="29" y="246"/>
                  </a:lnTo>
                  <a:lnTo>
                    <a:pt x="39" y="246"/>
                  </a:lnTo>
                  <a:lnTo>
                    <a:pt x="43" y="245"/>
                  </a:lnTo>
                  <a:lnTo>
                    <a:pt x="46" y="243"/>
                  </a:lnTo>
                  <a:lnTo>
                    <a:pt x="46" y="243"/>
                  </a:lnTo>
                  <a:lnTo>
                    <a:pt x="47" y="240"/>
                  </a:lnTo>
                  <a:lnTo>
                    <a:pt x="50" y="239"/>
                  </a:lnTo>
                  <a:lnTo>
                    <a:pt x="52" y="239"/>
                  </a:lnTo>
                  <a:lnTo>
                    <a:pt x="53" y="242"/>
                  </a:lnTo>
                  <a:lnTo>
                    <a:pt x="53" y="242"/>
                  </a:lnTo>
                  <a:lnTo>
                    <a:pt x="53" y="255"/>
                  </a:lnTo>
                  <a:lnTo>
                    <a:pt x="55" y="260"/>
                  </a:lnTo>
                  <a:lnTo>
                    <a:pt x="55" y="263"/>
                  </a:lnTo>
                  <a:lnTo>
                    <a:pt x="57" y="263"/>
                  </a:lnTo>
                  <a:lnTo>
                    <a:pt x="57" y="263"/>
                  </a:lnTo>
                  <a:lnTo>
                    <a:pt x="62" y="262"/>
                  </a:lnTo>
                  <a:lnTo>
                    <a:pt x="67" y="262"/>
                  </a:lnTo>
                  <a:lnTo>
                    <a:pt x="77" y="263"/>
                  </a:lnTo>
                  <a:lnTo>
                    <a:pt x="77" y="263"/>
                  </a:lnTo>
                  <a:lnTo>
                    <a:pt x="82" y="263"/>
                  </a:lnTo>
                  <a:lnTo>
                    <a:pt x="86" y="263"/>
                  </a:lnTo>
                  <a:lnTo>
                    <a:pt x="89" y="262"/>
                  </a:lnTo>
                  <a:lnTo>
                    <a:pt x="92" y="260"/>
                  </a:lnTo>
                  <a:lnTo>
                    <a:pt x="92" y="260"/>
                  </a:lnTo>
                  <a:lnTo>
                    <a:pt x="94" y="257"/>
                  </a:lnTo>
                  <a:lnTo>
                    <a:pt x="97" y="256"/>
                  </a:lnTo>
                  <a:lnTo>
                    <a:pt x="106" y="253"/>
                  </a:lnTo>
                  <a:lnTo>
                    <a:pt x="106" y="253"/>
                  </a:lnTo>
                  <a:lnTo>
                    <a:pt x="114" y="247"/>
                  </a:lnTo>
                  <a:lnTo>
                    <a:pt x="120" y="245"/>
                  </a:lnTo>
                  <a:lnTo>
                    <a:pt x="124" y="245"/>
                  </a:lnTo>
                  <a:lnTo>
                    <a:pt x="124" y="245"/>
                  </a:lnTo>
                  <a:lnTo>
                    <a:pt x="134" y="243"/>
                  </a:lnTo>
                  <a:lnTo>
                    <a:pt x="138" y="243"/>
                  </a:lnTo>
                  <a:lnTo>
                    <a:pt x="140" y="243"/>
                  </a:lnTo>
                  <a:lnTo>
                    <a:pt x="140" y="245"/>
                  </a:lnTo>
                  <a:lnTo>
                    <a:pt x="140" y="245"/>
                  </a:lnTo>
                  <a:lnTo>
                    <a:pt x="138" y="250"/>
                  </a:lnTo>
                  <a:lnTo>
                    <a:pt x="138" y="259"/>
                  </a:lnTo>
                  <a:lnTo>
                    <a:pt x="140" y="269"/>
                  </a:lnTo>
                  <a:lnTo>
                    <a:pt x="141" y="273"/>
                  </a:lnTo>
                  <a:lnTo>
                    <a:pt x="144" y="276"/>
                  </a:lnTo>
                  <a:lnTo>
                    <a:pt x="144" y="276"/>
                  </a:lnTo>
                  <a:lnTo>
                    <a:pt x="150" y="282"/>
                  </a:lnTo>
                  <a:lnTo>
                    <a:pt x="154" y="286"/>
                  </a:lnTo>
                  <a:lnTo>
                    <a:pt x="158" y="287"/>
                  </a:lnTo>
                  <a:lnTo>
                    <a:pt x="164" y="287"/>
                  </a:lnTo>
                  <a:lnTo>
                    <a:pt x="164" y="287"/>
                  </a:lnTo>
                  <a:lnTo>
                    <a:pt x="167" y="287"/>
                  </a:lnTo>
                  <a:lnTo>
                    <a:pt x="170" y="289"/>
                  </a:lnTo>
                  <a:lnTo>
                    <a:pt x="171" y="290"/>
                  </a:lnTo>
                  <a:lnTo>
                    <a:pt x="175" y="290"/>
                  </a:lnTo>
                  <a:lnTo>
                    <a:pt x="175" y="290"/>
                  </a:lnTo>
                  <a:lnTo>
                    <a:pt x="177" y="290"/>
                  </a:lnTo>
                  <a:lnTo>
                    <a:pt x="178" y="293"/>
                  </a:lnTo>
                  <a:lnTo>
                    <a:pt x="180" y="294"/>
                  </a:lnTo>
                  <a:lnTo>
                    <a:pt x="181" y="296"/>
                  </a:lnTo>
                  <a:lnTo>
                    <a:pt x="181" y="296"/>
                  </a:lnTo>
                  <a:lnTo>
                    <a:pt x="190" y="297"/>
                  </a:lnTo>
                  <a:lnTo>
                    <a:pt x="194" y="299"/>
                  </a:lnTo>
                  <a:lnTo>
                    <a:pt x="195" y="301"/>
                  </a:lnTo>
                  <a:lnTo>
                    <a:pt x="195" y="301"/>
                  </a:lnTo>
                  <a:lnTo>
                    <a:pt x="195" y="303"/>
                  </a:lnTo>
                  <a:lnTo>
                    <a:pt x="197" y="304"/>
                  </a:lnTo>
                  <a:lnTo>
                    <a:pt x="202" y="304"/>
                  </a:lnTo>
                  <a:lnTo>
                    <a:pt x="208" y="304"/>
                  </a:lnTo>
                  <a:lnTo>
                    <a:pt x="212" y="306"/>
                  </a:lnTo>
                  <a:lnTo>
                    <a:pt x="212" y="306"/>
                  </a:lnTo>
                  <a:lnTo>
                    <a:pt x="217" y="310"/>
                  </a:lnTo>
                  <a:lnTo>
                    <a:pt x="218" y="313"/>
                  </a:lnTo>
                  <a:lnTo>
                    <a:pt x="218" y="317"/>
                  </a:lnTo>
                  <a:lnTo>
                    <a:pt x="218" y="317"/>
                  </a:lnTo>
                  <a:lnTo>
                    <a:pt x="220" y="320"/>
                  </a:lnTo>
                  <a:lnTo>
                    <a:pt x="221" y="324"/>
                  </a:lnTo>
                  <a:lnTo>
                    <a:pt x="222" y="327"/>
                  </a:lnTo>
                  <a:lnTo>
                    <a:pt x="222" y="328"/>
                  </a:lnTo>
                  <a:lnTo>
                    <a:pt x="221" y="328"/>
                  </a:lnTo>
                  <a:lnTo>
                    <a:pt x="221" y="328"/>
                  </a:lnTo>
                  <a:lnTo>
                    <a:pt x="220" y="331"/>
                  </a:lnTo>
                  <a:lnTo>
                    <a:pt x="220" y="334"/>
                  </a:lnTo>
                  <a:lnTo>
                    <a:pt x="221" y="338"/>
                  </a:lnTo>
                  <a:lnTo>
                    <a:pt x="222" y="343"/>
                  </a:lnTo>
                  <a:lnTo>
                    <a:pt x="222" y="343"/>
                  </a:lnTo>
                  <a:lnTo>
                    <a:pt x="224" y="346"/>
                  </a:lnTo>
                  <a:lnTo>
                    <a:pt x="228" y="348"/>
                  </a:lnTo>
                  <a:lnTo>
                    <a:pt x="234" y="350"/>
                  </a:lnTo>
                  <a:lnTo>
                    <a:pt x="241" y="350"/>
                  </a:lnTo>
                  <a:lnTo>
                    <a:pt x="241" y="350"/>
                  </a:lnTo>
                  <a:lnTo>
                    <a:pt x="247" y="350"/>
                  </a:lnTo>
                  <a:lnTo>
                    <a:pt x="251" y="351"/>
                  </a:lnTo>
                  <a:lnTo>
                    <a:pt x="252" y="354"/>
                  </a:lnTo>
                  <a:lnTo>
                    <a:pt x="254" y="358"/>
                  </a:lnTo>
                  <a:lnTo>
                    <a:pt x="254" y="358"/>
                  </a:lnTo>
                  <a:lnTo>
                    <a:pt x="255" y="363"/>
                  </a:lnTo>
                  <a:lnTo>
                    <a:pt x="258" y="367"/>
                  </a:lnTo>
                  <a:lnTo>
                    <a:pt x="261" y="370"/>
                  </a:lnTo>
                  <a:lnTo>
                    <a:pt x="264" y="374"/>
                  </a:lnTo>
                  <a:lnTo>
                    <a:pt x="264" y="374"/>
                  </a:lnTo>
                  <a:lnTo>
                    <a:pt x="264" y="380"/>
                  </a:lnTo>
                  <a:lnTo>
                    <a:pt x="262" y="385"/>
                  </a:lnTo>
                  <a:lnTo>
                    <a:pt x="261" y="390"/>
                  </a:lnTo>
                  <a:lnTo>
                    <a:pt x="261" y="395"/>
                  </a:lnTo>
                  <a:lnTo>
                    <a:pt x="261" y="395"/>
                  </a:lnTo>
                  <a:lnTo>
                    <a:pt x="261" y="398"/>
                  </a:lnTo>
                  <a:lnTo>
                    <a:pt x="259" y="401"/>
                  </a:lnTo>
                  <a:lnTo>
                    <a:pt x="257" y="405"/>
                  </a:lnTo>
                  <a:lnTo>
                    <a:pt x="257" y="405"/>
                  </a:lnTo>
                  <a:lnTo>
                    <a:pt x="259" y="411"/>
                  </a:lnTo>
                  <a:lnTo>
                    <a:pt x="258" y="412"/>
                  </a:lnTo>
                  <a:lnTo>
                    <a:pt x="257" y="414"/>
                  </a:lnTo>
                  <a:lnTo>
                    <a:pt x="257" y="414"/>
                  </a:lnTo>
                  <a:lnTo>
                    <a:pt x="257" y="415"/>
                  </a:lnTo>
                  <a:lnTo>
                    <a:pt x="257" y="417"/>
                  </a:lnTo>
                  <a:lnTo>
                    <a:pt x="258" y="421"/>
                  </a:lnTo>
                  <a:lnTo>
                    <a:pt x="259" y="427"/>
                  </a:lnTo>
                  <a:lnTo>
                    <a:pt x="261" y="430"/>
                  </a:lnTo>
                  <a:lnTo>
                    <a:pt x="259" y="434"/>
                  </a:lnTo>
                  <a:lnTo>
                    <a:pt x="259" y="434"/>
                  </a:lnTo>
                  <a:lnTo>
                    <a:pt x="258" y="441"/>
                  </a:lnTo>
                  <a:lnTo>
                    <a:pt x="259" y="444"/>
                  </a:lnTo>
                  <a:lnTo>
                    <a:pt x="262" y="447"/>
                  </a:lnTo>
                  <a:lnTo>
                    <a:pt x="268" y="447"/>
                  </a:lnTo>
                  <a:lnTo>
                    <a:pt x="268" y="447"/>
                  </a:lnTo>
                  <a:lnTo>
                    <a:pt x="274" y="448"/>
                  </a:lnTo>
                  <a:lnTo>
                    <a:pt x="278" y="449"/>
                  </a:lnTo>
                  <a:lnTo>
                    <a:pt x="279" y="449"/>
                  </a:lnTo>
                  <a:lnTo>
                    <a:pt x="282" y="448"/>
                  </a:lnTo>
                  <a:lnTo>
                    <a:pt x="282" y="448"/>
                  </a:lnTo>
                  <a:lnTo>
                    <a:pt x="284" y="448"/>
                  </a:lnTo>
                  <a:lnTo>
                    <a:pt x="285" y="449"/>
                  </a:lnTo>
                  <a:lnTo>
                    <a:pt x="288" y="452"/>
                  </a:lnTo>
                  <a:lnTo>
                    <a:pt x="291" y="457"/>
                  </a:lnTo>
                  <a:lnTo>
                    <a:pt x="294" y="462"/>
                  </a:lnTo>
                  <a:lnTo>
                    <a:pt x="294" y="462"/>
                  </a:lnTo>
                  <a:lnTo>
                    <a:pt x="296" y="472"/>
                  </a:lnTo>
                  <a:lnTo>
                    <a:pt x="299" y="478"/>
                  </a:lnTo>
                  <a:lnTo>
                    <a:pt x="301" y="479"/>
                  </a:lnTo>
                  <a:lnTo>
                    <a:pt x="301" y="479"/>
                  </a:lnTo>
                  <a:lnTo>
                    <a:pt x="306" y="478"/>
                  </a:lnTo>
                  <a:lnTo>
                    <a:pt x="311" y="476"/>
                  </a:lnTo>
                  <a:lnTo>
                    <a:pt x="315" y="476"/>
                  </a:lnTo>
                  <a:lnTo>
                    <a:pt x="315" y="476"/>
                  </a:lnTo>
                  <a:lnTo>
                    <a:pt x="316" y="478"/>
                  </a:lnTo>
                  <a:lnTo>
                    <a:pt x="316" y="481"/>
                  </a:lnTo>
                  <a:lnTo>
                    <a:pt x="315" y="489"/>
                  </a:lnTo>
                  <a:lnTo>
                    <a:pt x="313" y="498"/>
                  </a:lnTo>
                  <a:lnTo>
                    <a:pt x="312" y="505"/>
                  </a:lnTo>
                  <a:lnTo>
                    <a:pt x="312" y="505"/>
                  </a:lnTo>
                  <a:lnTo>
                    <a:pt x="319" y="505"/>
                  </a:lnTo>
                  <a:lnTo>
                    <a:pt x="323" y="506"/>
                  </a:lnTo>
                  <a:lnTo>
                    <a:pt x="323" y="506"/>
                  </a:lnTo>
                  <a:lnTo>
                    <a:pt x="325" y="511"/>
                  </a:lnTo>
                  <a:lnTo>
                    <a:pt x="326" y="518"/>
                  </a:lnTo>
                  <a:lnTo>
                    <a:pt x="326" y="526"/>
                  </a:lnTo>
                  <a:lnTo>
                    <a:pt x="326" y="531"/>
                  </a:lnTo>
                  <a:lnTo>
                    <a:pt x="326" y="531"/>
                  </a:lnTo>
                  <a:lnTo>
                    <a:pt x="323" y="533"/>
                  </a:lnTo>
                  <a:lnTo>
                    <a:pt x="318" y="536"/>
                  </a:lnTo>
                  <a:lnTo>
                    <a:pt x="306" y="542"/>
                  </a:lnTo>
                  <a:lnTo>
                    <a:pt x="306" y="542"/>
                  </a:lnTo>
                  <a:lnTo>
                    <a:pt x="301" y="546"/>
                  </a:lnTo>
                  <a:lnTo>
                    <a:pt x="294" y="553"/>
                  </a:lnTo>
                  <a:lnTo>
                    <a:pt x="285" y="562"/>
                  </a:lnTo>
                  <a:lnTo>
                    <a:pt x="279" y="570"/>
                  </a:lnTo>
                  <a:lnTo>
                    <a:pt x="279" y="570"/>
                  </a:lnTo>
                  <a:lnTo>
                    <a:pt x="272" y="580"/>
                  </a:lnTo>
                  <a:lnTo>
                    <a:pt x="265" y="587"/>
                  </a:lnTo>
                  <a:lnTo>
                    <a:pt x="265" y="587"/>
                  </a:lnTo>
                  <a:lnTo>
                    <a:pt x="269" y="587"/>
                  </a:lnTo>
                  <a:lnTo>
                    <a:pt x="269" y="587"/>
                  </a:lnTo>
                  <a:lnTo>
                    <a:pt x="272" y="586"/>
                  </a:lnTo>
                  <a:lnTo>
                    <a:pt x="275" y="587"/>
                  </a:lnTo>
                  <a:lnTo>
                    <a:pt x="279" y="589"/>
                  </a:lnTo>
                  <a:lnTo>
                    <a:pt x="284" y="592"/>
                  </a:lnTo>
                  <a:lnTo>
                    <a:pt x="284" y="592"/>
                  </a:lnTo>
                  <a:lnTo>
                    <a:pt x="286" y="597"/>
                  </a:lnTo>
                  <a:lnTo>
                    <a:pt x="288" y="600"/>
                  </a:lnTo>
                  <a:lnTo>
                    <a:pt x="289" y="603"/>
                  </a:lnTo>
                  <a:lnTo>
                    <a:pt x="291" y="603"/>
                  </a:lnTo>
                  <a:lnTo>
                    <a:pt x="291" y="603"/>
                  </a:lnTo>
                  <a:lnTo>
                    <a:pt x="292" y="602"/>
                  </a:lnTo>
                  <a:lnTo>
                    <a:pt x="294" y="600"/>
                  </a:lnTo>
                  <a:lnTo>
                    <a:pt x="296" y="599"/>
                  </a:lnTo>
                  <a:lnTo>
                    <a:pt x="299" y="602"/>
                  </a:lnTo>
                  <a:lnTo>
                    <a:pt x="299" y="602"/>
                  </a:lnTo>
                  <a:lnTo>
                    <a:pt x="303" y="606"/>
                  </a:lnTo>
                  <a:lnTo>
                    <a:pt x="309" y="609"/>
                  </a:lnTo>
                  <a:lnTo>
                    <a:pt x="318" y="614"/>
                  </a:lnTo>
                  <a:lnTo>
                    <a:pt x="318" y="614"/>
                  </a:lnTo>
                  <a:lnTo>
                    <a:pt x="323" y="619"/>
                  </a:lnTo>
                  <a:lnTo>
                    <a:pt x="326" y="623"/>
                  </a:lnTo>
                  <a:lnTo>
                    <a:pt x="328" y="627"/>
                  </a:lnTo>
                  <a:lnTo>
                    <a:pt x="328" y="627"/>
                  </a:lnTo>
                  <a:lnTo>
                    <a:pt x="328" y="639"/>
                  </a:lnTo>
                  <a:lnTo>
                    <a:pt x="328" y="644"/>
                  </a:lnTo>
                  <a:lnTo>
                    <a:pt x="331" y="651"/>
                  </a:lnTo>
                  <a:lnTo>
                    <a:pt x="331" y="651"/>
                  </a:lnTo>
                  <a:lnTo>
                    <a:pt x="333" y="647"/>
                  </a:lnTo>
                  <a:lnTo>
                    <a:pt x="338" y="644"/>
                  </a:lnTo>
                  <a:lnTo>
                    <a:pt x="338" y="64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8" name="Freeform 293"/>
            <p:cNvSpPr>
              <a:spLocks/>
            </p:cNvSpPr>
            <p:nvPr/>
          </p:nvSpPr>
          <p:spPr bwMode="auto">
            <a:xfrm>
              <a:off x="2763520" y="4362226"/>
              <a:ext cx="116000" cy="120244"/>
            </a:xfrm>
            <a:custGeom>
              <a:avLst/>
              <a:gdLst/>
              <a:ahLst/>
              <a:cxnLst>
                <a:cxn ang="0">
                  <a:pos x="79" y="41"/>
                </a:cxn>
                <a:cxn ang="0">
                  <a:pos x="74" y="33"/>
                </a:cxn>
                <a:cxn ang="0">
                  <a:pos x="69" y="28"/>
                </a:cxn>
                <a:cxn ang="0">
                  <a:pos x="54" y="20"/>
                </a:cxn>
                <a:cxn ang="0">
                  <a:pos x="50" y="16"/>
                </a:cxn>
                <a:cxn ang="0">
                  <a:pos x="45" y="14"/>
                </a:cxn>
                <a:cxn ang="0">
                  <a:pos x="42" y="17"/>
                </a:cxn>
                <a:cxn ang="0">
                  <a:pos x="40" y="17"/>
                </a:cxn>
                <a:cxn ang="0">
                  <a:pos x="37" y="11"/>
                </a:cxn>
                <a:cxn ang="0">
                  <a:pos x="35" y="6"/>
                </a:cxn>
                <a:cxn ang="0">
                  <a:pos x="26" y="1"/>
                </a:cxn>
                <a:cxn ang="0">
                  <a:pos x="20" y="1"/>
                </a:cxn>
                <a:cxn ang="0">
                  <a:pos x="16" y="1"/>
                </a:cxn>
                <a:cxn ang="0">
                  <a:pos x="12" y="6"/>
                </a:cxn>
                <a:cxn ang="0">
                  <a:pos x="10" y="10"/>
                </a:cxn>
                <a:cxn ang="0">
                  <a:pos x="8" y="23"/>
                </a:cxn>
                <a:cxn ang="0">
                  <a:pos x="5" y="38"/>
                </a:cxn>
                <a:cxn ang="0">
                  <a:pos x="5" y="46"/>
                </a:cxn>
                <a:cxn ang="0">
                  <a:pos x="2" y="53"/>
                </a:cxn>
                <a:cxn ang="0">
                  <a:pos x="0" y="58"/>
                </a:cxn>
                <a:cxn ang="0">
                  <a:pos x="3" y="67"/>
                </a:cxn>
                <a:cxn ang="0">
                  <a:pos x="6" y="68"/>
                </a:cxn>
                <a:cxn ang="0">
                  <a:pos x="5" y="75"/>
                </a:cxn>
                <a:cxn ang="0">
                  <a:pos x="8" y="78"/>
                </a:cxn>
                <a:cxn ang="0">
                  <a:pos x="10" y="78"/>
                </a:cxn>
                <a:cxn ang="0">
                  <a:pos x="20" y="80"/>
                </a:cxn>
                <a:cxn ang="0">
                  <a:pos x="32" y="84"/>
                </a:cxn>
                <a:cxn ang="0">
                  <a:pos x="37" y="85"/>
                </a:cxn>
                <a:cxn ang="0">
                  <a:pos x="45" y="84"/>
                </a:cxn>
                <a:cxn ang="0">
                  <a:pos x="56" y="84"/>
                </a:cxn>
                <a:cxn ang="0">
                  <a:pos x="69" y="81"/>
                </a:cxn>
                <a:cxn ang="0">
                  <a:pos x="72" y="78"/>
                </a:cxn>
                <a:cxn ang="0">
                  <a:pos x="82" y="65"/>
                </a:cxn>
                <a:cxn ang="0">
                  <a:pos x="79" y="58"/>
                </a:cxn>
                <a:cxn ang="0">
                  <a:pos x="79" y="41"/>
                </a:cxn>
              </a:cxnLst>
              <a:rect l="0" t="0" r="r" b="b"/>
              <a:pathLst>
                <a:path w="82" h="85">
                  <a:moveTo>
                    <a:pt x="79" y="41"/>
                  </a:moveTo>
                  <a:lnTo>
                    <a:pt x="79" y="41"/>
                  </a:lnTo>
                  <a:lnTo>
                    <a:pt x="77" y="37"/>
                  </a:lnTo>
                  <a:lnTo>
                    <a:pt x="74" y="33"/>
                  </a:lnTo>
                  <a:lnTo>
                    <a:pt x="69" y="28"/>
                  </a:lnTo>
                  <a:lnTo>
                    <a:pt x="69" y="28"/>
                  </a:lnTo>
                  <a:lnTo>
                    <a:pt x="60" y="23"/>
                  </a:lnTo>
                  <a:lnTo>
                    <a:pt x="54" y="20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47" y="13"/>
                  </a:lnTo>
                  <a:lnTo>
                    <a:pt x="45" y="14"/>
                  </a:lnTo>
                  <a:lnTo>
                    <a:pt x="43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0" y="17"/>
                  </a:lnTo>
                  <a:lnTo>
                    <a:pt x="39" y="14"/>
                  </a:lnTo>
                  <a:lnTo>
                    <a:pt x="37" y="11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10" y="16"/>
                  </a:lnTo>
                  <a:lnTo>
                    <a:pt x="8" y="23"/>
                  </a:lnTo>
                  <a:lnTo>
                    <a:pt x="6" y="30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46"/>
                  </a:lnTo>
                  <a:lnTo>
                    <a:pt x="3" y="50"/>
                  </a:lnTo>
                  <a:lnTo>
                    <a:pt x="2" y="5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4"/>
                  </a:lnTo>
                  <a:lnTo>
                    <a:pt x="3" y="67"/>
                  </a:lnTo>
                  <a:lnTo>
                    <a:pt x="6" y="68"/>
                  </a:lnTo>
                  <a:lnTo>
                    <a:pt x="6" y="68"/>
                  </a:lnTo>
                  <a:lnTo>
                    <a:pt x="6" y="71"/>
                  </a:lnTo>
                  <a:lnTo>
                    <a:pt x="5" y="75"/>
                  </a:lnTo>
                  <a:lnTo>
                    <a:pt x="5" y="75"/>
                  </a:lnTo>
                  <a:lnTo>
                    <a:pt x="8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6" y="78"/>
                  </a:lnTo>
                  <a:lnTo>
                    <a:pt x="20" y="80"/>
                  </a:lnTo>
                  <a:lnTo>
                    <a:pt x="32" y="84"/>
                  </a:lnTo>
                  <a:lnTo>
                    <a:pt x="32" y="84"/>
                  </a:lnTo>
                  <a:lnTo>
                    <a:pt x="36" y="85"/>
                  </a:lnTo>
                  <a:lnTo>
                    <a:pt x="37" y="85"/>
                  </a:lnTo>
                  <a:lnTo>
                    <a:pt x="40" y="84"/>
                  </a:lnTo>
                  <a:lnTo>
                    <a:pt x="45" y="84"/>
                  </a:lnTo>
                  <a:lnTo>
                    <a:pt x="45" y="84"/>
                  </a:lnTo>
                  <a:lnTo>
                    <a:pt x="56" y="84"/>
                  </a:lnTo>
                  <a:lnTo>
                    <a:pt x="62" y="84"/>
                  </a:lnTo>
                  <a:lnTo>
                    <a:pt x="69" y="81"/>
                  </a:lnTo>
                  <a:lnTo>
                    <a:pt x="69" y="81"/>
                  </a:lnTo>
                  <a:lnTo>
                    <a:pt x="72" y="78"/>
                  </a:lnTo>
                  <a:lnTo>
                    <a:pt x="74" y="74"/>
                  </a:lnTo>
                  <a:lnTo>
                    <a:pt x="82" y="65"/>
                  </a:lnTo>
                  <a:lnTo>
                    <a:pt x="82" y="65"/>
                  </a:lnTo>
                  <a:lnTo>
                    <a:pt x="79" y="58"/>
                  </a:lnTo>
                  <a:lnTo>
                    <a:pt x="79" y="53"/>
                  </a:lnTo>
                  <a:lnTo>
                    <a:pt x="79" y="41"/>
                  </a:lnTo>
                  <a:lnTo>
                    <a:pt x="79" y="4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79" name="Freeform 294"/>
            <p:cNvSpPr>
              <a:spLocks noEditPoints="1"/>
            </p:cNvSpPr>
            <p:nvPr/>
          </p:nvSpPr>
          <p:spPr bwMode="auto">
            <a:xfrm>
              <a:off x="2418351" y="4161349"/>
              <a:ext cx="454096" cy="899704"/>
            </a:xfrm>
            <a:custGeom>
              <a:avLst/>
              <a:gdLst/>
              <a:ahLst/>
              <a:cxnLst>
                <a:cxn ang="0">
                  <a:pos x="87" y="597"/>
                </a:cxn>
                <a:cxn ang="0">
                  <a:pos x="84" y="587"/>
                </a:cxn>
                <a:cxn ang="0">
                  <a:pos x="78" y="633"/>
                </a:cxn>
                <a:cxn ang="0">
                  <a:pos x="116" y="633"/>
                </a:cxn>
                <a:cxn ang="0">
                  <a:pos x="318" y="62"/>
                </a:cxn>
                <a:cxn ang="0">
                  <a:pos x="303" y="84"/>
                </a:cxn>
                <a:cxn ang="0">
                  <a:pos x="284" y="94"/>
                </a:cxn>
                <a:cxn ang="0">
                  <a:pos x="257" y="95"/>
                </a:cxn>
                <a:cxn ang="0">
                  <a:pos x="249" y="81"/>
                </a:cxn>
                <a:cxn ang="0">
                  <a:pos x="256" y="55"/>
                </a:cxn>
                <a:cxn ang="0">
                  <a:pos x="213" y="35"/>
                </a:cxn>
                <a:cxn ang="0">
                  <a:pos x="173" y="1"/>
                </a:cxn>
                <a:cxn ang="0">
                  <a:pos x="148" y="11"/>
                </a:cxn>
                <a:cxn ang="0">
                  <a:pos x="115" y="4"/>
                </a:cxn>
                <a:cxn ang="0">
                  <a:pos x="89" y="40"/>
                </a:cxn>
                <a:cxn ang="0">
                  <a:pos x="81" y="61"/>
                </a:cxn>
                <a:cxn ang="0">
                  <a:pos x="84" y="84"/>
                </a:cxn>
                <a:cxn ang="0">
                  <a:pos x="71" y="105"/>
                </a:cxn>
                <a:cxn ang="0">
                  <a:pos x="58" y="125"/>
                </a:cxn>
                <a:cxn ang="0">
                  <a:pos x="55" y="148"/>
                </a:cxn>
                <a:cxn ang="0">
                  <a:pos x="50" y="176"/>
                </a:cxn>
                <a:cxn ang="0">
                  <a:pos x="59" y="206"/>
                </a:cxn>
                <a:cxn ang="0">
                  <a:pos x="50" y="232"/>
                </a:cxn>
                <a:cxn ang="0">
                  <a:pos x="42" y="256"/>
                </a:cxn>
                <a:cxn ang="0">
                  <a:pos x="41" y="294"/>
                </a:cxn>
                <a:cxn ang="0">
                  <a:pos x="34" y="311"/>
                </a:cxn>
                <a:cxn ang="0">
                  <a:pos x="25" y="333"/>
                </a:cxn>
                <a:cxn ang="0">
                  <a:pos x="27" y="358"/>
                </a:cxn>
                <a:cxn ang="0">
                  <a:pos x="22" y="382"/>
                </a:cxn>
                <a:cxn ang="0">
                  <a:pos x="27" y="401"/>
                </a:cxn>
                <a:cxn ang="0">
                  <a:pos x="37" y="415"/>
                </a:cxn>
                <a:cxn ang="0">
                  <a:pos x="34" y="425"/>
                </a:cxn>
                <a:cxn ang="0">
                  <a:pos x="28" y="448"/>
                </a:cxn>
                <a:cxn ang="0">
                  <a:pos x="25" y="466"/>
                </a:cxn>
                <a:cxn ang="0">
                  <a:pos x="15" y="481"/>
                </a:cxn>
                <a:cxn ang="0">
                  <a:pos x="11" y="500"/>
                </a:cxn>
                <a:cxn ang="0">
                  <a:pos x="1" y="526"/>
                </a:cxn>
                <a:cxn ang="0">
                  <a:pos x="18" y="539"/>
                </a:cxn>
                <a:cxn ang="0">
                  <a:pos x="22" y="562"/>
                </a:cxn>
                <a:cxn ang="0">
                  <a:pos x="61" y="569"/>
                </a:cxn>
                <a:cxn ang="0">
                  <a:pos x="79" y="570"/>
                </a:cxn>
                <a:cxn ang="0">
                  <a:pos x="71" y="535"/>
                </a:cxn>
                <a:cxn ang="0">
                  <a:pos x="91" y="519"/>
                </a:cxn>
                <a:cxn ang="0">
                  <a:pos x="122" y="482"/>
                </a:cxn>
                <a:cxn ang="0">
                  <a:pos x="118" y="462"/>
                </a:cxn>
                <a:cxn ang="0">
                  <a:pos x="98" y="435"/>
                </a:cxn>
                <a:cxn ang="0">
                  <a:pos x="126" y="414"/>
                </a:cxn>
                <a:cxn ang="0">
                  <a:pos x="136" y="385"/>
                </a:cxn>
                <a:cxn ang="0">
                  <a:pos x="139" y="377"/>
                </a:cxn>
                <a:cxn ang="0">
                  <a:pos x="156" y="377"/>
                </a:cxn>
                <a:cxn ang="0">
                  <a:pos x="148" y="368"/>
                </a:cxn>
                <a:cxn ang="0">
                  <a:pos x="136" y="355"/>
                </a:cxn>
                <a:cxn ang="0">
                  <a:pos x="146" y="340"/>
                </a:cxn>
                <a:cxn ang="0">
                  <a:pos x="178" y="327"/>
                </a:cxn>
                <a:cxn ang="0">
                  <a:pos x="180" y="308"/>
                </a:cxn>
                <a:cxn ang="0">
                  <a:pos x="227" y="300"/>
                </a:cxn>
                <a:cxn ang="0">
                  <a:pos x="273" y="263"/>
                </a:cxn>
                <a:cxn ang="0">
                  <a:pos x="263" y="239"/>
                </a:cxn>
                <a:cxn ang="0">
                  <a:pos x="242" y="222"/>
                </a:cxn>
                <a:cxn ang="0">
                  <a:pos x="250" y="210"/>
                </a:cxn>
                <a:cxn ang="0">
                  <a:pos x="249" y="180"/>
                </a:cxn>
                <a:cxn ang="0">
                  <a:pos x="269" y="135"/>
                </a:cxn>
                <a:cxn ang="0">
                  <a:pos x="318" y="89"/>
                </a:cxn>
              </a:cxnLst>
              <a:rect l="0" t="0" r="r" b="b"/>
              <a:pathLst>
                <a:path w="321" h="636">
                  <a:moveTo>
                    <a:pt x="121" y="624"/>
                  </a:moveTo>
                  <a:lnTo>
                    <a:pt x="121" y="624"/>
                  </a:lnTo>
                  <a:lnTo>
                    <a:pt x="118" y="623"/>
                  </a:lnTo>
                  <a:lnTo>
                    <a:pt x="114" y="621"/>
                  </a:lnTo>
                  <a:lnTo>
                    <a:pt x="104" y="614"/>
                  </a:lnTo>
                  <a:lnTo>
                    <a:pt x="89" y="603"/>
                  </a:lnTo>
                  <a:lnTo>
                    <a:pt x="89" y="603"/>
                  </a:lnTo>
                  <a:lnTo>
                    <a:pt x="87" y="600"/>
                  </a:lnTo>
                  <a:lnTo>
                    <a:pt x="87" y="597"/>
                  </a:lnTo>
                  <a:lnTo>
                    <a:pt x="85" y="596"/>
                  </a:lnTo>
                  <a:lnTo>
                    <a:pt x="82" y="596"/>
                  </a:lnTo>
                  <a:lnTo>
                    <a:pt x="82" y="596"/>
                  </a:lnTo>
                  <a:lnTo>
                    <a:pt x="79" y="594"/>
                  </a:lnTo>
                  <a:lnTo>
                    <a:pt x="78" y="593"/>
                  </a:lnTo>
                  <a:lnTo>
                    <a:pt x="81" y="590"/>
                  </a:lnTo>
                  <a:lnTo>
                    <a:pt x="84" y="589"/>
                  </a:lnTo>
                  <a:lnTo>
                    <a:pt x="84" y="589"/>
                  </a:lnTo>
                  <a:lnTo>
                    <a:pt x="84" y="587"/>
                  </a:lnTo>
                  <a:lnTo>
                    <a:pt x="84" y="584"/>
                  </a:lnTo>
                  <a:lnTo>
                    <a:pt x="81" y="582"/>
                  </a:lnTo>
                  <a:lnTo>
                    <a:pt x="78" y="580"/>
                  </a:lnTo>
                  <a:lnTo>
                    <a:pt x="78" y="580"/>
                  </a:lnTo>
                  <a:lnTo>
                    <a:pt x="77" y="610"/>
                  </a:lnTo>
                  <a:lnTo>
                    <a:pt x="77" y="626"/>
                  </a:lnTo>
                  <a:lnTo>
                    <a:pt x="77" y="631"/>
                  </a:lnTo>
                  <a:lnTo>
                    <a:pt x="78" y="633"/>
                  </a:lnTo>
                  <a:lnTo>
                    <a:pt x="78" y="633"/>
                  </a:lnTo>
                  <a:lnTo>
                    <a:pt x="89" y="633"/>
                  </a:lnTo>
                  <a:lnTo>
                    <a:pt x="98" y="633"/>
                  </a:lnTo>
                  <a:lnTo>
                    <a:pt x="105" y="634"/>
                  </a:lnTo>
                  <a:lnTo>
                    <a:pt x="105" y="634"/>
                  </a:lnTo>
                  <a:lnTo>
                    <a:pt x="108" y="636"/>
                  </a:lnTo>
                  <a:lnTo>
                    <a:pt x="111" y="636"/>
                  </a:lnTo>
                  <a:lnTo>
                    <a:pt x="112" y="634"/>
                  </a:lnTo>
                  <a:lnTo>
                    <a:pt x="112" y="634"/>
                  </a:lnTo>
                  <a:lnTo>
                    <a:pt x="116" y="633"/>
                  </a:lnTo>
                  <a:lnTo>
                    <a:pt x="121" y="631"/>
                  </a:lnTo>
                  <a:lnTo>
                    <a:pt x="126" y="630"/>
                  </a:lnTo>
                  <a:lnTo>
                    <a:pt x="132" y="629"/>
                  </a:lnTo>
                  <a:lnTo>
                    <a:pt x="132" y="629"/>
                  </a:lnTo>
                  <a:lnTo>
                    <a:pt x="133" y="627"/>
                  </a:lnTo>
                  <a:lnTo>
                    <a:pt x="132" y="626"/>
                  </a:lnTo>
                  <a:lnTo>
                    <a:pt x="121" y="624"/>
                  </a:lnTo>
                  <a:lnTo>
                    <a:pt x="121" y="624"/>
                  </a:lnTo>
                  <a:close/>
                  <a:moveTo>
                    <a:pt x="318" y="62"/>
                  </a:moveTo>
                  <a:lnTo>
                    <a:pt x="318" y="62"/>
                  </a:lnTo>
                  <a:lnTo>
                    <a:pt x="314" y="61"/>
                  </a:lnTo>
                  <a:lnTo>
                    <a:pt x="307" y="61"/>
                  </a:lnTo>
                  <a:lnTo>
                    <a:pt x="307" y="61"/>
                  </a:lnTo>
                  <a:lnTo>
                    <a:pt x="307" y="64"/>
                  </a:lnTo>
                  <a:lnTo>
                    <a:pt x="307" y="64"/>
                  </a:lnTo>
                  <a:lnTo>
                    <a:pt x="307" y="69"/>
                  </a:lnTo>
                  <a:lnTo>
                    <a:pt x="306" y="78"/>
                  </a:lnTo>
                  <a:lnTo>
                    <a:pt x="303" y="84"/>
                  </a:lnTo>
                  <a:lnTo>
                    <a:pt x="301" y="87"/>
                  </a:lnTo>
                  <a:lnTo>
                    <a:pt x="300" y="87"/>
                  </a:lnTo>
                  <a:lnTo>
                    <a:pt x="300" y="87"/>
                  </a:lnTo>
                  <a:lnTo>
                    <a:pt x="296" y="88"/>
                  </a:lnTo>
                  <a:lnTo>
                    <a:pt x="293" y="89"/>
                  </a:lnTo>
                  <a:lnTo>
                    <a:pt x="290" y="92"/>
                  </a:lnTo>
                  <a:lnTo>
                    <a:pt x="287" y="94"/>
                  </a:lnTo>
                  <a:lnTo>
                    <a:pt x="287" y="94"/>
                  </a:lnTo>
                  <a:lnTo>
                    <a:pt x="284" y="94"/>
                  </a:lnTo>
                  <a:lnTo>
                    <a:pt x="280" y="95"/>
                  </a:lnTo>
                  <a:lnTo>
                    <a:pt x="277" y="96"/>
                  </a:lnTo>
                  <a:lnTo>
                    <a:pt x="273" y="96"/>
                  </a:lnTo>
                  <a:lnTo>
                    <a:pt x="273" y="96"/>
                  </a:lnTo>
                  <a:lnTo>
                    <a:pt x="269" y="95"/>
                  </a:lnTo>
                  <a:lnTo>
                    <a:pt x="264" y="95"/>
                  </a:lnTo>
                  <a:lnTo>
                    <a:pt x="261" y="95"/>
                  </a:lnTo>
                  <a:lnTo>
                    <a:pt x="257" y="95"/>
                  </a:lnTo>
                  <a:lnTo>
                    <a:pt x="257" y="95"/>
                  </a:lnTo>
                  <a:lnTo>
                    <a:pt x="254" y="94"/>
                  </a:lnTo>
                  <a:lnTo>
                    <a:pt x="249" y="94"/>
                  </a:lnTo>
                  <a:lnTo>
                    <a:pt x="244" y="92"/>
                  </a:lnTo>
                  <a:lnTo>
                    <a:pt x="243" y="91"/>
                  </a:lnTo>
                  <a:lnTo>
                    <a:pt x="243" y="91"/>
                  </a:lnTo>
                  <a:lnTo>
                    <a:pt x="243" y="89"/>
                  </a:lnTo>
                  <a:lnTo>
                    <a:pt x="246" y="88"/>
                  </a:lnTo>
                  <a:lnTo>
                    <a:pt x="247" y="85"/>
                  </a:lnTo>
                  <a:lnTo>
                    <a:pt x="249" y="81"/>
                  </a:lnTo>
                  <a:lnTo>
                    <a:pt x="249" y="81"/>
                  </a:lnTo>
                  <a:lnTo>
                    <a:pt x="249" y="77"/>
                  </a:lnTo>
                  <a:lnTo>
                    <a:pt x="250" y="74"/>
                  </a:lnTo>
                  <a:lnTo>
                    <a:pt x="254" y="68"/>
                  </a:lnTo>
                  <a:lnTo>
                    <a:pt x="260" y="62"/>
                  </a:lnTo>
                  <a:lnTo>
                    <a:pt x="260" y="61"/>
                  </a:lnTo>
                  <a:lnTo>
                    <a:pt x="260" y="59"/>
                  </a:lnTo>
                  <a:lnTo>
                    <a:pt x="260" y="59"/>
                  </a:lnTo>
                  <a:lnTo>
                    <a:pt x="256" y="55"/>
                  </a:lnTo>
                  <a:lnTo>
                    <a:pt x="246" y="52"/>
                  </a:lnTo>
                  <a:lnTo>
                    <a:pt x="236" y="48"/>
                  </a:lnTo>
                  <a:lnTo>
                    <a:pt x="230" y="44"/>
                  </a:lnTo>
                  <a:lnTo>
                    <a:pt x="230" y="44"/>
                  </a:lnTo>
                  <a:lnTo>
                    <a:pt x="227" y="41"/>
                  </a:lnTo>
                  <a:lnTo>
                    <a:pt x="224" y="38"/>
                  </a:lnTo>
                  <a:lnTo>
                    <a:pt x="219" y="35"/>
                  </a:lnTo>
                  <a:lnTo>
                    <a:pt x="213" y="35"/>
                  </a:lnTo>
                  <a:lnTo>
                    <a:pt x="213" y="35"/>
                  </a:lnTo>
                  <a:lnTo>
                    <a:pt x="207" y="34"/>
                  </a:lnTo>
                  <a:lnTo>
                    <a:pt x="203" y="31"/>
                  </a:lnTo>
                  <a:lnTo>
                    <a:pt x="200" y="28"/>
                  </a:lnTo>
                  <a:lnTo>
                    <a:pt x="195" y="24"/>
                  </a:lnTo>
                  <a:lnTo>
                    <a:pt x="195" y="24"/>
                  </a:lnTo>
                  <a:lnTo>
                    <a:pt x="189" y="20"/>
                  </a:lnTo>
                  <a:lnTo>
                    <a:pt x="183" y="13"/>
                  </a:lnTo>
                  <a:lnTo>
                    <a:pt x="178" y="7"/>
                  </a:lnTo>
                  <a:lnTo>
                    <a:pt x="173" y="1"/>
                  </a:lnTo>
                  <a:lnTo>
                    <a:pt x="173" y="1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58" y="1"/>
                  </a:lnTo>
                  <a:lnTo>
                    <a:pt x="158" y="1"/>
                  </a:lnTo>
                  <a:lnTo>
                    <a:pt x="152" y="10"/>
                  </a:lnTo>
                  <a:lnTo>
                    <a:pt x="151" y="13"/>
                  </a:lnTo>
                  <a:lnTo>
                    <a:pt x="149" y="13"/>
                  </a:lnTo>
                  <a:lnTo>
                    <a:pt x="148" y="11"/>
                  </a:lnTo>
                  <a:lnTo>
                    <a:pt x="148" y="11"/>
                  </a:lnTo>
                  <a:lnTo>
                    <a:pt x="145" y="7"/>
                  </a:lnTo>
                  <a:lnTo>
                    <a:pt x="139" y="4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19" y="0"/>
                  </a:lnTo>
                  <a:lnTo>
                    <a:pt x="115" y="4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4" y="13"/>
                  </a:lnTo>
                  <a:lnTo>
                    <a:pt x="104" y="13"/>
                  </a:lnTo>
                  <a:lnTo>
                    <a:pt x="102" y="24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6" y="35"/>
                  </a:lnTo>
                  <a:lnTo>
                    <a:pt x="89" y="40"/>
                  </a:lnTo>
                  <a:lnTo>
                    <a:pt x="84" y="42"/>
                  </a:lnTo>
                  <a:lnTo>
                    <a:pt x="81" y="47"/>
                  </a:lnTo>
                  <a:lnTo>
                    <a:pt x="81" y="47"/>
                  </a:lnTo>
                  <a:lnTo>
                    <a:pt x="82" y="52"/>
                  </a:lnTo>
                  <a:lnTo>
                    <a:pt x="82" y="55"/>
                  </a:lnTo>
                  <a:lnTo>
                    <a:pt x="81" y="58"/>
                  </a:lnTo>
                  <a:lnTo>
                    <a:pt x="81" y="58"/>
                  </a:lnTo>
                  <a:lnTo>
                    <a:pt x="79" y="59"/>
                  </a:lnTo>
                  <a:lnTo>
                    <a:pt x="81" y="61"/>
                  </a:lnTo>
                  <a:lnTo>
                    <a:pt x="82" y="67"/>
                  </a:lnTo>
                  <a:lnTo>
                    <a:pt x="84" y="72"/>
                  </a:lnTo>
                  <a:lnTo>
                    <a:pt x="84" y="74"/>
                  </a:lnTo>
                  <a:lnTo>
                    <a:pt x="82" y="75"/>
                  </a:lnTo>
                  <a:lnTo>
                    <a:pt x="82" y="75"/>
                  </a:lnTo>
                  <a:lnTo>
                    <a:pt x="81" y="77"/>
                  </a:lnTo>
                  <a:lnTo>
                    <a:pt x="81" y="78"/>
                  </a:lnTo>
                  <a:lnTo>
                    <a:pt x="81" y="81"/>
                  </a:lnTo>
                  <a:lnTo>
                    <a:pt x="84" y="84"/>
                  </a:lnTo>
                  <a:lnTo>
                    <a:pt x="84" y="85"/>
                  </a:lnTo>
                  <a:lnTo>
                    <a:pt x="82" y="85"/>
                  </a:lnTo>
                  <a:lnTo>
                    <a:pt x="82" y="85"/>
                  </a:lnTo>
                  <a:lnTo>
                    <a:pt x="77" y="89"/>
                  </a:lnTo>
                  <a:lnTo>
                    <a:pt x="74" y="91"/>
                  </a:lnTo>
                  <a:lnTo>
                    <a:pt x="72" y="94"/>
                  </a:lnTo>
                  <a:lnTo>
                    <a:pt x="72" y="94"/>
                  </a:lnTo>
                  <a:lnTo>
                    <a:pt x="72" y="101"/>
                  </a:lnTo>
                  <a:lnTo>
                    <a:pt x="71" y="105"/>
                  </a:lnTo>
                  <a:lnTo>
                    <a:pt x="68" y="106"/>
                  </a:lnTo>
                  <a:lnTo>
                    <a:pt x="68" y="106"/>
                  </a:lnTo>
                  <a:lnTo>
                    <a:pt x="65" y="109"/>
                  </a:lnTo>
                  <a:lnTo>
                    <a:pt x="62" y="114"/>
                  </a:lnTo>
                  <a:lnTo>
                    <a:pt x="61" y="118"/>
                  </a:lnTo>
                  <a:lnTo>
                    <a:pt x="61" y="122"/>
                  </a:lnTo>
                  <a:lnTo>
                    <a:pt x="61" y="122"/>
                  </a:lnTo>
                  <a:lnTo>
                    <a:pt x="59" y="123"/>
                  </a:lnTo>
                  <a:lnTo>
                    <a:pt x="58" y="125"/>
                  </a:lnTo>
                  <a:lnTo>
                    <a:pt x="57" y="126"/>
                  </a:lnTo>
                  <a:lnTo>
                    <a:pt x="57" y="131"/>
                  </a:lnTo>
                  <a:lnTo>
                    <a:pt x="57" y="131"/>
                  </a:lnTo>
                  <a:lnTo>
                    <a:pt x="59" y="141"/>
                  </a:lnTo>
                  <a:lnTo>
                    <a:pt x="59" y="145"/>
                  </a:lnTo>
                  <a:lnTo>
                    <a:pt x="58" y="146"/>
                  </a:lnTo>
                  <a:lnTo>
                    <a:pt x="57" y="146"/>
                  </a:lnTo>
                  <a:lnTo>
                    <a:pt x="57" y="146"/>
                  </a:lnTo>
                  <a:lnTo>
                    <a:pt x="55" y="148"/>
                  </a:lnTo>
                  <a:lnTo>
                    <a:pt x="54" y="149"/>
                  </a:lnTo>
                  <a:lnTo>
                    <a:pt x="52" y="153"/>
                  </a:lnTo>
                  <a:lnTo>
                    <a:pt x="51" y="158"/>
                  </a:lnTo>
                  <a:lnTo>
                    <a:pt x="50" y="159"/>
                  </a:lnTo>
                  <a:lnTo>
                    <a:pt x="50" y="159"/>
                  </a:lnTo>
                  <a:lnTo>
                    <a:pt x="48" y="160"/>
                  </a:lnTo>
                  <a:lnTo>
                    <a:pt x="47" y="166"/>
                  </a:lnTo>
                  <a:lnTo>
                    <a:pt x="48" y="172"/>
                  </a:lnTo>
                  <a:lnTo>
                    <a:pt x="50" y="176"/>
                  </a:lnTo>
                  <a:lnTo>
                    <a:pt x="50" y="176"/>
                  </a:lnTo>
                  <a:lnTo>
                    <a:pt x="52" y="180"/>
                  </a:lnTo>
                  <a:lnTo>
                    <a:pt x="54" y="185"/>
                  </a:lnTo>
                  <a:lnTo>
                    <a:pt x="55" y="192"/>
                  </a:lnTo>
                  <a:lnTo>
                    <a:pt x="55" y="192"/>
                  </a:lnTo>
                  <a:lnTo>
                    <a:pt x="55" y="196"/>
                  </a:lnTo>
                  <a:lnTo>
                    <a:pt x="58" y="199"/>
                  </a:lnTo>
                  <a:lnTo>
                    <a:pt x="59" y="202"/>
                  </a:lnTo>
                  <a:lnTo>
                    <a:pt x="59" y="206"/>
                  </a:lnTo>
                  <a:lnTo>
                    <a:pt x="59" y="206"/>
                  </a:lnTo>
                  <a:lnTo>
                    <a:pt x="57" y="215"/>
                  </a:lnTo>
                  <a:lnTo>
                    <a:pt x="57" y="217"/>
                  </a:lnTo>
                  <a:lnTo>
                    <a:pt x="54" y="220"/>
                  </a:lnTo>
                  <a:lnTo>
                    <a:pt x="54" y="220"/>
                  </a:lnTo>
                  <a:lnTo>
                    <a:pt x="52" y="222"/>
                  </a:lnTo>
                  <a:lnTo>
                    <a:pt x="52" y="226"/>
                  </a:lnTo>
                  <a:lnTo>
                    <a:pt x="52" y="229"/>
                  </a:lnTo>
                  <a:lnTo>
                    <a:pt x="50" y="232"/>
                  </a:lnTo>
                  <a:lnTo>
                    <a:pt x="50" y="232"/>
                  </a:lnTo>
                  <a:lnTo>
                    <a:pt x="48" y="233"/>
                  </a:lnTo>
                  <a:lnTo>
                    <a:pt x="48" y="234"/>
                  </a:lnTo>
                  <a:lnTo>
                    <a:pt x="50" y="242"/>
                  </a:lnTo>
                  <a:lnTo>
                    <a:pt x="51" y="247"/>
                  </a:lnTo>
                  <a:lnTo>
                    <a:pt x="51" y="250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42" y="256"/>
                  </a:lnTo>
                  <a:lnTo>
                    <a:pt x="40" y="260"/>
                  </a:lnTo>
                  <a:lnTo>
                    <a:pt x="38" y="267"/>
                  </a:lnTo>
                  <a:lnTo>
                    <a:pt x="38" y="267"/>
                  </a:lnTo>
                  <a:lnTo>
                    <a:pt x="38" y="280"/>
                  </a:lnTo>
                  <a:lnTo>
                    <a:pt x="38" y="289"/>
                  </a:lnTo>
                  <a:lnTo>
                    <a:pt x="38" y="289"/>
                  </a:lnTo>
                  <a:lnTo>
                    <a:pt x="38" y="291"/>
                  </a:lnTo>
                  <a:lnTo>
                    <a:pt x="40" y="293"/>
                  </a:lnTo>
                  <a:lnTo>
                    <a:pt x="41" y="294"/>
                  </a:lnTo>
                  <a:lnTo>
                    <a:pt x="42" y="297"/>
                  </a:lnTo>
                  <a:lnTo>
                    <a:pt x="42" y="297"/>
                  </a:lnTo>
                  <a:lnTo>
                    <a:pt x="41" y="300"/>
                  </a:lnTo>
                  <a:lnTo>
                    <a:pt x="40" y="301"/>
                  </a:lnTo>
                  <a:lnTo>
                    <a:pt x="37" y="301"/>
                  </a:lnTo>
                  <a:lnTo>
                    <a:pt x="34" y="303"/>
                  </a:lnTo>
                  <a:lnTo>
                    <a:pt x="32" y="304"/>
                  </a:lnTo>
                  <a:lnTo>
                    <a:pt x="32" y="304"/>
                  </a:lnTo>
                  <a:lnTo>
                    <a:pt x="34" y="311"/>
                  </a:lnTo>
                  <a:lnTo>
                    <a:pt x="32" y="314"/>
                  </a:lnTo>
                  <a:lnTo>
                    <a:pt x="32" y="316"/>
                  </a:lnTo>
                  <a:lnTo>
                    <a:pt x="32" y="316"/>
                  </a:lnTo>
                  <a:lnTo>
                    <a:pt x="30" y="317"/>
                  </a:lnTo>
                  <a:lnTo>
                    <a:pt x="28" y="318"/>
                  </a:lnTo>
                  <a:lnTo>
                    <a:pt x="28" y="325"/>
                  </a:lnTo>
                  <a:lnTo>
                    <a:pt x="28" y="325"/>
                  </a:lnTo>
                  <a:lnTo>
                    <a:pt x="27" y="330"/>
                  </a:lnTo>
                  <a:lnTo>
                    <a:pt x="25" y="333"/>
                  </a:lnTo>
                  <a:lnTo>
                    <a:pt x="24" y="335"/>
                  </a:lnTo>
                  <a:lnTo>
                    <a:pt x="22" y="337"/>
                  </a:lnTo>
                  <a:lnTo>
                    <a:pt x="22" y="337"/>
                  </a:lnTo>
                  <a:lnTo>
                    <a:pt x="24" y="340"/>
                  </a:lnTo>
                  <a:lnTo>
                    <a:pt x="25" y="343"/>
                  </a:lnTo>
                  <a:lnTo>
                    <a:pt x="25" y="345"/>
                  </a:lnTo>
                  <a:lnTo>
                    <a:pt x="27" y="348"/>
                  </a:lnTo>
                  <a:lnTo>
                    <a:pt x="27" y="348"/>
                  </a:lnTo>
                  <a:lnTo>
                    <a:pt x="27" y="358"/>
                  </a:lnTo>
                  <a:lnTo>
                    <a:pt x="27" y="362"/>
                  </a:lnTo>
                  <a:lnTo>
                    <a:pt x="27" y="365"/>
                  </a:lnTo>
                  <a:lnTo>
                    <a:pt x="25" y="365"/>
                  </a:lnTo>
                  <a:lnTo>
                    <a:pt x="25" y="365"/>
                  </a:lnTo>
                  <a:lnTo>
                    <a:pt x="24" y="368"/>
                  </a:lnTo>
                  <a:lnTo>
                    <a:pt x="22" y="374"/>
                  </a:lnTo>
                  <a:lnTo>
                    <a:pt x="22" y="380"/>
                  </a:lnTo>
                  <a:lnTo>
                    <a:pt x="22" y="382"/>
                  </a:lnTo>
                  <a:lnTo>
                    <a:pt x="22" y="382"/>
                  </a:lnTo>
                  <a:lnTo>
                    <a:pt x="25" y="384"/>
                  </a:lnTo>
                  <a:lnTo>
                    <a:pt x="25" y="387"/>
                  </a:lnTo>
                  <a:lnTo>
                    <a:pt x="24" y="391"/>
                  </a:lnTo>
                  <a:lnTo>
                    <a:pt x="24" y="391"/>
                  </a:lnTo>
                  <a:lnTo>
                    <a:pt x="25" y="394"/>
                  </a:lnTo>
                  <a:lnTo>
                    <a:pt x="27" y="395"/>
                  </a:lnTo>
                  <a:lnTo>
                    <a:pt x="28" y="398"/>
                  </a:lnTo>
                  <a:lnTo>
                    <a:pt x="28" y="399"/>
                  </a:lnTo>
                  <a:lnTo>
                    <a:pt x="27" y="401"/>
                  </a:lnTo>
                  <a:lnTo>
                    <a:pt x="27" y="401"/>
                  </a:lnTo>
                  <a:lnTo>
                    <a:pt x="25" y="405"/>
                  </a:lnTo>
                  <a:lnTo>
                    <a:pt x="25" y="408"/>
                  </a:lnTo>
                  <a:lnTo>
                    <a:pt x="28" y="409"/>
                  </a:lnTo>
                  <a:lnTo>
                    <a:pt x="32" y="409"/>
                  </a:lnTo>
                  <a:lnTo>
                    <a:pt x="32" y="409"/>
                  </a:lnTo>
                  <a:lnTo>
                    <a:pt x="35" y="409"/>
                  </a:lnTo>
                  <a:lnTo>
                    <a:pt x="37" y="412"/>
                  </a:lnTo>
                  <a:lnTo>
                    <a:pt x="37" y="415"/>
                  </a:lnTo>
                  <a:lnTo>
                    <a:pt x="35" y="417"/>
                  </a:lnTo>
                  <a:lnTo>
                    <a:pt x="34" y="417"/>
                  </a:lnTo>
                  <a:lnTo>
                    <a:pt x="34" y="417"/>
                  </a:lnTo>
                  <a:lnTo>
                    <a:pt x="28" y="417"/>
                  </a:lnTo>
                  <a:lnTo>
                    <a:pt x="27" y="418"/>
                  </a:lnTo>
                  <a:lnTo>
                    <a:pt x="28" y="419"/>
                  </a:lnTo>
                  <a:lnTo>
                    <a:pt x="28" y="419"/>
                  </a:lnTo>
                  <a:lnTo>
                    <a:pt x="31" y="422"/>
                  </a:lnTo>
                  <a:lnTo>
                    <a:pt x="34" y="425"/>
                  </a:lnTo>
                  <a:lnTo>
                    <a:pt x="34" y="428"/>
                  </a:lnTo>
                  <a:lnTo>
                    <a:pt x="31" y="431"/>
                  </a:lnTo>
                  <a:lnTo>
                    <a:pt x="31" y="431"/>
                  </a:lnTo>
                  <a:lnTo>
                    <a:pt x="28" y="432"/>
                  </a:lnTo>
                  <a:lnTo>
                    <a:pt x="27" y="435"/>
                  </a:lnTo>
                  <a:lnTo>
                    <a:pt x="28" y="439"/>
                  </a:lnTo>
                  <a:lnTo>
                    <a:pt x="28" y="444"/>
                  </a:lnTo>
                  <a:lnTo>
                    <a:pt x="28" y="444"/>
                  </a:lnTo>
                  <a:lnTo>
                    <a:pt x="28" y="448"/>
                  </a:lnTo>
                  <a:lnTo>
                    <a:pt x="30" y="451"/>
                  </a:lnTo>
                  <a:lnTo>
                    <a:pt x="30" y="454"/>
                  </a:lnTo>
                  <a:lnTo>
                    <a:pt x="28" y="455"/>
                  </a:lnTo>
                  <a:lnTo>
                    <a:pt x="28" y="455"/>
                  </a:lnTo>
                  <a:lnTo>
                    <a:pt x="27" y="456"/>
                  </a:lnTo>
                  <a:lnTo>
                    <a:pt x="25" y="458"/>
                  </a:lnTo>
                  <a:lnTo>
                    <a:pt x="25" y="461"/>
                  </a:lnTo>
                  <a:lnTo>
                    <a:pt x="25" y="465"/>
                  </a:lnTo>
                  <a:lnTo>
                    <a:pt x="25" y="466"/>
                  </a:lnTo>
                  <a:lnTo>
                    <a:pt x="22" y="466"/>
                  </a:lnTo>
                  <a:lnTo>
                    <a:pt x="22" y="466"/>
                  </a:lnTo>
                  <a:lnTo>
                    <a:pt x="20" y="468"/>
                  </a:lnTo>
                  <a:lnTo>
                    <a:pt x="18" y="471"/>
                  </a:lnTo>
                  <a:lnTo>
                    <a:pt x="18" y="475"/>
                  </a:lnTo>
                  <a:lnTo>
                    <a:pt x="15" y="478"/>
                  </a:lnTo>
                  <a:lnTo>
                    <a:pt x="15" y="478"/>
                  </a:lnTo>
                  <a:lnTo>
                    <a:pt x="15" y="479"/>
                  </a:lnTo>
                  <a:lnTo>
                    <a:pt x="15" y="481"/>
                  </a:lnTo>
                  <a:lnTo>
                    <a:pt x="17" y="483"/>
                  </a:lnTo>
                  <a:lnTo>
                    <a:pt x="18" y="486"/>
                  </a:lnTo>
                  <a:lnTo>
                    <a:pt x="18" y="488"/>
                  </a:lnTo>
                  <a:lnTo>
                    <a:pt x="17" y="489"/>
                  </a:lnTo>
                  <a:lnTo>
                    <a:pt x="17" y="489"/>
                  </a:lnTo>
                  <a:lnTo>
                    <a:pt x="14" y="493"/>
                  </a:lnTo>
                  <a:lnTo>
                    <a:pt x="13" y="496"/>
                  </a:lnTo>
                  <a:lnTo>
                    <a:pt x="13" y="499"/>
                  </a:lnTo>
                  <a:lnTo>
                    <a:pt x="11" y="500"/>
                  </a:lnTo>
                  <a:lnTo>
                    <a:pt x="10" y="500"/>
                  </a:lnTo>
                  <a:lnTo>
                    <a:pt x="10" y="500"/>
                  </a:lnTo>
                  <a:lnTo>
                    <a:pt x="7" y="502"/>
                  </a:lnTo>
                  <a:lnTo>
                    <a:pt x="4" y="505"/>
                  </a:lnTo>
                  <a:lnTo>
                    <a:pt x="1" y="512"/>
                  </a:lnTo>
                  <a:lnTo>
                    <a:pt x="1" y="512"/>
                  </a:lnTo>
                  <a:lnTo>
                    <a:pt x="0" y="519"/>
                  </a:lnTo>
                  <a:lnTo>
                    <a:pt x="0" y="522"/>
                  </a:lnTo>
                  <a:lnTo>
                    <a:pt x="1" y="526"/>
                  </a:lnTo>
                  <a:lnTo>
                    <a:pt x="1" y="526"/>
                  </a:lnTo>
                  <a:lnTo>
                    <a:pt x="3" y="530"/>
                  </a:lnTo>
                  <a:lnTo>
                    <a:pt x="3" y="533"/>
                  </a:lnTo>
                  <a:lnTo>
                    <a:pt x="3" y="535"/>
                  </a:lnTo>
                  <a:lnTo>
                    <a:pt x="4" y="537"/>
                  </a:lnTo>
                  <a:lnTo>
                    <a:pt x="4" y="537"/>
                  </a:lnTo>
                  <a:lnTo>
                    <a:pt x="8" y="537"/>
                  </a:lnTo>
                  <a:lnTo>
                    <a:pt x="14" y="537"/>
                  </a:lnTo>
                  <a:lnTo>
                    <a:pt x="18" y="539"/>
                  </a:lnTo>
                  <a:lnTo>
                    <a:pt x="20" y="540"/>
                  </a:lnTo>
                  <a:lnTo>
                    <a:pt x="20" y="542"/>
                  </a:lnTo>
                  <a:lnTo>
                    <a:pt x="20" y="542"/>
                  </a:lnTo>
                  <a:lnTo>
                    <a:pt x="18" y="547"/>
                  </a:lnTo>
                  <a:lnTo>
                    <a:pt x="18" y="553"/>
                  </a:lnTo>
                  <a:lnTo>
                    <a:pt x="18" y="557"/>
                  </a:lnTo>
                  <a:lnTo>
                    <a:pt x="20" y="560"/>
                  </a:lnTo>
                  <a:lnTo>
                    <a:pt x="20" y="560"/>
                  </a:lnTo>
                  <a:lnTo>
                    <a:pt x="22" y="562"/>
                  </a:lnTo>
                  <a:lnTo>
                    <a:pt x="24" y="563"/>
                  </a:lnTo>
                  <a:lnTo>
                    <a:pt x="25" y="566"/>
                  </a:lnTo>
                  <a:lnTo>
                    <a:pt x="28" y="567"/>
                  </a:lnTo>
                  <a:lnTo>
                    <a:pt x="28" y="567"/>
                  </a:lnTo>
                  <a:lnTo>
                    <a:pt x="41" y="566"/>
                  </a:lnTo>
                  <a:lnTo>
                    <a:pt x="50" y="566"/>
                  </a:lnTo>
                  <a:lnTo>
                    <a:pt x="57" y="566"/>
                  </a:lnTo>
                  <a:lnTo>
                    <a:pt x="57" y="566"/>
                  </a:lnTo>
                  <a:lnTo>
                    <a:pt x="61" y="569"/>
                  </a:lnTo>
                  <a:lnTo>
                    <a:pt x="65" y="572"/>
                  </a:lnTo>
                  <a:lnTo>
                    <a:pt x="65" y="572"/>
                  </a:lnTo>
                  <a:lnTo>
                    <a:pt x="69" y="572"/>
                  </a:lnTo>
                  <a:lnTo>
                    <a:pt x="74" y="573"/>
                  </a:lnTo>
                  <a:lnTo>
                    <a:pt x="78" y="573"/>
                  </a:lnTo>
                  <a:lnTo>
                    <a:pt x="81" y="573"/>
                  </a:lnTo>
                  <a:lnTo>
                    <a:pt x="81" y="573"/>
                  </a:lnTo>
                  <a:lnTo>
                    <a:pt x="81" y="572"/>
                  </a:lnTo>
                  <a:lnTo>
                    <a:pt x="79" y="570"/>
                  </a:lnTo>
                  <a:lnTo>
                    <a:pt x="77" y="566"/>
                  </a:lnTo>
                  <a:lnTo>
                    <a:pt x="74" y="562"/>
                  </a:lnTo>
                  <a:lnTo>
                    <a:pt x="72" y="559"/>
                  </a:lnTo>
                  <a:lnTo>
                    <a:pt x="72" y="559"/>
                  </a:lnTo>
                  <a:lnTo>
                    <a:pt x="71" y="553"/>
                  </a:lnTo>
                  <a:lnTo>
                    <a:pt x="69" y="546"/>
                  </a:lnTo>
                  <a:lnTo>
                    <a:pt x="69" y="546"/>
                  </a:lnTo>
                  <a:lnTo>
                    <a:pt x="69" y="539"/>
                  </a:lnTo>
                  <a:lnTo>
                    <a:pt x="71" y="535"/>
                  </a:lnTo>
                  <a:lnTo>
                    <a:pt x="74" y="532"/>
                  </a:lnTo>
                  <a:lnTo>
                    <a:pt x="74" y="532"/>
                  </a:lnTo>
                  <a:lnTo>
                    <a:pt x="78" y="526"/>
                  </a:lnTo>
                  <a:lnTo>
                    <a:pt x="79" y="525"/>
                  </a:lnTo>
                  <a:lnTo>
                    <a:pt x="82" y="525"/>
                  </a:lnTo>
                  <a:lnTo>
                    <a:pt x="82" y="525"/>
                  </a:lnTo>
                  <a:lnTo>
                    <a:pt x="85" y="525"/>
                  </a:lnTo>
                  <a:lnTo>
                    <a:pt x="88" y="523"/>
                  </a:lnTo>
                  <a:lnTo>
                    <a:pt x="91" y="519"/>
                  </a:lnTo>
                  <a:lnTo>
                    <a:pt x="92" y="513"/>
                  </a:lnTo>
                  <a:lnTo>
                    <a:pt x="92" y="513"/>
                  </a:lnTo>
                  <a:lnTo>
                    <a:pt x="92" y="508"/>
                  </a:lnTo>
                  <a:lnTo>
                    <a:pt x="95" y="503"/>
                  </a:lnTo>
                  <a:lnTo>
                    <a:pt x="104" y="496"/>
                  </a:lnTo>
                  <a:lnTo>
                    <a:pt x="104" y="496"/>
                  </a:lnTo>
                  <a:lnTo>
                    <a:pt x="116" y="486"/>
                  </a:lnTo>
                  <a:lnTo>
                    <a:pt x="121" y="483"/>
                  </a:lnTo>
                  <a:lnTo>
                    <a:pt x="122" y="482"/>
                  </a:lnTo>
                  <a:lnTo>
                    <a:pt x="122" y="481"/>
                  </a:lnTo>
                  <a:lnTo>
                    <a:pt x="122" y="481"/>
                  </a:lnTo>
                  <a:lnTo>
                    <a:pt x="122" y="476"/>
                  </a:lnTo>
                  <a:lnTo>
                    <a:pt x="122" y="472"/>
                  </a:lnTo>
                  <a:lnTo>
                    <a:pt x="125" y="465"/>
                  </a:lnTo>
                  <a:lnTo>
                    <a:pt x="125" y="465"/>
                  </a:lnTo>
                  <a:lnTo>
                    <a:pt x="123" y="463"/>
                  </a:lnTo>
                  <a:lnTo>
                    <a:pt x="122" y="462"/>
                  </a:lnTo>
                  <a:lnTo>
                    <a:pt x="118" y="462"/>
                  </a:lnTo>
                  <a:lnTo>
                    <a:pt x="109" y="461"/>
                  </a:lnTo>
                  <a:lnTo>
                    <a:pt x="109" y="461"/>
                  </a:lnTo>
                  <a:lnTo>
                    <a:pt x="105" y="458"/>
                  </a:lnTo>
                  <a:lnTo>
                    <a:pt x="99" y="452"/>
                  </a:lnTo>
                  <a:lnTo>
                    <a:pt x="96" y="449"/>
                  </a:lnTo>
                  <a:lnTo>
                    <a:pt x="96" y="445"/>
                  </a:lnTo>
                  <a:lnTo>
                    <a:pt x="96" y="441"/>
                  </a:lnTo>
                  <a:lnTo>
                    <a:pt x="98" y="435"/>
                  </a:lnTo>
                  <a:lnTo>
                    <a:pt x="98" y="435"/>
                  </a:lnTo>
                  <a:lnTo>
                    <a:pt x="101" y="431"/>
                  </a:lnTo>
                  <a:lnTo>
                    <a:pt x="104" y="428"/>
                  </a:lnTo>
                  <a:lnTo>
                    <a:pt x="112" y="424"/>
                  </a:lnTo>
                  <a:lnTo>
                    <a:pt x="119" y="421"/>
                  </a:lnTo>
                  <a:lnTo>
                    <a:pt x="123" y="421"/>
                  </a:lnTo>
                  <a:lnTo>
                    <a:pt x="123" y="421"/>
                  </a:lnTo>
                  <a:lnTo>
                    <a:pt x="126" y="419"/>
                  </a:lnTo>
                  <a:lnTo>
                    <a:pt x="126" y="417"/>
                  </a:lnTo>
                  <a:lnTo>
                    <a:pt x="126" y="414"/>
                  </a:lnTo>
                  <a:lnTo>
                    <a:pt x="128" y="412"/>
                  </a:lnTo>
                  <a:lnTo>
                    <a:pt x="128" y="412"/>
                  </a:lnTo>
                  <a:lnTo>
                    <a:pt x="131" y="411"/>
                  </a:lnTo>
                  <a:lnTo>
                    <a:pt x="132" y="408"/>
                  </a:lnTo>
                  <a:lnTo>
                    <a:pt x="132" y="401"/>
                  </a:lnTo>
                  <a:lnTo>
                    <a:pt x="132" y="401"/>
                  </a:lnTo>
                  <a:lnTo>
                    <a:pt x="133" y="391"/>
                  </a:lnTo>
                  <a:lnTo>
                    <a:pt x="135" y="387"/>
                  </a:lnTo>
                  <a:lnTo>
                    <a:pt x="136" y="385"/>
                  </a:lnTo>
                  <a:lnTo>
                    <a:pt x="139" y="385"/>
                  </a:lnTo>
                  <a:lnTo>
                    <a:pt x="139" y="385"/>
                  </a:lnTo>
                  <a:lnTo>
                    <a:pt x="142" y="384"/>
                  </a:lnTo>
                  <a:lnTo>
                    <a:pt x="145" y="382"/>
                  </a:lnTo>
                  <a:lnTo>
                    <a:pt x="145" y="381"/>
                  </a:lnTo>
                  <a:lnTo>
                    <a:pt x="143" y="380"/>
                  </a:lnTo>
                  <a:lnTo>
                    <a:pt x="143" y="380"/>
                  </a:lnTo>
                  <a:lnTo>
                    <a:pt x="141" y="378"/>
                  </a:lnTo>
                  <a:lnTo>
                    <a:pt x="139" y="377"/>
                  </a:lnTo>
                  <a:lnTo>
                    <a:pt x="141" y="374"/>
                  </a:lnTo>
                  <a:lnTo>
                    <a:pt x="143" y="372"/>
                  </a:lnTo>
                  <a:lnTo>
                    <a:pt x="143" y="372"/>
                  </a:lnTo>
                  <a:lnTo>
                    <a:pt x="148" y="374"/>
                  </a:lnTo>
                  <a:lnTo>
                    <a:pt x="149" y="375"/>
                  </a:lnTo>
                  <a:lnTo>
                    <a:pt x="151" y="378"/>
                  </a:lnTo>
                  <a:lnTo>
                    <a:pt x="152" y="378"/>
                  </a:lnTo>
                  <a:lnTo>
                    <a:pt x="152" y="378"/>
                  </a:lnTo>
                  <a:lnTo>
                    <a:pt x="156" y="377"/>
                  </a:lnTo>
                  <a:lnTo>
                    <a:pt x="159" y="374"/>
                  </a:lnTo>
                  <a:lnTo>
                    <a:pt x="160" y="370"/>
                  </a:lnTo>
                  <a:lnTo>
                    <a:pt x="160" y="368"/>
                  </a:lnTo>
                  <a:lnTo>
                    <a:pt x="159" y="365"/>
                  </a:lnTo>
                  <a:lnTo>
                    <a:pt x="159" y="365"/>
                  </a:lnTo>
                  <a:lnTo>
                    <a:pt x="155" y="364"/>
                  </a:lnTo>
                  <a:lnTo>
                    <a:pt x="152" y="365"/>
                  </a:lnTo>
                  <a:lnTo>
                    <a:pt x="151" y="367"/>
                  </a:lnTo>
                  <a:lnTo>
                    <a:pt x="148" y="368"/>
                  </a:lnTo>
                  <a:lnTo>
                    <a:pt x="148" y="368"/>
                  </a:lnTo>
                  <a:lnTo>
                    <a:pt x="145" y="368"/>
                  </a:lnTo>
                  <a:lnTo>
                    <a:pt x="143" y="367"/>
                  </a:lnTo>
                  <a:lnTo>
                    <a:pt x="141" y="365"/>
                  </a:lnTo>
                  <a:lnTo>
                    <a:pt x="139" y="364"/>
                  </a:lnTo>
                  <a:lnTo>
                    <a:pt x="139" y="364"/>
                  </a:lnTo>
                  <a:lnTo>
                    <a:pt x="138" y="362"/>
                  </a:lnTo>
                  <a:lnTo>
                    <a:pt x="138" y="360"/>
                  </a:lnTo>
                  <a:lnTo>
                    <a:pt x="136" y="355"/>
                  </a:lnTo>
                  <a:lnTo>
                    <a:pt x="136" y="353"/>
                  </a:lnTo>
                  <a:lnTo>
                    <a:pt x="136" y="353"/>
                  </a:lnTo>
                  <a:lnTo>
                    <a:pt x="135" y="345"/>
                  </a:lnTo>
                  <a:lnTo>
                    <a:pt x="135" y="341"/>
                  </a:lnTo>
                  <a:lnTo>
                    <a:pt x="136" y="337"/>
                  </a:lnTo>
                  <a:lnTo>
                    <a:pt x="136" y="337"/>
                  </a:lnTo>
                  <a:lnTo>
                    <a:pt x="138" y="337"/>
                  </a:lnTo>
                  <a:lnTo>
                    <a:pt x="139" y="337"/>
                  </a:lnTo>
                  <a:lnTo>
                    <a:pt x="146" y="340"/>
                  </a:lnTo>
                  <a:lnTo>
                    <a:pt x="153" y="343"/>
                  </a:lnTo>
                  <a:lnTo>
                    <a:pt x="162" y="344"/>
                  </a:lnTo>
                  <a:lnTo>
                    <a:pt x="162" y="344"/>
                  </a:lnTo>
                  <a:lnTo>
                    <a:pt x="169" y="344"/>
                  </a:lnTo>
                  <a:lnTo>
                    <a:pt x="175" y="341"/>
                  </a:lnTo>
                  <a:lnTo>
                    <a:pt x="179" y="338"/>
                  </a:lnTo>
                  <a:lnTo>
                    <a:pt x="180" y="335"/>
                  </a:lnTo>
                  <a:lnTo>
                    <a:pt x="180" y="335"/>
                  </a:lnTo>
                  <a:lnTo>
                    <a:pt x="178" y="327"/>
                  </a:lnTo>
                  <a:lnTo>
                    <a:pt x="179" y="323"/>
                  </a:lnTo>
                  <a:lnTo>
                    <a:pt x="179" y="321"/>
                  </a:lnTo>
                  <a:lnTo>
                    <a:pt x="182" y="320"/>
                  </a:lnTo>
                  <a:lnTo>
                    <a:pt x="182" y="320"/>
                  </a:lnTo>
                  <a:lnTo>
                    <a:pt x="185" y="317"/>
                  </a:lnTo>
                  <a:lnTo>
                    <a:pt x="185" y="314"/>
                  </a:lnTo>
                  <a:lnTo>
                    <a:pt x="182" y="311"/>
                  </a:lnTo>
                  <a:lnTo>
                    <a:pt x="180" y="308"/>
                  </a:lnTo>
                  <a:lnTo>
                    <a:pt x="180" y="308"/>
                  </a:lnTo>
                  <a:lnTo>
                    <a:pt x="180" y="304"/>
                  </a:lnTo>
                  <a:lnTo>
                    <a:pt x="182" y="301"/>
                  </a:lnTo>
                  <a:lnTo>
                    <a:pt x="183" y="301"/>
                  </a:lnTo>
                  <a:lnTo>
                    <a:pt x="186" y="301"/>
                  </a:lnTo>
                  <a:lnTo>
                    <a:pt x="186" y="301"/>
                  </a:lnTo>
                  <a:lnTo>
                    <a:pt x="192" y="303"/>
                  </a:lnTo>
                  <a:lnTo>
                    <a:pt x="202" y="303"/>
                  </a:lnTo>
                  <a:lnTo>
                    <a:pt x="227" y="300"/>
                  </a:lnTo>
                  <a:lnTo>
                    <a:pt x="227" y="300"/>
                  </a:lnTo>
                  <a:lnTo>
                    <a:pt x="240" y="296"/>
                  </a:lnTo>
                  <a:lnTo>
                    <a:pt x="249" y="293"/>
                  </a:lnTo>
                  <a:lnTo>
                    <a:pt x="256" y="289"/>
                  </a:lnTo>
                  <a:lnTo>
                    <a:pt x="259" y="284"/>
                  </a:lnTo>
                  <a:lnTo>
                    <a:pt x="259" y="284"/>
                  </a:lnTo>
                  <a:lnTo>
                    <a:pt x="260" y="280"/>
                  </a:lnTo>
                  <a:lnTo>
                    <a:pt x="264" y="274"/>
                  </a:lnTo>
                  <a:lnTo>
                    <a:pt x="273" y="263"/>
                  </a:lnTo>
                  <a:lnTo>
                    <a:pt x="273" y="263"/>
                  </a:lnTo>
                  <a:lnTo>
                    <a:pt x="274" y="260"/>
                  </a:lnTo>
                  <a:lnTo>
                    <a:pt x="273" y="257"/>
                  </a:lnTo>
                  <a:lnTo>
                    <a:pt x="270" y="254"/>
                  </a:lnTo>
                  <a:lnTo>
                    <a:pt x="266" y="253"/>
                  </a:lnTo>
                  <a:lnTo>
                    <a:pt x="266" y="253"/>
                  </a:lnTo>
                  <a:lnTo>
                    <a:pt x="261" y="252"/>
                  </a:lnTo>
                  <a:lnTo>
                    <a:pt x="260" y="247"/>
                  </a:lnTo>
                  <a:lnTo>
                    <a:pt x="261" y="243"/>
                  </a:lnTo>
                  <a:lnTo>
                    <a:pt x="263" y="239"/>
                  </a:lnTo>
                  <a:lnTo>
                    <a:pt x="263" y="239"/>
                  </a:lnTo>
                  <a:lnTo>
                    <a:pt x="264" y="236"/>
                  </a:lnTo>
                  <a:lnTo>
                    <a:pt x="263" y="233"/>
                  </a:lnTo>
                  <a:lnTo>
                    <a:pt x="259" y="230"/>
                  </a:lnTo>
                  <a:lnTo>
                    <a:pt x="254" y="229"/>
                  </a:lnTo>
                  <a:lnTo>
                    <a:pt x="254" y="229"/>
                  </a:lnTo>
                  <a:lnTo>
                    <a:pt x="249" y="229"/>
                  </a:lnTo>
                  <a:lnTo>
                    <a:pt x="243" y="226"/>
                  </a:lnTo>
                  <a:lnTo>
                    <a:pt x="242" y="222"/>
                  </a:lnTo>
                  <a:lnTo>
                    <a:pt x="242" y="220"/>
                  </a:lnTo>
                  <a:lnTo>
                    <a:pt x="243" y="219"/>
                  </a:lnTo>
                  <a:lnTo>
                    <a:pt x="243" y="219"/>
                  </a:lnTo>
                  <a:lnTo>
                    <a:pt x="246" y="216"/>
                  </a:lnTo>
                  <a:lnTo>
                    <a:pt x="249" y="217"/>
                  </a:lnTo>
                  <a:lnTo>
                    <a:pt x="249" y="217"/>
                  </a:lnTo>
                  <a:lnTo>
                    <a:pt x="250" y="213"/>
                  </a:lnTo>
                  <a:lnTo>
                    <a:pt x="250" y="210"/>
                  </a:lnTo>
                  <a:lnTo>
                    <a:pt x="250" y="210"/>
                  </a:lnTo>
                  <a:lnTo>
                    <a:pt x="247" y="209"/>
                  </a:lnTo>
                  <a:lnTo>
                    <a:pt x="246" y="206"/>
                  </a:lnTo>
                  <a:lnTo>
                    <a:pt x="244" y="200"/>
                  </a:lnTo>
                  <a:lnTo>
                    <a:pt x="244" y="200"/>
                  </a:lnTo>
                  <a:lnTo>
                    <a:pt x="246" y="195"/>
                  </a:lnTo>
                  <a:lnTo>
                    <a:pt x="247" y="192"/>
                  </a:lnTo>
                  <a:lnTo>
                    <a:pt x="249" y="188"/>
                  </a:lnTo>
                  <a:lnTo>
                    <a:pt x="249" y="180"/>
                  </a:lnTo>
                  <a:lnTo>
                    <a:pt x="249" y="180"/>
                  </a:lnTo>
                  <a:lnTo>
                    <a:pt x="250" y="172"/>
                  </a:lnTo>
                  <a:lnTo>
                    <a:pt x="252" y="165"/>
                  </a:lnTo>
                  <a:lnTo>
                    <a:pt x="254" y="158"/>
                  </a:lnTo>
                  <a:lnTo>
                    <a:pt x="254" y="152"/>
                  </a:lnTo>
                  <a:lnTo>
                    <a:pt x="254" y="152"/>
                  </a:lnTo>
                  <a:lnTo>
                    <a:pt x="256" y="151"/>
                  </a:lnTo>
                  <a:lnTo>
                    <a:pt x="257" y="148"/>
                  </a:lnTo>
                  <a:lnTo>
                    <a:pt x="261" y="142"/>
                  </a:lnTo>
                  <a:lnTo>
                    <a:pt x="269" y="135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80" y="118"/>
                  </a:lnTo>
                  <a:lnTo>
                    <a:pt x="289" y="109"/>
                  </a:lnTo>
                  <a:lnTo>
                    <a:pt x="296" y="102"/>
                  </a:lnTo>
                  <a:lnTo>
                    <a:pt x="301" y="98"/>
                  </a:lnTo>
                  <a:lnTo>
                    <a:pt x="301" y="98"/>
                  </a:lnTo>
                  <a:lnTo>
                    <a:pt x="313" y="92"/>
                  </a:lnTo>
                  <a:lnTo>
                    <a:pt x="318" y="89"/>
                  </a:lnTo>
                  <a:lnTo>
                    <a:pt x="321" y="87"/>
                  </a:lnTo>
                  <a:lnTo>
                    <a:pt x="321" y="87"/>
                  </a:lnTo>
                  <a:lnTo>
                    <a:pt x="321" y="82"/>
                  </a:lnTo>
                  <a:lnTo>
                    <a:pt x="321" y="74"/>
                  </a:lnTo>
                  <a:lnTo>
                    <a:pt x="320" y="67"/>
                  </a:lnTo>
                  <a:lnTo>
                    <a:pt x="318" y="62"/>
                  </a:lnTo>
                  <a:lnTo>
                    <a:pt x="318" y="6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0" name="Freeform 295"/>
            <p:cNvSpPr>
              <a:spLocks/>
            </p:cNvSpPr>
            <p:nvPr/>
          </p:nvSpPr>
          <p:spPr bwMode="auto">
            <a:xfrm>
              <a:off x="2370254" y="4056666"/>
              <a:ext cx="196634" cy="1019948"/>
            </a:xfrm>
            <a:custGeom>
              <a:avLst/>
              <a:gdLst/>
              <a:ahLst/>
              <a:cxnLst>
                <a:cxn ang="0">
                  <a:pos x="52" y="613"/>
                </a:cxn>
                <a:cxn ang="0">
                  <a:pos x="38" y="579"/>
                </a:cxn>
                <a:cxn ang="0">
                  <a:pos x="49" y="553"/>
                </a:cxn>
                <a:cxn ang="0">
                  <a:pos x="62" y="529"/>
                </a:cxn>
                <a:cxn ang="0">
                  <a:pos x="62" y="493"/>
                </a:cxn>
                <a:cxn ang="0">
                  <a:pos x="59" y="479"/>
                </a:cxn>
                <a:cxn ang="0">
                  <a:pos x="56" y="448"/>
                </a:cxn>
                <a:cxn ang="0">
                  <a:pos x="58" y="409"/>
                </a:cxn>
                <a:cxn ang="0">
                  <a:pos x="71" y="375"/>
                </a:cxn>
                <a:cxn ang="0">
                  <a:pos x="76" y="330"/>
                </a:cxn>
                <a:cxn ang="0">
                  <a:pos x="88" y="294"/>
                </a:cxn>
                <a:cxn ang="0">
                  <a:pos x="82" y="246"/>
                </a:cxn>
                <a:cxn ang="0">
                  <a:pos x="91" y="205"/>
                </a:cxn>
                <a:cxn ang="0">
                  <a:pos x="106" y="168"/>
                </a:cxn>
                <a:cxn ang="0">
                  <a:pos x="118" y="146"/>
                </a:cxn>
                <a:cxn ang="0">
                  <a:pos x="133" y="106"/>
                </a:cxn>
                <a:cxn ang="0">
                  <a:pos x="119" y="61"/>
                </a:cxn>
                <a:cxn ang="0">
                  <a:pos x="116" y="31"/>
                </a:cxn>
                <a:cxn ang="0">
                  <a:pos x="98" y="0"/>
                </a:cxn>
                <a:cxn ang="0">
                  <a:pos x="89" y="48"/>
                </a:cxn>
                <a:cxn ang="0">
                  <a:pos x="82" y="126"/>
                </a:cxn>
                <a:cxn ang="0">
                  <a:pos x="64" y="195"/>
                </a:cxn>
                <a:cxn ang="0">
                  <a:pos x="64" y="264"/>
                </a:cxn>
                <a:cxn ang="0">
                  <a:pos x="42" y="330"/>
                </a:cxn>
                <a:cxn ang="0">
                  <a:pos x="35" y="375"/>
                </a:cxn>
                <a:cxn ang="0">
                  <a:pos x="29" y="428"/>
                </a:cxn>
                <a:cxn ang="0">
                  <a:pos x="31" y="459"/>
                </a:cxn>
                <a:cxn ang="0">
                  <a:pos x="44" y="431"/>
                </a:cxn>
                <a:cxn ang="0">
                  <a:pos x="41" y="459"/>
                </a:cxn>
                <a:cxn ang="0">
                  <a:pos x="38" y="486"/>
                </a:cxn>
                <a:cxn ang="0">
                  <a:pos x="29" y="508"/>
                </a:cxn>
                <a:cxn ang="0">
                  <a:pos x="29" y="496"/>
                </a:cxn>
                <a:cxn ang="0">
                  <a:pos x="22" y="503"/>
                </a:cxn>
                <a:cxn ang="0">
                  <a:pos x="10" y="520"/>
                </a:cxn>
                <a:cxn ang="0">
                  <a:pos x="11" y="530"/>
                </a:cxn>
                <a:cxn ang="0">
                  <a:pos x="17" y="550"/>
                </a:cxn>
                <a:cxn ang="0">
                  <a:pos x="24" y="553"/>
                </a:cxn>
                <a:cxn ang="0">
                  <a:pos x="4" y="570"/>
                </a:cxn>
                <a:cxn ang="0">
                  <a:pos x="15" y="573"/>
                </a:cxn>
                <a:cxn ang="0">
                  <a:pos x="12" y="596"/>
                </a:cxn>
                <a:cxn ang="0">
                  <a:pos x="24" y="587"/>
                </a:cxn>
                <a:cxn ang="0">
                  <a:pos x="11" y="614"/>
                </a:cxn>
                <a:cxn ang="0">
                  <a:pos x="21" y="624"/>
                </a:cxn>
                <a:cxn ang="0">
                  <a:pos x="29" y="636"/>
                </a:cxn>
                <a:cxn ang="0">
                  <a:pos x="47" y="640"/>
                </a:cxn>
                <a:cxn ang="0">
                  <a:pos x="39" y="650"/>
                </a:cxn>
                <a:cxn ang="0">
                  <a:pos x="49" y="657"/>
                </a:cxn>
                <a:cxn ang="0">
                  <a:pos x="38" y="668"/>
                </a:cxn>
                <a:cxn ang="0">
                  <a:pos x="68" y="663"/>
                </a:cxn>
                <a:cxn ang="0">
                  <a:pos x="31" y="671"/>
                </a:cxn>
                <a:cxn ang="0">
                  <a:pos x="56" y="690"/>
                </a:cxn>
                <a:cxn ang="0">
                  <a:pos x="74" y="668"/>
                </a:cxn>
                <a:cxn ang="0">
                  <a:pos x="79" y="664"/>
                </a:cxn>
                <a:cxn ang="0">
                  <a:pos x="91" y="675"/>
                </a:cxn>
                <a:cxn ang="0">
                  <a:pos x="82" y="675"/>
                </a:cxn>
                <a:cxn ang="0">
                  <a:pos x="66" y="690"/>
                </a:cxn>
                <a:cxn ang="0">
                  <a:pos x="72" y="700"/>
                </a:cxn>
                <a:cxn ang="0">
                  <a:pos x="86" y="701"/>
                </a:cxn>
                <a:cxn ang="0">
                  <a:pos x="105" y="710"/>
                </a:cxn>
                <a:cxn ang="0">
                  <a:pos x="125" y="711"/>
                </a:cxn>
                <a:cxn ang="0">
                  <a:pos x="111" y="684"/>
                </a:cxn>
                <a:cxn ang="0">
                  <a:pos x="91" y="640"/>
                </a:cxn>
              </a:cxnLst>
              <a:rect l="0" t="0" r="r" b="b"/>
              <a:pathLst>
                <a:path w="139" h="721">
                  <a:moveTo>
                    <a:pt x="62" y="641"/>
                  </a:moveTo>
                  <a:lnTo>
                    <a:pt x="62" y="641"/>
                  </a:lnTo>
                  <a:lnTo>
                    <a:pt x="59" y="640"/>
                  </a:lnTo>
                  <a:lnTo>
                    <a:pt x="58" y="637"/>
                  </a:lnTo>
                  <a:lnTo>
                    <a:pt x="56" y="636"/>
                  </a:lnTo>
                  <a:lnTo>
                    <a:pt x="54" y="634"/>
                  </a:lnTo>
                  <a:lnTo>
                    <a:pt x="54" y="634"/>
                  </a:lnTo>
                  <a:lnTo>
                    <a:pt x="52" y="631"/>
                  </a:lnTo>
                  <a:lnTo>
                    <a:pt x="52" y="627"/>
                  </a:lnTo>
                  <a:lnTo>
                    <a:pt x="52" y="621"/>
                  </a:lnTo>
                  <a:lnTo>
                    <a:pt x="54" y="616"/>
                  </a:lnTo>
                  <a:lnTo>
                    <a:pt x="54" y="616"/>
                  </a:lnTo>
                  <a:lnTo>
                    <a:pt x="54" y="614"/>
                  </a:lnTo>
                  <a:lnTo>
                    <a:pt x="52" y="613"/>
                  </a:lnTo>
                  <a:lnTo>
                    <a:pt x="48" y="611"/>
                  </a:lnTo>
                  <a:lnTo>
                    <a:pt x="42" y="611"/>
                  </a:lnTo>
                  <a:lnTo>
                    <a:pt x="38" y="611"/>
                  </a:lnTo>
                  <a:lnTo>
                    <a:pt x="38" y="611"/>
                  </a:lnTo>
                  <a:lnTo>
                    <a:pt x="37" y="609"/>
                  </a:lnTo>
                  <a:lnTo>
                    <a:pt x="37" y="607"/>
                  </a:lnTo>
                  <a:lnTo>
                    <a:pt x="37" y="604"/>
                  </a:lnTo>
                  <a:lnTo>
                    <a:pt x="35" y="600"/>
                  </a:lnTo>
                  <a:lnTo>
                    <a:pt x="35" y="600"/>
                  </a:lnTo>
                  <a:lnTo>
                    <a:pt x="34" y="596"/>
                  </a:lnTo>
                  <a:lnTo>
                    <a:pt x="34" y="593"/>
                  </a:lnTo>
                  <a:lnTo>
                    <a:pt x="35" y="586"/>
                  </a:lnTo>
                  <a:lnTo>
                    <a:pt x="35" y="586"/>
                  </a:lnTo>
                  <a:lnTo>
                    <a:pt x="38" y="579"/>
                  </a:lnTo>
                  <a:lnTo>
                    <a:pt x="41" y="576"/>
                  </a:lnTo>
                  <a:lnTo>
                    <a:pt x="44" y="574"/>
                  </a:lnTo>
                  <a:lnTo>
                    <a:pt x="44" y="574"/>
                  </a:lnTo>
                  <a:lnTo>
                    <a:pt x="45" y="574"/>
                  </a:lnTo>
                  <a:lnTo>
                    <a:pt x="47" y="573"/>
                  </a:lnTo>
                  <a:lnTo>
                    <a:pt x="47" y="570"/>
                  </a:lnTo>
                  <a:lnTo>
                    <a:pt x="48" y="567"/>
                  </a:lnTo>
                  <a:lnTo>
                    <a:pt x="51" y="563"/>
                  </a:lnTo>
                  <a:lnTo>
                    <a:pt x="51" y="563"/>
                  </a:lnTo>
                  <a:lnTo>
                    <a:pt x="52" y="562"/>
                  </a:lnTo>
                  <a:lnTo>
                    <a:pt x="52" y="560"/>
                  </a:lnTo>
                  <a:lnTo>
                    <a:pt x="51" y="557"/>
                  </a:lnTo>
                  <a:lnTo>
                    <a:pt x="49" y="555"/>
                  </a:lnTo>
                  <a:lnTo>
                    <a:pt x="49" y="553"/>
                  </a:lnTo>
                  <a:lnTo>
                    <a:pt x="49" y="552"/>
                  </a:lnTo>
                  <a:lnTo>
                    <a:pt x="49" y="552"/>
                  </a:lnTo>
                  <a:lnTo>
                    <a:pt x="52" y="549"/>
                  </a:lnTo>
                  <a:lnTo>
                    <a:pt x="52" y="545"/>
                  </a:lnTo>
                  <a:lnTo>
                    <a:pt x="54" y="542"/>
                  </a:lnTo>
                  <a:lnTo>
                    <a:pt x="56" y="540"/>
                  </a:lnTo>
                  <a:lnTo>
                    <a:pt x="56" y="540"/>
                  </a:lnTo>
                  <a:lnTo>
                    <a:pt x="59" y="540"/>
                  </a:lnTo>
                  <a:lnTo>
                    <a:pt x="59" y="539"/>
                  </a:lnTo>
                  <a:lnTo>
                    <a:pt x="59" y="535"/>
                  </a:lnTo>
                  <a:lnTo>
                    <a:pt x="59" y="532"/>
                  </a:lnTo>
                  <a:lnTo>
                    <a:pt x="61" y="530"/>
                  </a:lnTo>
                  <a:lnTo>
                    <a:pt x="62" y="529"/>
                  </a:lnTo>
                  <a:lnTo>
                    <a:pt x="62" y="529"/>
                  </a:lnTo>
                  <a:lnTo>
                    <a:pt x="64" y="528"/>
                  </a:lnTo>
                  <a:lnTo>
                    <a:pt x="64" y="525"/>
                  </a:lnTo>
                  <a:lnTo>
                    <a:pt x="62" y="522"/>
                  </a:lnTo>
                  <a:lnTo>
                    <a:pt x="62" y="518"/>
                  </a:lnTo>
                  <a:lnTo>
                    <a:pt x="62" y="518"/>
                  </a:lnTo>
                  <a:lnTo>
                    <a:pt x="62" y="513"/>
                  </a:lnTo>
                  <a:lnTo>
                    <a:pt x="61" y="509"/>
                  </a:lnTo>
                  <a:lnTo>
                    <a:pt x="62" y="506"/>
                  </a:lnTo>
                  <a:lnTo>
                    <a:pt x="65" y="505"/>
                  </a:lnTo>
                  <a:lnTo>
                    <a:pt x="65" y="505"/>
                  </a:lnTo>
                  <a:lnTo>
                    <a:pt x="68" y="502"/>
                  </a:lnTo>
                  <a:lnTo>
                    <a:pt x="68" y="499"/>
                  </a:lnTo>
                  <a:lnTo>
                    <a:pt x="65" y="496"/>
                  </a:lnTo>
                  <a:lnTo>
                    <a:pt x="62" y="493"/>
                  </a:lnTo>
                  <a:lnTo>
                    <a:pt x="62" y="493"/>
                  </a:lnTo>
                  <a:lnTo>
                    <a:pt x="61" y="492"/>
                  </a:lnTo>
                  <a:lnTo>
                    <a:pt x="62" y="491"/>
                  </a:lnTo>
                  <a:lnTo>
                    <a:pt x="68" y="491"/>
                  </a:lnTo>
                  <a:lnTo>
                    <a:pt x="68" y="491"/>
                  </a:lnTo>
                  <a:lnTo>
                    <a:pt x="69" y="491"/>
                  </a:lnTo>
                  <a:lnTo>
                    <a:pt x="71" y="489"/>
                  </a:lnTo>
                  <a:lnTo>
                    <a:pt x="71" y="486"/>
                  </a:lnTo>
                  <a:lnTo>
                    <a:pt x="69" y="483"/>
                  </a:lnTo>
                  <a:lnTo>
                    <a:pt x="66" y="483"/>
                  </a:lnTo>
                  <a:lnTo>
                    <a:pt x="66" y="483"/>
                  </a:lnTo>
                  <a:lnTo>
                    <a:pt x="62" y="483"/>
                  </a:lnTo>
                  <a:lnTo>
                    <a:pt x="59" y="482"/>
                  </a:lnTo>
                  <a:lnTo>
                    <a:pt x="59" y="479"/>
                  </a:lnTo>
                  <a:lnTo>
                    <a:pt x="61" y="475"/>
                  </a:lnTo>
                  <a:lnTo>
                    <a:pt x="61" y="475"/>
                  </a:lnTo>
                  <a:lnTo>
                    <a:pt x="62" y="473"/>
                  </a:lnTo>
                  <a:lnTo>
                    <a:pt x="62" y="472"/>
                  </a:lnTo>
                  <a:lnTo>
                    <a:pt x="61" y="469"/>
                  </a:lnTo>
                  <a:lnTo>
                    <a:pt x="59" y="468"/>
                  </a:lnTo>
                  <a:lnTo>
                    <a:pt x="58" y="465"/>
                  </a:lnTo>
                  <a:lnTo>
                    <a:pt x="58" y="465"/>
                  </a:lnTo>
                  <a:lnTo>
                    <a:pt x="59" y="461"/>
                  </a:lnTo>
                  <a:lnTo>
                    <a:pt x="59" y="458"/>
                  </a:lnTo>
                  <a:lnTo>
                    <a:pt x="56" y="456"/>
                  </a:lnTo>
                  <a:lnTo>
                    <a:pt x="56" y="456"/>
                  </a:lnTo>
                  <a:lnTo>
                    <a:pt x="56" y="454"/>
                  </a:lnTo>
                  <a:lnTo>
                    <a:pt x="56" y="448"/>
                  </a:lnTo>
                  <a:lnTo>
                    <a:pt x="58" y="442"/>
                  </a:lnTo>
                  <a:lnTo>
                    <a:pt x="59" y="439"/>
                  </a:lnTo>
                  <a:lnTo>
                    <a:pt x="59" y="439"/>
                  </a:lnTo>
                  <a:lnTo>
                    <a:pt x="61" y="439"/>
                  </a:lnTo>
                  <a:lnTo>
                    <a:pt x="61" y="436"/>
                  </a:lnTo>
                  <a:lnTo>
                    <a:pt x="61" y="432"/>
                  </a:lnTo>
                  <a:lnTo>
                    <a:pt x="61" y="422"/>
                  </a:lnTo>
                  <a:lnTo>
                    <a:pt x="61" y="422"/>
                  </a:lnTo>
                  <a:lnTo>
                    <a:pt x="59" y="419"/>
                  </a:lnTo>
                  <a:lnTo>
                    <a:pt x="59" y="417"/>
                  </a:lnTo>
                  <a:lnTo>
                    <a:pt x="58" y="414"/>
                  </a:lnTo>
                  <a:lnTo>
                    <a:pt x="56" y="411"/>
                  </a:lnTo>
                  <a:lnTo>
                    <a:pt x="56" y="411"/>
                  </a:lnTo>
                  <a:lnTo>
                    <a:pt x="58" y="409"/>
                  </a:lnTo>
                  <a:lnTo>
                    <a:pt x="59" y="407"/>
                  </a:lnTo>
                  <a:lnTo>
                    <a:pt x="61" y="404"/>
                  </a:lnTo>
                  <a:lnTo>
                    <a:pt x="62" y="399"/>
                  </a:lnTo>
                  <a:lnTo>
                    <a:pt x="62" y="399"/>
                  </a:lnTo>
                  <a:lnTo>
                    <a:pt x="62" y="392"/>
                  </a:lnTo>
                  <a:lnTo>
                    <a:pt x="64" y="391"/>
                  </a:lnTo>
                  <a:lnTo>
                    <a:pt x="66" y="390"/>
                  </a:lnTo>
                  <a:lnTo>
                    <a:pt x="66" y="390"/>
                  </a:lnTo>
                  <a:lnTo>
                    <a:pt x="66" y="388"/>
                  </a:lnTo>
                  <a:lnTo>
                    <a:pt x="68" y="385"/>
                  </a:lnTo>
                  <a:lnTo>
                    <a:pt x="66" y="378"/>
                  </a:lnTo>
                  <a:lnTo>
                    <a:pt x="66" y="378"/>
                  </a:lnTo>
                  <a:lnTo>
                    <a:pt x="68" y="377"/>
                  </a:lnTo>
                  <a:lnTo>
                    <a:pt x="71" y="375"/>
                  </a:lnTo>
                  <a:lnTo>
                    <a:pt x="74" y="375"/>
                  </a:lnTo>
                  <a:lnTo>
                    <a:pt x="75" y="374"/>
                  </a:lnTo>
                  <a:lnTo>
                    <a:pt x="76" y="371"/>
                  </a:lnTo>
                  <a:lnTo>
                    <a:pt x="76" y="371"/>
                  </a:lnTo>
                  <a:lnTo>
                    <a:pt x="75" y="368"/>
                  </a:lnTo>
                  <a:lnTo>
                    <a:pt x="74" y="367"/>
                  </a:lnTo>
                  <a:lnTo>
                    <a:pt x="72" y="365"/>
                  </a:lnTo>
                  <a:lnTo>
                    <a:pt x="72" y="363"/>
                  </a:lnTo>
                  <a:lnTo>
                    <a:pt x="72" y="363"/>
                  </a:lnTo>
                  <a:lnTo>
                    <a:pt x="72" y="354"/>
                  </a:lnTo>
                  <a:lnTo>
                    <a:pt x="72" y="341"/>
                  </a:lnTo>
                  <a:lnTo>
                    <a:pt x="72" y="341"/>
                  </a:lnTo>
                  <a:lnTo>
                    <a:pt x="74" y="334"/>
                  </a:lnTo>
                  <a:lnTo>
                    <a:pt x="76" y="330"/>
                  </a:lnTo>
                  <a:lnTo>
                    <a:pt x="84" y="326"/>
                  </a:lnTo>
                  <a:lnTo>
                    <a:pt x="84" y="326"/>
                  </a:lnTo>
                  <a:lnTo>
                    <a:pt x="85" y="324"/>
                  </a:lnTo>
                  <a:lnTo>
                    <a:pt x="85" y="321"/>
                  </a:lnTo>
                  <a:lnTo>
                    <a:pt x="84" y="316"/>
                  </a:lnTo>
                  <a:lnTo>
                    <a:pt x="82" y="308"/>
                  </a:lnTo>
                  <a:lnTo>
                    <a:pt x="82" y="307"/>
                  </a:lnTo>
                  <a:lnTo>
                    <a:pt x="84" y="306"/>
                  </a:lnTo>
                  <a:lnTo>
                    <a:pt x="84" y="306"/>
                  </a:lnTo>
                  <a:lnTo>
                    <a:pt x="86" y="303"/>
                  </a:lnTo>
                  <a:lnTo>
                    <a:pt x="86" y="300"/>
                  </a:lnTo>
                  <a:lnTo>
                    <a:pt x="86" y="296"/>
                  </a:lnTo>
                  <a:lnTo>
                    <a:pt x="88" y="294"/>
                  </a:lnTo>
                  <a:lnTo>
                    <a:pt x="88" y="294"/>
                  </a:lnTo>
                  <a:lnTo>
                    <a:pt x="91" y="291"/>
                  </a:lnTo>
                  <a:lnTo>
                    <a:pt x="91" y="289"/>
                  </a:lnTo>
                  <a:lnTo>
                    <a:pt x="93" y="280"/>
                  </a:lnTo>
                  <a:lnTo>
                    <a:pt x="93" y="280"/>
                  </a:lnTo>
                  <a:lnTo>
                    <a:pt x="93" y="276"/>
                  </a:lnTo>
                  <a:lnTo>
                    <a:pt x="92" y="273"/>
                  </a:lnTo>
                  <a:lnTo>
                    <a:pt x="89" y="270"/>
                  </a:lnTo>
                  <a:lnTo>
                    <a:pt x="89" y="266"/>
                  </a:lnTo>
                  <a:lnTo>
                    <a:pt x="89" y="266"/>
                  </a:lnTo>
                  <a:lnTo>
                    <a:pt x="88" y="259"/>
                  </a:lnTo>
                  <a:lnTo>
                    <a:pt x="86" y="254"/>
                  </a:lnTo>
                  <a:lnTo>
                    <a:pt x="84" y="250"/>
                  </a:lnTo>
                  <a:lnTo>
                    <a:pt x="84" y="250"/>
                  </a:lnTo>
                  <a:lnTo>
                    <a:pt x="82" y="246"/>
                  </a:lnTo>
                  <a:lnTo>
                    <a:pt x="81" y="240"/>
                  </a:lnTo>
                  <a:lnTo>
                    <a:pt x="82" y="234"/>
                  </a:lnTo>
                  <a:lnTo>
                    <a:pt x="84" y="233"/>
                  </a:lnTo>
                  <a:lnTo>
                    <a:pt x="84" y="233"/>
                  </a:lnTo>
                  <a:lnTo>
                    <a:pt x="85" y="232"/>
                  </a:lnTo>
                  <a:lnTo>
                    <a:pt x="86" y="227"/>
                  </a:lnTo>
                  <a:lnTo>
                    <a:pt x="88" y="223"/>
                  </a:lnTo>
                  <a:lnTo>
                    <a:pt x="89" y="222"/>
                  </a:lnTo>
                  <a:lnTo>
                    <a:pt x="91" y="220"/>
                  </a:lnTo>
                  <a:lnTo>
                    <a:pt x="91" y="220"/>
                  </a:lnTo>
                  <a:lnTo>
                    <a:pt x="92" y="220"/>
                  </a:lnTo>
                  <a:lnTo>
                    <a:pt x="93" y="219"/>
                  </a:lnTo>
                  <a:lnTo>
                    <a:pt x="93" y="215"/>
                  </a:lnTo>
                  <a:lnTo>
                    <a:pt x="91" y="205"/>
                  </a:lnTo>
                  <a:lnTo>
                    <a:pt x="91" y="205"/>
                  </a:lnTo>
                  <a:lnTo>
                    <a:pt x="91" y="200"/>
                  </a:lnTo>
                  <a:lnTo>
                    <a:pt x="92" y="199"/>
                  </a:lnTo>
                  <a:lnTo>
                    <a:pt x="93" y="197"/>
                  </a:lnTo>
                  <a:lnTo>
                    <a:pt x="95" y="196"/>
                  </a:lnTo>
                  <a:lnTo>
                    <a:pt x="95" y="196"/>
                  </a:lnTo>
                  <a:lnTo>
                    <a:pt x="95" y="192"/>
                  </a:lnTo>
                  <a:lnTo>
                    <a:pt x="96" y="188"/>
                  </a:lnTo>
                  <a:lnTo>
                    <a:pt x="99" y="183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05" y="179"/>
                  </a:lnTo>
                  <a:lnTo>
                    <a:pt x="106" y="175"/>
                  </a:lnTo>
                  <a:lnTo>
                    <a:pt x="106" y="168"/>
                  </a:lnTo>
                  <a:lnTo>
                    <a:pt x="106" y="168"/>
                  </a:lnTo>
                  <a:lnTo>
                    <a:pt x="108" y="165"/>
                  </a:lnTo>
                  <a:lnTo>
                    <a:pt x="111" y="163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8" y="159"/>
                  </a:lnTo>
                  <a:lnTo>
                    <a:pt x="118" y="158"/>
                  </a:lnTo>
                  <a:lnTo>
                    <a:pt x="115" y="155"/>
                  </a:lnTo>
                  <a:lnTo>
                    <a:pt x="115" y="152"/>
                  </a:lnTo>
                  <a:lnTo>
                    <a:pt x="115" y="151"/>
                  </a:lnTo>
                  <a:lnTo>
                    <a:pt x="116" y="149"/>
                  </a:lnTo>
                  <a:lnTo>
                    <a:pt x="116" y="149"/>
                  </a:lnTo>
                  <a:lnTo>
                    <a:pt x="118" y="148"/>
                  </a:lnTo>
                  <a:lnTo>
                    <a:pt x="118" y="146"/>
                  </a:lnTo>
                  <a:lnTo>
                    <a:pt x="116" y="141"/>
                  </a:lnTo>
                  <a:lnTo>
                    <a:pt x="115" y="135"/>
                  </a:lnTo>
                  <a:lnTo>
                    <a:pt x="113" y="133"/>
                  </a:lnTo>
                  <a:lnTo>
                    <a:pt x="115" y="132"/>
                  </a:lnTo>
                  <a:lnTo>
                    <a:pt x="115" y="132"/>
                  </a:lnTo>
                  <a:lnTo>
                    <a:pt x="116" y="129"/>
                  </a:lnTo>
                  <a:lnTo>
                    <a:pt x="116" y="126"/>
                  </a:lnTo>
                  <a:lnTo>
                    <a:pt x="115" y="121"/>
                  </a:lnTo>
                  <a:lnTo>
                    <a:pt x="115" y="121"/>
                  </a:lnTo>
                  <a:lnTo>
                    <a:pt x="118" y="116"/>
                  </a:lnTo>
                  <a:lnTo>
                    <a:pt x="123" y="114"/>
                  </a:lnTo>
                  <a:lnTo>
                    <a:pt x="130" y="109"/>
                  </a:lnTo>
                  <a:lnTo>
                    <a:pt x="133" y="106"/>
                  </a:lnTo>
                  <a:lnTo>
                    <a:pt x="133" y="106"/>
                  </a:lnTo>
                  <a:lnTo>
                    <a:pt x="136" y="98"/>
                  </a:lnTo>
                  <a:lnTo>
                    <a:pt x="138" y="87"/>
                  </a:lnTo>
                  <a:lnTo>
                    <a:pt x="138" y="87"/>
                  </a:lnTo>
                  <a:lnTo>
                    <a:pt x="130" y="91"/>
                  </a:lnTo>
                  <a:lnTo>
                    <a:pt x="128" y="91"/>
                  </a:lnTo>
                  <a:lnTo>
                    <a:pt x="128" y="91"/>
                  </a:lnTo>
                  <a:lnTo>
                    <a:pt x="128" y="91"/>
                  </a:lnTo>
                  <a:lnTo>
                    <a:pt x="126" y="82"/>
                  </a:lnTo>
                  <a:lnTo>
                    <a:pt x="125" y="77"/>
                  </a:lnTo>
                  <a:lnTo>
                    <a:pt x="123" y="72"/>
                  </a:lnTo>
                  <a:lnTo>
                    <a:pt x="123" y="72"/>
                  </a:lnTo>
                  <a:lnTo>
                    <a:pt x="121" y="69"/>
                  </a:lnTo>
                  <a:lnTo>
                    <a:pt x="121" y="64"/>
                  </a:lnTo>
                  <a:lnTo>
                    <a:pt x="119" y="61"/>
                  </a:lnTo>
                  <a:lnTo>
                    <a:pt x="118" y="58"/>
                  </a:lnTo>
                  <a:lnTo>
                    <a:pt x="118" y="58"/>
                  </a:lnTo>
                  <a:lnTo>
                    <a:pt x="115" y="55"/>
                  </a:lnTo>
                  <a:lnTo>
                    <a:pt x="112" y="52"/>
                  </a:lnTo>
                  <a:lnTo>
                    <a:pt x="111" y="48"/>
                  </a:lnTo>
                  <a:lnTo>
                    <a:pt x="111" y="47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13" y="42"/>
                  </a:lnTo>
                  <a:lnTo>
                    <a:pt x="113" y="40"/>
                  </a:lnTo>
                  <a:lnTo>
                    <a:pt x="113" y="35"/>
                  </a:lnTo>
                  <a:lnTo>
                    <a:pt x="115" y="34"/>
                  </a:lnTo>
                  <a:lnTo>
                    <a:pt x="115" y="34"/>
                  </a:lnTo>
                  <a:lnTo>
                    <a:pt x="116" y="31"/>
                  </a:lnTo>
                  <a:lnTo>
                    <a:pt x="115" y="30"/>
                  </a:lnTo>
                  <a:lnTo>
                    <a:pt x="112" y="28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3"/>
                  </a:lnTo>
                  <a:lnTo>
                    <a:pt x="106" y="20"/>
                  </a:lnTo>
                  <a:lnTo>
                    <a:pt x="106" y="15"/>
                  </a:lnTo>
                  <a:lnTo>
                    <a:pt x="106" y="11"/>
                  </a:lnTo>
                  <a:lnTo>
                    <a:pt x="106" y="8"/>
                  </a:lnTo>
                  <a:lnTo>
                    <a:pt x="105" y="7"/>
                  </a:lnTo>
                  <a:lnTo>
                    <a:pt x="105" y="7"/>
                  </a:lnTo>
                  <a:lnTo>
                    <a:pt x="102" y="4"/>
                  </a:lnTo>
                  <a:lnTo>
                    <a:pt x="99" y="1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5" y="7"/>
                  </a:lnTo>
                  <a:lnTo>
                    <a:pt x="93" y="10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88" y="15"/>
                  </a:lnTo>
                  <a:lnTo>
                    <a:pt x="88" y="15"/>
                  </a:lnTo>
                  <a:lnTo>
                    <a:pt x="86" y="23"/>
                  </a:lnTo>
                  <a:lnTo>
                    <a:pt x="86" y="27"/>
                  </a:lnTo>
                  <a:lnTo>
                    <a:pt x="88" y="30"/>
                  </a:lnTo>
                  <a:lnTo>
                    <a:pt x="88" y="30"/>
                  </a:lnTo>
                  <a:lnTo>
                    <a:pt x="89" y="37"/>
                  </a:lnTo>
                  <a:lnTo>
                    <a:pt x="89" y="48"/>
                  </a:lnTo>
                  <a:lnTo>
                    <a:pt x="89" y="61"/>
                  </a:lnTo>
                  <a:lnTo>
                    <a:pt x="89" y="71"/>
                  </a:lnTo>
                  <a:lnTo>
                    <a:pt x="89" y="71"/>
                  </a:lnTo>
                  <a:lnTo>
                    <a:pt x="82" y="95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4" y="101"/>
                  </a:lnTo>
                  <a:lnTo>
                    <a:pt x="85" y="102"/>
                  </a:lnTo>
                  <a:lnTo>
                    <a:pt x="85" y="105"/>
                  </a:lnTo>
                  <a:lnTo>
                    <a:pt x="85" y="105"/>
                  </a:lnTo>
                  <a:lnTo>
                    <a:pt x="84" y="108"/>
                  </a:lnTo>
                  <a:lnTo>
                    <a:pt x="82" y="112"/>
                  </a:lnTo>
                  <a:lnTo>
                    <a:pt x="82" y="126"/>
                  </a:lnTo>
                  <a:lnTo>
                    <a:pt x="82" y="126"/>
                  </a:lnTo>
                  <a:lnTo>
                    <a:pt x="82" y="135"/>
                  </a:lnTo>
                  <a:lnTo>
                    <a:pt x="79" y="146"/>
                  </a:lnTo>
                  <a:lnTo>
                    <a:pt x="75" y="162"/>
                  </a:lnTo>
                  <a:lnTo>
                    <a:pt x="75" y="162"/>
                  </a:lnTo>
                  <a:lnTo>
                    <a:pt x="75" y="166"/>
                  </a:lnTo>
                  <a:lnTo>
                    <a:pt x="74" y="170"/>
                  </a:lnTo>
                  <a:lnTo>
                    <a:pt x="72" y="175"/>
                  </a:lnTo>
                  <a:lnTo>
                    <a:pt x="71" y="179"/>
                  </a:lnTo>
                  <a:lnTo>
                    <a:pt x="71" y="179"/>
                  </a:lnTo>
                  <a:lnTo>
                    <a:pt x="71" y="183"/>
                  </a:lnTo>
                  <a:lnTo>
                    <a:pt x="69" y="188"/>
                  </a:lnTo>
                  <a:lnTo>
                    <a:pt x="64" y="193"/>
                  </a:lnTo>
                  <a:lnTo>
                    <a:pt x="64" y="193"/>
                  </a:lnTo>
                  <a:lnTo>
                    <a:pt x="64" y="195"/>
                  </a:lnTo>
                  <a:lnTo>
                    <a:pt x="64" y="196"/>
                  </a:lnTo>
                  <a:lnTo>
                    <a:pt x="66" y="202"/>
                  </a:lnTo>
                  <a:lnTo>
                    <a:pt x="69" y="207"/>
                  </a:lnTo>
                  <a:lnTo>
                    <a:pt x="71" y="212"/>
                  </a:lnTo>
                  <a:lnTo>
                    <a:pt x="71" y="212"/>
                  </a:lnTo>
                  <a:lnTo>
                    <a:pt x="69" y="216"/>
                  </a:lnTo>
                  <a:lnTo>
                    <a:pt x="66" y="220"/>
                  </a:lnTo>
                  <a:lnTo>
                    <a:pt x="64" y="225"/>
                  </a:lnTo>
                  <a:lnTo>
                    <a:pt x="64" y="230"/>
                  </a:lnTo>
                  <a:lnTo>
                    <a:pt x="64" y="230"/>
                  </a:lnTo>
                  <a:lnTo>
                    <a:pt x="65" y="240"/>
                  </a:lnTo>
                  <a:lnTo>
                    <a:pt x="65" y="250"/>
                  </a:lnTo>
                  <a:lnTo>
                    <a:pt x="64" y="264"/>
                  </a:lnTo>
                  <a:lnTo>
                    <a:pt x="64" y="264"/>
                  </a:lnTo>
                  <a:lnTo>
                    <a:pt x="64" y="267"/>
                  </a:lnTo>
                  <a:lnTo>
                    <a:pt x="62" y="269"/>
                  </a:lnTo>
                  <a:lnTo>
                    <a:pt x="61" y="271"/>
                  </a:lnTo>
                  <a:lnTo>
                    <a:pt x="61" y="276"/>
                  </a:lnTo>
                  <a:lnTo>
                    <a:pt x="61" y="276"/>
                  </a:lnTo>
                  <a:lnTo>
                    <a:pt x="61" y="281"/>
                  </a:lnTo>
                  <a:lnTo>
                    <a:pt x="58" y="284"/>
                  </a:lnTo>
                  <a:lnTo>
                    <a:pt x="56" y="290"/>
                  </a:lnTo>
                  <a:lnTo>
                    <a:pt x="55" y="296"/>
                  </a:lnTo>
                  <a:lnTo>
                    <a:pt x="55" y="296"/>
                  </a:lnTo>
                  <a:lnTo>
                    <a:pt x="52" y="304"/>
                  </a:lnTo>
                  <a:lnTo>
                    <a:pt x="49" y="314"/>
                  </a:lnTo>
                  <a:lnTo>
                    <a:pt x="42" y="330"/>
                  </a:lnTo>
                  <a:lnTo>
                    <a:pt x="42" y="330"/>
                  </a:lnTo>
                  <a:lnTo>
                    <a:pt x="39" y="340"/>
                  </a:lnTo>
                  <a:lnTo>
                    <a:pt x="38" y="343"/>
                  </a:lnTo>
                  <a:lnTo>
                    <a:pt x="35" y="343"/>
                  </a:lnTo>
                  <a:lnTo>
                    <a:pt x="35" y="343"/>
                  </a:lnTo>
                  <a:lnTo>
                    <a:pt x="32" y="344"/>
                  </a:lnTo>
                  <a:lnTo>
                    <a:pt x="31" y="345"/>
                  </a:lnTo>
                  <a:lnTo>
                    <a:pt x="31" y="350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60"/>
                  </a:lnTo>
                  <a:lnTo>
                    <a:pt x="34" y="365"/>
                  </a:lnTo>
                  <a:lnTo>
                    <a:pt x="34" y="370"/>
                  </a:lnTo>
                  <a:lnTo>
                    <a:pt x="35" y="375"/>
                  </a:lnTo>
                  <a:lnTo>
                    <a:pt x="35" y="375"/>
                  </a:lnTo>
                  <a:lnTo>
                    <a:pt x="37" y="380"/>
                  </a:lnTo>
                  <a:lnTo>
                    <a:pt x="38" y="384"/>
                  </a:lnTo>
                  <a:lnTo>
                    <a:pt x="35" y="391"/>
                  </a:lnTo>
                  <a:lnTo>
                    <a:pt x="35" y="391"/>
                  </a:lnTo>
                  <a:lnTo>
                    <a:pt x="32" y="398"/>
                  </a:lnTo>
                  <a:lnTo>
                    <a:pt x="31" y="401"/>
                  </a:lnTo>
                  <a:lnTo>
                    <a:pt x="31" y="405"/>
                  </a:lnTo>
                  <a:lnTo>
                    <a:pt x="31" y="405"/>
                  </a:lnTo>
                  <a:lnTo>
                    <a:pt x="29" y="409"/>
                  </a:lnTo>
                  <a:lnTo>
                    <a:pt x="28" y="414"/>
                  </a:lnTo>
                  <a:lnTo>
                    <a:pt x="28" y="418"/>
                  </a:lnTo>
                  <a:lnTo>
                    <a:pt x="28" y="424"/>
                  </a:lnTo>
                  <a:lnTo>
                    <a:pt x="28" y="424"/>
                  </a:lnTo>
                  <a:lnTo>
                    <a:pt x="29" y="428"/>
                  </a:lnTo>
                  <a:lnTo>
                    <a:pt x="31" y="431"/>
                  </a:lnTo>
                  <a:lnTo>
                    <a:pt x="29" y="432"/>
                  </a:lnTo>
                  <a:lnTo>
                    <a:pt x="27" y="434"/>
                  </a:lnTo>
                  <a:lnTo>
                    <a:pt x="27" y="434"/>
                  </a:lnTo>
                  <a:lnTo>
                    <a:pt x="25" y="434"/>
                  </a:lnTo>
                  <a:lnTo>
                    <a:pt x="22" y="438"/>
                  </a:lnTo>
                  <a:lnTo>
                    <a:pt x="21" y="451"/>
                  </a:lnTo>
                  <a:lnTo>
                    <a:pt x="21" y="451"/>
                  </a:lnTo>
                  <a:lnTo>
                    <a:pt x="20" y="458"/>
                  </a:lnTo>
                  <a:lnTo>
                    <a:pt x="21" y="461"/>
                  </a:lnTo>
                  <a:lnTo>
                    <a:pt x="22" y="462"/>
                  </a:lnTo>
                  <a:lnTo>
                    <a:pt x="28" y="461"/>
                  </a:lnTo>
                  <a:lnTo>
                    <a:pt x="28" y="461"/>
                  </a:lnTo>
                  <a:lnTo>
                    <a:pt x="31" y="459"/>
                  </a:lnTo>
                  <a:lnTo>
                    <a:pt x="32" y="456"/>
                  </a:lnTo>
                  <a:lnTo>
                    <a:pt x="32" y="446"/>
                  </a:lnTo>
                  <a:lnTo>
                    <a:pt x="32" y="436"/>
                  </a:lnTo>
                  <a:lnTo>
                    <a:pt x="34" y="434"/>
                  </a:lnTo>
                  <a:lnTo>
                    <a:pt x="35" y="432"/>
                  </a:lnTo>
                  <a:lnTo>
                    <a:pt x="35" y="432"/>
                  </a:lnTo>
                  <a:lnTo>
                    <a:pt x="38" y="432"/>
                  </a:lnTo>
                  <a:lnTo>
                    <a:pt x="38" y="429"/>
                  </a:lnTo>
                  <a:lnTo>
                    <a:pt x="38" y="428"/>
                  </a:lnTo>
                  <a:lnTo>
                    <a:pt x="41" y="427"/>
                  </a:lnTo>
                  <a:lnTo>
                    <a:pt x="41" y="427"/>
                  </a:lnTo>
                  <a:lnTo>
                    <a:pt x="44" y="427"/>
                  </a:lnTo>
                  <a:lnTo>
                    <a:pt x="44" y="428"/>
                  </a:lnTo>
                  <a:lnTo>
                    <a:pt x="44" y="431"/>
                  </a:lnTo>
                  <a:lnTo>
                    <a:pt x="45" y="432"/>
                  </a:lnTo>
                  <a:lnTo>
                    <a:pt x="45" y="432"/>
                  </a:lnTo>
                  <a:lnTo>
                    <a:pt x="48" y="434"/>
                  </a:lnTo>
                  <a:lnTo>
                    <a:pt x="49" y="435"/>
                  </a:lnTo>
                  <a:lnTo>
                    <a:pt x="49" y="438"/>
                  </a:lnTo>
                  <a:lnTo>
                    <a:pt x="47" y="439"/>
                  </a:lnTo>
                  <a:lnTo>
                    <a:pt x="47" y="439"/>
                  </a:lnTo>
                  <a:lnTo>
                    <a:pt x="45" y="441"/>
                  </a:lnTo>
                  <a:lnTo>
                    <a:pt x="44" y="442"/>
                  </a:lnTo>
                  <a:lnTo>
                    <a:pt x="45" y="446"/>
                  </a:lnTo>
                  <a:lnTo>
                    <a:pt x="45" y="449"/>
                  </a:lnTo>
                  <a:lnTo>
                    <a:pt x="45" y="454"/>
                  </a:lnTo>
                  <a:lnTo>
                    <a:pt x="45" y="454"/>
                  </a:lnTo>
                  <a:lnTo>
                    <a:pt x="41" y="459"/>
                  </a:lnTo>
                  <a:lnTo>
                    <a:pt x="41" y="462"/>
                  </a:lnTo>
                  <a:lnTo>
                    <a:pt x="41" y="466"/>
                  </a:lnTo>
                  <a:lnTo>
                    <a:pt x="41" y="466"/>
                  </a:lnTo>
                  <a:lnTo>
                    <a:pt x="41" y="469"/>
                  </a:lnTo>
                  <a:lnTo>
                    <a:pt x="41" y="471"/>
                  </a:lnTo>
                  <a:lnTo>
                    <a:pt x="39" y="472"/>
                  </a:lnTo>
                  <a:lnTo>
                    <a:pt x="38" y="476"/>
                  </a:lnTo>
                  <a:lnTo>
                    <a:pt x="38" y="476"/>
                  </a:lnTo>
                  <a:lnTo>
                    <a:pt x="38" y="479"/>
                  </a:lnTo>
                  <a:lnTo>
                    <a:pt x="39" y="482"/>
                  </a:lnTo>
                  <a:lnTo>
                    <a:pt x="39" y="483"/>
                  </a:lnTo>
                  <a:lnTo>
                    <a:pt x="39" y="483"/>
                  </a:lnTo>
                  <a:lnTo>
                    <a:pt x="39" y="483"/>
                  </a:lnTo>
                  <a:lnTo>
                    <a:pt x="38" y="486"/>
                  </a:lnTo>
                  <a:lnTo>
                    <a:pt x="39" y="488"/>
                  </a:lnTo>
                  <a:lnTo>
                    <a:pt x="39" y="489"/>
                  </a:lnTo>
                  <a:lnTo>
                    <a:pt x="38" y="491"/>
                  </a:lnTo>
                  <a:lnTo>
                    <a:pt x="38" y="491"/>
                  </a:lnTo>
                  <a:lnTo>
                    <a:pt x="37" y="492"/>
                  </a:lnTo>
                  <a:lnTo>
                    <a:pt x="37" y="495"/>
                  </a:lnTo>
                  <a:lnTo>
                    <a:pt x="39" y="501"/>
                  </a:lnTo>
                  <a:lnTo>
                    <a:pt x="39" y="501"/>
                  </a:lnTo>
                  <a:lnTo>
                    <a:pt x="39" y="502"/>
                  </a:lnTo>
                  <a:lnTo>
                    <a:pt x="37" y="503"/>
                  </a:lnTo>
                  <a:lnTo>
                    <a:pt x="34" y="503"/>
                  </a:lnTo>
                  <a:lnTo>
                    <a:pt x="31" y="505"/>
                  </a:lnTo>
                  <a:lnTo>
                    <a:pt x="31" y="505"/>
                  </a:lnTo>
                  <a:lnTo>
                    <a:pt x="29" y="508"/>
                  </a:lnTo>
                  <a:lnTo>
                    <a:pt x="31" y="510"/>
                  </a:lnTo>
                  <a:lnTo>
                    <a:pt x="32" y="513"/>
                  </a:lnTo>
                  <a:lnTo>
                    <a:pt x="32" y="516"/>
                  </a:lnTo>
                  <a:lnTo>
                    <a:pt x="32" y="516"/>
                  </a:lnTo>
                  <a:lnTo>
                    <a:pt x="31" y="518"/>
                  </a:lnTo>
                  <a:lnTo>
                    <a:pt x="28" y="516"/>
                  </a:lnTo>
                  <a:lnTo>
                    <a:pt x="22" y="512"/>
                  </a:lnTo>
                  <a:lnTo>
                    <a:pt x="22" y="512"/>
                  </a:lnTo>
                  <a:lnTo>
                    <a:pt x="22" y="509"/>
                  </a:lnTo>
                  <a:lnTo>
                    <a:pt x="24" y="506"/>
                  </a:lnTo>
                  <a:lnTo>
                    <a:pt x="29" y="501"/>
                  </a:lnTo>
                  <a:lnTo>
                    <a:pt x="29" y="501"/>
                  </a:lnTo>
                  <a:lnTo>
                    <a:pt x="29" y="499"/>
                  </a:lnTo>
                  <a:lnTo>
                    <a:pt x="29" y="496"/>
                  </a:lnTo>
                  <a:lnTo>
                    <a:pt x="28" y="492"/>
                  </a:lnTo>
                  <a:lnTo>
                    <a:pt x="25" y="489"/>
                  </a:lnTo>
                  <a:lnTo>
                    <a:pt x="22" y="489"/>
                  </a:lnTo>
                  <a:lnTo>
                    <a:pt x="21" y="489"/>
                  </a:lnTo>
                  <a:lnTo>
                    <a:pt x="21" y="489"/>
                  </a:lnTo>
                  <a:lnTo>
                    <a:pt x="20" y="491"/>
                  </a:lnTo>
                  <a:lnTo>
                    <a:pt x="20" y="492"/>
                  </a:lnTo>
                  <a:lnTo>
                    <a:pt x="21" y="495"/>
                  </a:lnTo>
                  <a:lnTo>
                    <a:pt x="24" y="498"/>
                  </a:lnTo>
                  <a:lnTo>
                    <a:pt x="27" y="502"/>
                  </a:lnTo>
                  <a:lnTo>
                    <a:pt x="27" y="502"/>
                  </a:lnTo>
                  <a:lnTo>
                    <a:pt x="25" y="503"/>
                  </a:lnTo>
                  <a:lnTo>
                    <a:pt x="25" y="503"/>
                  </a:lnTo>
                  <a:lnTo>
                    <a:pt x="22" y="503"/>
                  </a:lnTo>
                  <a:lnTo>
                    <a:pt x="18" y="503"/>
                  </a:lnTo>
                  <a:lnTo>
                    <a:pt x="18" y="505"/>
                  </a:lnTo>
                  <a:lnTo>
                    <a:pt x="18" y="506"/>
                  </a:lnTo>
                  <a:lnTo>
                    <a:pt x="18" y="506"/>
                  </a:lnTo>
                  <a:lnTo>
                    <a:pt x="17" y="509"/>
                  </a:lnTo>
                  <a:lnTo>
                    <a:pt x="14" y="509"/>
                  </a:lnTo>
                  <a:lnTo>
                    <a:pt x="11" y="510"/>
                  </a:lnTo>
                  <a:lnTo>
                    <a:pt x="8" y="512"/>
                  </a:lnTo>
                  <a:lnTo>
                    <a:pt x="8" y="512"/>
                  </a:lnTo>
                  <a:lnTo>
                    <a:pt x="8" y="515"/>
                  </a:lnTo>
                  <a:lnTo>
                    <a:pt x="8" y="518"/>
                  </a:lnTo>
                  <a:lnTo>
                    <a:pt x="10" y="519"/>
                  </a:lnTo>
                  <a:lnTo>
                    <a:pt x="10" y="520"/>
                  </a:lnTo>
                  <a:lnTo>
                    <a:pt x="10" y="520"/>
                  </a:lnTo>
                  <a:lnTo>
                    <a:pt x="2" y="525"/>
                  </a:lnTo>
                  <a:lnTo>
                    <a:pt x="0" y="528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0" y="532"/>
                  </a:lnTo>
                  <a:lnTo>
                    <a:pt x="1" y="533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30"/>
                  </a:lnTo>
                  <a:lnTo>
                    <a:pt x="4" y="529"/>
                  </a:lnTo>
                  <a:lnTo>
                    <a:pt x="7" y="528"/>
                  </a:lnTo>
                  <a:lnTo>
                    <a:pt x="8" y="528"/>
                  </a:lnTo>
                  <a:lnTo>
                    <a:pt x="11" y="530"/>
                  </a:lnTo>
                  <a:lnTo>
                    <a:pt x="11" y="530"/>
                  </a:lnTo>
                  <a:lnTo>
                    <a:pt x="12" y="533"/>
                  </a:lnTo>
                  <a:lnTo>
                    <a:pt x="14" y="532"/>
                  </a:lnTo>
                  <a:lnTo>
                    <a:pt x="17" y="532"/>
                  </a:lnTo>
                  <a:lnTo>
                    <a:pt x="20" y="532"/>
                  </a:lnTo>
                  <a:lnTo>
                    <a:pt x="20" y="532"/>
                  </a:lnTo>
                  <a:lnTo>
                    <a:pt x="22" y="533"/>
                  </a:lnTo>
                  <a:lnTo>
                    <a:pt x="24" y="536"/>
                  </a:lnTo>
                  <a:lnTo>
                    <a:pt x="22" y="539"/>
                  </a:lnTo>
                  <a:lnTo>
                    <a:pt x="21" y="540"/>
                  </a:lnTo>
                  <a:lnTo>
                    <a:pt x="21" y="540"/>
                  </a:lnTo>
                  <a:lnTo>
                    <a:pt x="20" y="540"/>
                  </a:lnTo>
                  <a:lnTo>
                    <a:pt x="17" y="543"/>
                  </a:lnTo>
                  <a:lnTo>
                    <a:pt x="17" y="546"/>
                  </a:lnTo>
                  <a:lnTo>
                    <a:pt x="17" y="550"/>
                  </a:lnTo>
                  <a:lnTo>
                    <a:pt x="17" y="550"/>
                  </a:lnTo>
                  <a:lnTo>
                    <a:pt x="17" y="552"/>
                  </a:lnTo>
                  <a:lnTo>
                    <a:pt x="18" y="552"/>
                  </a:lnTo>
                  <a:lnTo>
                    <a:pt x="22" y="552"/>
                  </a:lnTo>
                  <a:lnTo>
                    <a:pt x="27" y="552"/>
                  </a:lnTo>
                  <a:lnTo>
                    <a:pt x="31" y="552"/>
                  </a:lnTo>
                  <a:lnTo>
                    <a:pt x="31" y="552"/>
                  </a:lnTo>
                  <a:lnTo>
                    <a:pt x="34" y="553"/>
                  </a:lnTo>
                  <a:lnTo>
                    <a:pt x="34" y="556"/>
                  </a:lnTo>
                  <a:lnTo>
                    <a:pt x="32" y="557"/>
                  </a:lnTo>
                  <a:lnTo>
                    <a:pt x="31" y="557"/>
                  </a:lnTo>
                  <a:lnTo>
                    <a:pt x="31" y="557"/>
                  </a:lnTo>
                  <a:lnTo>
                    <a:pt x="27" y="555"/>
                  </a:lnTo>
                  <a:lnTo>
                    <a:pt x="24" y="553"/>
                  </a:lnTo>
                  <a:lnTo>
                    <a:pt x="21" y="555"/>
                  </a:lnTo>
                  <a:lnTo>
                    <a:pt x="21" y="555"/>
                  </a:lnTo>
                  <a:lnTo>
                    <a:pt x="18" y="557"/>
                  </a:lnTo>
                  <a:lnTo>
                    <a:pt x="17" y="557"/>
                  </a:lnTo>
                  <a:lnTo>
                    <a:pt x="11" y="556"/>
                  </a:lnTo>
                  <a:lnTo>
                    <a:pt x="11" y="556"/>
                  </a:lnTo>
                  <a:lnTo>
                    <a:pt x="8" y="556"/>
                  </a:lnTo>
                  <a:lnTo>
                    <a:pt x="2" y="559"/>
                  </a:lnTo>
                  <a:lnTo>
                    <a:pt x="0" y="562"/>
                  </a:lnTo>
                  <a:lnTo>
                    <a:pt x="0" y="563"/>
                  </a:lnTo>
                  <a:lnTo>
                    <a:pt x="1" y="565"/>
                  </a:lnTo>
                  <a:lnTo>
                    <a:pt x="1" y="565"/>
                  </a:lnTo>
                  <a:lnTo>
                    <a:pt x="2" y="567"/>
                  </a:lnTo>
                  <a:lnTo>
                    <a:pt x="4" y="570"/>
                  </a:lnTo>
                  <a:lnTo>
                    <a:pt x="5" y="572"/>
                  </a:lnTo>
                  <a:lnTo>
                    <a:pt x="7" y="572"/>
                  </a:lnTo>
                  <a:lnTo>
                    <a:pt x="7" y="572"/>
                  </a:lnTo>
                  <a:lnTo>
                    <a:pt x="11" y="570"/>
                  </a:lnTo>
                  <a:lnTo>
                    <a:pt x="14" y="567"/>
                  </a:lnTo>
                  <a:lnTo>
                    <a:pt x="14" y="567"/>
                  </a:lnTo>
                  <a:lnTo>
                    <a:pt x="15" y="565"/>
                  </a:lnTo>
                  <a:lnTo>
                    <a:pt x="18" y="563"/>
                  </a:lnTo>
                  <a:lnTo>
                    <a:pt x="20" y="565"/>
                  </a:lnTo>
                  <a:lnTo>
                    <a:pt x="21" y="567"/>
                  </a:lnTo>
                  <a:lnTo>
                    <a:pt x="21" y="567"/>
                  </a:lnTo>
                  <a:lnTo>
                    <a:pt x="20" y="570"/>
                  </a:lnTo>
                  <a:lnTo>
                    <a:pt x="18" y="572"/>
                  </a:lnTo>
                  <a:lnTo>
                    <a:pt x="15" y="573"/>
                  </a:lnTo>
                  <a:lnTo>
                    <a:pt x="12" y="574"/>
                  </a:lnTo>
                  <a:lnTo>
                    <a:pt x="12" y="574"/>
                  </a:lnTo>
                  <a:lnTo>
                    <a:pt x="10" y="579"/>
                  </a:lnTo>
                  <a:lnTo>
                    <a:pt x="4" y="584"/>
                  </a:lnTo>
                  <a:lnTo>
                    <a:pt x="4" y="584"/>
                  </a:lnTo>
                  <a:lnTo>
                    <a:pt x="2" y="587"/>
                  </a:lnTo>
                  <a:lnTo>
                    <a:pt x="4" y="589"/>
                  </a:lnTo>
                  <a:lnTo>
                    <a:pt x="5" y="592"/>
                  </a:lnTo>
                  <a:lnTo>
                    <a:pt x="8" y="590"/>
                  </a:lnTo>
                  <a:lnTo>
                    <a:pt x="8" y="590"/>
                  </a:lnTo>
                  <a:lnTo>
                    <a:pt x="10" y="590"/>
                  </a:lnTo>
                  <a:lnTo>
                    <a:pt x="10" y="593"/>
                  </a:lnTo>
                  <a:lnTo>
                    <a:pt x="10" y="594"/>
                  </a:lnTo>
                  <a:lnTo>
                    <a:pt x="12" y="596"/>
                  </a:lnTo>
                  <a:lnTo>
                    <a:pt x="12" y="596"/>
                  </a:lnTo>
                  <a:lnTo>
                    <a:pt x="15" y="596"/>
                  </a:lnTo>
                  <a:lnTo>
                    <a:pt x="17" y="594"/>
                  </a:lnTo>
                  <a:lnTo>
                    <a:pt x="17" y="592"/>
                  </a:lnTo>
                  <a:lnTo>
                    <a:pt x="17" y="589"/>
                  </a:lnTo>
                  <a:lnTo>
                    <a:pt x="17" y="589"/>
                  </a:lnTo>
                  <a:lnTo>
                    <a:pt x="17" y="586"/>
                  </a:lnTo>
                  <a:lnTo>
                    <a:pt x="18" y="583"/>
                  </a:lnTo>
                  <a:lnTo>
                    <a:pt x="21" y="580"/>
                  </a:lnTo>
                  <a:lnTo>
                    <a:pt x="22" y="582"/>
                  </a:lnTo>
                  <a:lnTo>
                    <a:pt x="24" y="582"/>
                  </a:lnTo>
                  <a:lnTo>
                    <a:pt x="24" y="582"/>
                  </a:lnTo>
                  <a:lnTo>
                    <a:pt x="25" y="584"/>
                  </a:lnTo>
                  <a:lnTo>
                    <a:pt x="24" y="587"/>
                  </a:lnTo>
                  <a:lnTo>
                    <a:pt x="22" y="590"/>
                  </a:lnTo>
                  <a:lnTo>
                    <a:pt x="21" y="593"/>
                  </a:lnTo>
                  <a:lnTo>
                    <a:pt x="21" y="593"/>
                  </a:lnTo>
                  <a:lnTo>
                    <a:pt x="20" y="599"/>
                  </a:lnTo>
                  <a:lnTo>
                    <a:pt x="20" y="606"/>
                  </a:lnTo>
                  <a:lnTo>
                    <a:pt x="20" y="606"/>
                  </a:lnTo>
                  <a:lnTo>
                    <a:pt x="18" y="607"/>
                  </a:lnTo>
                  <a:lnTo>
                    <a:pt x="17" y="609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5" y="611"/>
                  </a:lnTo>
                  <a:lnTo>
                    <a:pt x="14" y="613"/>
                  </a:lnTo>
                  <a:lnTo>
                    <a:pt x="14" y="613"/>
                  </a:lnTo>
                  <a:lnTo>
                    <a:pt x="11" y="614"/>
                  </a:lnTo>
                  <a:lnTo>
                    <a:pt x="8" y="614"/>
                  </a:lnTo>
                  <a:lnTo>
                    <a:pt x="10" y="616"/>
                  </a:lnTo>
                  <a:lnTo>
                    <a:pt x="10" y="616"/>
                  </a:lnTo>
                  <a:lnTo>
                    <a:pt x="11" y="619"/>
                  </a:lnTo>
                  <a:lnTo>
                    <a:pt x="10" y="620"/>
                  </a:lnTo>
                  <a:lnTo>
                    <a:pt x="8" y="623"/>
                  </a:lnTo>
                  <a:lnTo>
                    <a:pt x="10" y="626"/>
                  </a:lnTo>
                  <a:lnTo>
                    <a:pt x="10" y="626"/>
                  </a:lnTo>
                  <a:lnTo>
                    <a:pt x="11" y="626"/>
                  </a:lnTo>
                  <a:lnTo>
                    <a:pt x="12" y="624"/>
                  </a:lnTo>
                  <a:lnTo>
                    <a:pt x="15" y="623"/>
                  </a:lnTo>
                  <a:lnTo>
                    <a:pt x="18" y="623"/>
                  </a:lnTo>
                  <a:lnTo>
                    <a:pt x="18" y="623"/>
                  </a:lnTo>
                  <a:lnTo>
                    <a:pt x="21" y="624"/>
                  </a:lnTo>
                  <a:lnTo>
                    <a:pt x="25" y="623"/>
                  </a:lnTo>
                  <a:lnTo>
                    <a:pt x="25" y="623"/>
                  </a:lnTo>
                  <a:lnTo>
                    <a:pt x="29" y="623"/>
                  </a:lnTo>
                  <a:lnTo>
                    <a:pt x="31" y="624"/>
                  </a:lnTo>
                  <a:lnTo>
                    <a:pt x="31" y="627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25" y="630"/>
                  </a:lnTo>
                  <a:lnTo>
                    <a:pt x="22" y="633"/>
                  </a:lnTo>
                  <a:lnTo>
                    <a:pt x="21" y="634"/>
                  </a:lnTo>
                  <a:lnTo>
                    <a:pt x="21" y="636"/>
                  </a:lnTo>
                  <a:lnTo>
                    <a:pt x="21" y="636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7"/>
                  </a:lnTo>
                  <a:lnTo>
                    <a:pt x="31" y="637"/>
                  </a:lnTo>
                  <a:lnTo>
                    <a:pt x="32" y="640"/>
                  </a:lnTo>
                  <a:lnTo>
                    <a:pt x="34" y="640"/>
                  </a:lnTo>
                  <a:lnTo>
                    <a:pt x="35" y="638"/>
                  </a:lnTo>
                  <a:lnTo>
                    <a:pt x="37" y="636"/>
                  </a:lnTo>
                  <a:lnTo>
                    <a:pt x="37" y="636"/>
                  </a:lnTo>
                  <a:lnTo>
                    <a:pt x="37" y="634"/>
                  </a:lnTo>
                  <a:lnTo>
                    <a:pt x="38" y="633"/>
                  </a:lnTo>
                  <a:lnTo>
                    <a:pt x="41" y="633"/>
                  </a:lnTo>
                  <a:lnTo>
                    <a:pt x="45" y="636"/>
                  </a:lnTo>
                  <a:lnTo>
                    <a:pt x="47" y="638"/>
                  </a:lnTo>
                  <a:lnTo>
                    <a:pt x="47" y="638"/>
                  </a:lnTo>
                  <a:lnTo>
                    <a:pt x="47" y="640"/>
                  </a:lnTo>
                  <a:lnTo>
                    <a:pt x="45" y="641"/>
                  </a:lnTo>
                  <a:lnTo>
                    <a:pt x="42" y="644"/>
                  </a:lnTo>
                  <a:lnTo>
                    <a:pt x="37" y="644"/>
                  </a:lnTo>
                  <a:lnTo>
                    <a:pt x="32" y="644"/>
                  </a:lnTo>
                  <a:lnTo>
                    <a:pt x="32" y="644"/>
                  </a:lnTo>
                  <a:lnTo>
                    <a:pt x="29" y="644"/>
                  </a:lnTo>
                  <a:lnTo>
                    <a:pt x="27" y="647"/>
                  </a:lnTo>
                  <a:lnTo>
                    <a:pt x="27" y="650"/>
                  </a:lnTo>
                  <a:lnTo>
                    <a:pt x="28" y="654"/>
                  </a:lnTo>
                  <a:lnTo>
                    <a:pt x="28" y="654"/>
                  </a:lnTo>
                  <a:lnTo>
                    <a:pt x="31" y="656"/>
                  </a:lnTo>
                  <a:lnTo>
                    <a:pt x="34" y="656"/>
                  </a:lnTo>
                  <a:lnTo>
                    <a:pt x="39" y="650"/>
                  </a:lnTo>
                  <a:lnTo>
                    <a:pt x="39" y="650"/>
                  </a:lnTo>
                  <a:lnTo>
                    <a:pt x="45" y="648"/>
                  </a:lnTo>
                  <a:lnTo>
                    <a:pt x="52" y="648"/>
                  </a:lnTo>
                  <a:lnTo>
                    <a:pt x="61" y="648"/>
                  </a:lnTo>
                  <a:lnTo>
                    <a:pt x="62" y="650"/>
                  </a:lnTo>
                  <a:lnTo>
                    <a:pt x="64" y="651"/>
                  </a:lnTo>
                  <a:lnTo>
                    <a:pt x="64" y="651"/>
                  </a:lnTo>
                  <a:lnTo>
                    <a:pt x="64" y="653"/>
                  </a:lnTo>
                  <a:lnTo>
                    <a:pt x="64" y="654"/>
                  </a:lnTo>
                  <a:lnTo>
                    <a:pt x="61" y="654"/>
                  </a:lnTo>
                  <a:lnTo>
                    <a:pt x="56" y="654"/>
                  </a:lnTo>
                  <a:lnTo>
                    <a:pt x="54" y="654"/>
                  </a:lnTo>
                  <a:lnTo>
                    <a:pt x="54" y="654"/>
                  </a:lnTo>
                  <a:lnTo>
                    <a:pt x="52" y="657"/>
                  </a:lnTo>
                  <a:lnTo>
                    <a:pt x="49" y="657"/>
                  </a:lnTo>
                  <a:lnTo>
                    <a:pt x="47" y="658"/>
                  </a:lnTo>
                  <a:lnTo>
                    <a:pt x="44" y="657"/>
                  </a:lnTo>
                  <a:lnTo>
                    <a:pt x="44" y="657"/>
                  </a:lnTo>
                  <a:lnTo>
                    <a:pt x="42" y="656"/>
                  </a:lnTo>
                  <a:lnTo>
                    <a:pt x="39" y="657"/>
                  </a:lnTo>
                  <a:lnTo>
                    <a:pt x="37" y="658"/>
                  </a:lnTo>
                  <a:lnTo>
                    <a:pt x="35" y="663"/>
                  </a:lnTo>
                  <a:lnTo>
                    <a:pt x="35" y="663"/>
                  </a:lnTo>
                  <a:lnTo>
                    <a:pt x="34" y="666"/>
                  </a:lnTo>
                  <a:lnTo>
                    <a:pt x="32" y="667"/>
                  </a:lnTo>
                  <a:lnTo>
                    <a:pt x="32" y="667"/>
                  </a:lnTo>
                  <a:lnTo>
                    <a:pt x="35" y="668"/>
                  </a:lnTo>
                  <a:lnTo>
                    <a:pt x="35" y="668"/>
                  </a:lnTo>
                  <a:lnTo>
                    <a:pt x="38" y="668"/>
                  </a:lnTo>
                  <a:lnTo>
                    <a:pt x="39" y="668"/>
                  </a:lnTo>
                  <a:lnTo>
                    <a:pt x="42" y="666"/>
                  </a:lnTo>
                  <a:lnTo>
                    <a:pt x="45" y="664"/>
                  </a:lnTo>
                  <a:lnTo>
                    <a:pt x="47" y="663"/>
                  </a:lnTo>
                  <a:lnTo>
                    <a:pt x="51" y="663"/>
                  </a:lnTo>
                  <a:lnTo>
                    <a:pt x="51" y="663"/>
                  </a:lnTo>
                  <a:lnTo>
                    <a:pt x="56" y="661"/>
                  </a:lnTo>
                  <a:lnTo>
                    <a:pt x="62" y="658"/>
                  </a:lnTo>
                  <a:lnTo>
                    <a:pt x="65" y="657"/>
                  </a:lnTo>
                  <a:lnTo>
                    <a:pt x="68" y="657"/>
                  </a:lnTo>
                  <a:lnTo>
                    <a:pt x="68" y="658"/>
                  </a:lnTo>
                  <a:lnTo>
                    <a:pt x="68" y="658"/>
                  </a:lnTo>
                  <a:lnTo>
                    <a:pt x="69" y="661"/>
                  </a:lnTo>
                  <a:lnTo>
                    <a:pt x="68" y="663"/>
                  </a:lnTo>
                  <a:lnTo>
                    <a:pt x="65" y="666"/>
                  </a:lnTo>
                  <a:lnTo>
                    <a:pt x="61" y="667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4"/>
                  </a:lnTo>
                  <a:lnTo>
                    <a:pt x="51" y="667"/>
                  </a:lnTo>
                  <a:lnTo>
                    <a:pt x="49" y="670"/>
                  </a:lnTo>
                  <a:lnTo>
                    <a:pt x="48" y="674"/>
                  </a:lnTo>
                  <a:lnTo>
                    <a:pt x="48" y="674"/>
                  </a:lnTo>
                  <a:lnTo>
                    <a:pt x="48" y="675"/>
                  </a:lnTo>
                  <a:lnTo>
                    <a:pt x="47" y="675"/>
                  </a:lnTo>
                  <a:lnTo>
                    <a:pt x="42" y="675"/>
                  </a:lnTo>
                  <a:lnTo>
                    <a:pt x="31" y="671"/>
                  </a:lnTo>
                  <a:lnTo>
                    <a:pt x="31" y="671"/>
                  </a:lnTo>
                  <a:lnTo>
                    <a:pt x="28" y="673"/>
                  </a:lnTo>
                  <a:lnTo>
                    <a:pt x="28" y="674"/>
                  </a:lnTo>
                  <a:lnTo>
                    <a:pt x="29" y="678"/>
                  </a:lnTo>
                  <a:lnTo>
                    <a:pt x="32" y="683"/>
                  </a:lnTo>
                  <a:lnTo>
                    <a:pt x="32" y="683"/>
                  </a:lnTo>
                  <a:lnTo>
                    <a:pt x="37" y="684"/>
                  </a:lnTo>
                  <a:lnTo>
                    <a:pt x="39" y="684"/>
                  </a:lnTo>
                  <a:lnTo>
                    <a:pt x="42" y="684"/>
                  </a:lnTo>
                  <a:lnTo>
                    <a:pt x="47" y="685"/>
                  </a:lnTo>
                  <a:lnTo>
                    <a:pt x="47" y="685"/>
                  </a:lnTo>
                  <a:lnTo>
                    <a:pt x="52" y="690"/>
                  </a:lnTo>
                  <a:lnTo>
                    <a:pt x="55" y="691"/>
                  </a:lnTo>
                  <a:lnTo>
                    <a:pt x="56" y="690"/>
                  </a:lnTo>
                  <a:lnTo>
                    <a:pt x="56" y="690"/>
                  </a:lnTo>
                  <a:lnTo>
                    <a:pt x="59" y="687"/>
                  </a:lnTo>
                  <a:lnTo>
                    <a:pt x="58" y="685"/>
                  </a:lnTo>
                  <a:lnTo>
                    <a:pt x="54" y="684"/>
                  </a:lnTo>
                  <a:lnTo>
                    <a:pt x="54" y="684"/>
                  </a:lnTo>
                  <a:lnTo>
                    <a:pt x="54" y="683"/>
                  </a:lnTo>
                  <a:lnTo>
                    <a:pt x="54" y="680"/>
                  </a:lnTo>
                  <a:lnTo>
                    <a:pt x="56" y="678"/>
                  </a:lnTo>
                  <a:lnTo>
                    <a:pt x="61" y="680"/>
                  </a:lnTo>
                  <a:lnTo>
                    <a:pt x="61" y="680"/>
                  </a:lnTo>
                  <a:lnTo>
                    <a:pt x="65" y="680"/>
                  </a:lnTo>
                  <a:lnTo>
                    <a:pt x="71" y="678"/>
                  </a:lnTo>
                  <a:lnTo>
                    <a:pt x="74" y="674"/>
                  </a:lnTo>
                  <a:lnTo>
                    <a:pt x="74" y="668"/>
                  </a:lnTo>
                  <a:lnTo>
                    <a:pt x="74" y="668"/>
                  </a:lnTo>
                  <a:lnTo>
                    <a:pt x="72" y="666"/>
                  </a:lnTo>
                  <a:lnTo>
                    <a:pt x="74" y="663"/>
                  </a:lnTo>
                  <a:lnTo>
                    <a:pt x="76" y="658"/>
                  </a:lnTo>
                  <a:lnTo>
                    <a:pt x="81" y="656"/>
                  </a:lnTo>
                  <a:lnTo>
                    <a:pt x="88" y="653"/>
                  </a:lnTo>
                  <a:lnTo>
                    <a:pt x="88" y="653"/>
                  </a:lnTo>
                  <a:lnTo>
                    <a:pt x="91" y="653"/>
                  </a:lnTo>
                  <a:lnTo>
                    <a:pt x="92" y="654"/>
                  </a:lnTo>
                  <a:lnTo>
                    <a:pt x="92" y="656"/>
                  </a:lnTo>
                  <a:lnTo>
                    <a:pt x="89" y="658"/>
                  </a:lnTo>
                  <a:lnTo>
                    <a:pt x="85" y="661"/>
                  </a:lnTo>
                  <a:lnTo>
                    <a:pt x="85" y="661"/>
                  </a:lnTo>
                  <a:lnTo>
                    <a:pt x="82" y="663"/>
                  </a:lnTo>
                  <a:lnTo>
                    <a:pt x="79" y="664"/>
                  </a:lnTo>
                  <a:lnTo>
                    <a:pt x="81" y="667"/>
                  </a:lnTo>
                  <a:lnTo>
                    <a:pt x="82" y="670"/>
                  </a:lnTo>
                  <a:lnTo>
                    <a:pt x="82" y="670"/>
                  </a:lnTo>
                  <a:lnTo>
                    <a:pt x="85" y="671"/>
                  </a:lnTo>
                  <a:lnTo>
                    <a:pt x="86" y="671"/>
                  </a:lnTo>
                  <a:lnTo>
                    <a:pt x="91" y="671"/>
                  </a:lnTo>
                  <a:lnTo>
                    <a:pt x="93" y="670"/>
                  </a:lnTo>
                  <a:lnTo>
                    <a:pt x="96" y="670"/>
                  </a:lnTo>
                  <a:lnTo>
                    <a:pt x="98" y="671"/>
                  </a:lnTo>
                  <a:lnTo>
                    <a:pt x="98" y="671"/>
                  </a:lnTo>
                  <a:lnTo>
                    <a:pt x="98" y="673"/>
                  </a:lnTo>
                  <a:lnTo>
                    <a:pt x="98" y="673"/>
                  </a:lnTo>
                  <a:lnTo>
                    <a:pt x="95" y="674"/>
                  </a:lnTo>
                  <a:lnTo>
                    <a:pt x="91" y="675"/>
                  </a:lnTo>
                  <a:lnTo>
                    <a:pt x="88" y="678"/>
                  </a:lnTo>
                  <a:lnTo>
                    <a:pt x="88" y="678"/>
                  </a:lnTo>
                  <a:lnTo>
                    <a:pt x="88" y="681"/>
                  </a:lnTo>
                  <a:lnTo>
                    <a:pt x="91" y="684"/>
                  </a:lnTo>
                  <a:lnTo>
                    <a:pt x="91" y="687"/>
                  </a:lnTo>
                  <a:lnTo>
                    <a:pt x="91" y="688"/>
                  </a:lnTo>
                  <a:lnTo>
                    <a:pt x="89" y="690"/>
                  </a:lnTo>
                  <a:lnTo>
                    <a:pt x="89" y="690"/>
                  </a:lnTo>
                  <a:lnTo>
                    <a:pt x="88" y="690"/>
                  </a:lnTo>
                  <a:lnTo>
                    <a:pt x="86" y="688"/>
                  </a:lnTo>
                  <a:lnTo>
                    <a:pt x="85" y="684"/>
                  </a:lnTo>
                  <a:lnTo>
                    <a:pt x="84" y="680"/>
                  </a:lnTo>
                  <a:lnTo>
                    <a:pt x="84" y="677"/>
                  </a:lnTo>
                  <a:lnTo>
                    <a:pt x="82" y="675"/>
                  </a:lnTo>
                  <a:lnTo>
                    <a:pt x="82" y="675"/>
                  </a:lnTo>
                  <a:lnTo>
                    <a:pt x="79" y="675"/>
                  </a:lnTo>
                  <a:lnTo>
                    <a:pt x="78" y="677"/>
                  </a:lnTo>
                  <a:lnTo>
                    <a:pt x="78" y="681"/>
                  </a:lnTo>
                  <a:lnTo>
                    <a:pt x="79" y="685"/>
                  </a:lnTo>
                  <a:lnTo>
                    <a:pt x="79" y="685"/>
                  </a:lnTo>
                  <a:lnTo>
                    <a:pt x="79" y="690"/>
                  </a:lnTo>
                  <a:lnTo>
                    <a:pt x="78" y="690"/>
                  </a:lnTo>
                  <a:lnTo>
                    <a:pt x="71" y="683"/>
                  </a:lnTo>
                  <a:lnTo>
                    <a:pt x="71" y="683"/>
                  </a:lnTo>
                  <a:lnTo>
                    <a:pt x="68" y="683"/>
                  </a:lnTo>
                  <a:lnTo>
                    <a:pt x="66" y="683"/>
                  </a:lnTo>
                  <a:lnTo>
                    <a:pt x="65" y="685"/>
                  </a:lnTo>
                  <a:lnTo>
                    <a:pt x="66" y="690"/>
                  </a:lnTo>
                  <a:lnTo>
                    <a:pt x="66" y="690"/>
                  </a:lnTo>
                  <a:lnTo>
                    <a:pt x="68" y="691"/>
                  </a:lnTo>
                  <a:lnTo>
                    <a:pt x="68" y="691"/>
                  </a:lnTo>
                  <a:lnTo>
                    <a:pt x="65" y="691"/>
                  </a:lnTo>
                  <a:lnTo>
                    <a:pt x="61" y="693"/>
                  </a:lnTo>
                  <a:lnTo>
                    <a:pt x="59" y="694"/>
                  </a:lnTo>
                  <a:lnTo>
                    <a:pt x="59" y="695"/>
                  </a:lnTo>
                  <a:lnTo>
                    <a:pt x="59" y="695"/>
                  </a:lnTo>
                  <a:lnTo>
                    <a:pt x="59" y="698"/>
                  </a:lnTo>
                  <a:lnTo>
                    <a:pt x="62" y="698"/>
                  </a:lnTo>
                  <a:lnTo>
                    <a:pt x="66" y="698"/>
                  </a:lnTo>
                  <a:lnTo>
                    <a:pt x="71" y="698"/>
                  </a:lnTo>
                  <a:lnTo>
                    <a:pt x="71" y="698"/>
                  </a:lnTo>
                  <a:lnTo>
                    <a:pt x="72" y="700"/>
                  </a:lnTo>
                  <a:lnTo>
                    <a:pt x="74" y="701"/>
                  </a:lnTo>
                  <a:lnTo>
                    <a:pt x="75" y="704"/>
                  </a:lnTo>
                  <a:lnTo>
                    <a:pt x="76" y="708"/>
                  </a:lnTo>
                  <a:lnTo>
                    <a:pt x="79" y="712"/>
                  </a:lnTo>
                  <a:lnTo>
                    <a:pt x="79" y="712"/>
                  </a:lnTo>
                  <a:lnTo>
                    <a:pt x="81" y="712"/>
                  </a:lnTo>
                  <a:lnTo>
                    <a:pt x="81" y="712"/>
                  </a:lnTo>
                  <a:lnTo>
                    <a:pt x="82" y="708"/>
                  </a:lnTo>
                  <a:lnTo>
                    <a:pt x="82" y="703"/>
                  </a:lnTo>
                  <a:lnTo>
                    <a:pt x="84" y="701"/>
                  </a:lnTo>
                  <a:lnTo>
                    <a:pt x="85" y="700"/>
                  </a:lnTo>
                  <a:lnTo>
                    <a:pt x="85" y="700"/>
                  </a:lnTo>
                  <a:lnTo>
                    <a:pt x="86" y="700"/>
                  </a:lnTo>
                  <a:lnTo>
                    <a:pt x="86" y="701"/>
                  </a:lnTo>
                  <a:lnTo>
                    <a:pt x="88" y="705"/>
                  </a:lnTo>
                  <a:lnTo>
                    <a:pt x="91" y="711"/>
                  </a:lnTo>
                  <a:lnTo>
                    <a:pt x="92" y="712"/>
                  </a:lnTo>
                  <a:lnTo>
                    <a:pt x="96" y="715"/>
                  </a:lnTo>
                  <a:lnTo>
                    <a:pt x="96" y="715"/>
                  </a:lnTo>
                  <a:lnTo>
                    <a:pt x="101" y="715"/>
                  </a:lnTo>
                  <a:lnTo>
                    <a:pt x="101" y="715"/>
                  </a:lnTo>
                  <a:lnTo>
                    <a:pt x="101" y="715"/>
                  </a:lnTo>
                  <a:lnTo>
                    <a:pt x="101" y="712"/>
                  </a:lnTo>
                  <a:lnTo>
                    <a:pt x="101" y="711"/>
                  </a:lnTo>
                  <a:lnTo>
                    <a:pt x="102" y="710"/>
                  </a:lnTo>
                  <a:lnTo>
                    <a:pt x="102" y="710"/>
                  </a:lnTo>
                  <a:lnTo>
                    <a:pt x="103" y="708"/>
                  </a:lnTo>
                  <a:lnTo>
                    <a:pt x="105" y="710"/>
                  </a:lnTo>
                  <a:lnTo>
                    <a:pt x="109" y="714"/>
                  </a:lnTo>
                  <a:lnTo>
                    <a:pt x="113" y="718"/>
                  </a:lnTo>
                  <a:lnTo>
                    <a:pt x="118" y="721"/>
                  </a:lnTo>
                  <a:lnTo>
                    <a:pt x="118" y="721"/>
                  </a:lnTo>
                  <a:lnTo>
                    <a:pt x="119" y="721"/>
                  </a:lnTo>
                  <a:lnTo>
                    <a:pt x="121" y="721"/>
                  </a:lnTo>
                  <a:lnTo>
                    <a:pt x="121" y="718"/>
                  </a:lnTo>
                  <a:lnTo>
                    <a:pt x="119" y="714"/>
                  </a:lnTo>
                  <a:lnTo>
                    <a:pt x="116" y="711"/>
                  </a:lnTo>
                  <a:lnTo>
                    <a:pt x="116" y="711"/>
                  </a:lnTo>
                  <a:lnTo>
                    <a:pt x="115" y="708"/>
                  </a:lnTo>
                  <a:lnTo>
                    <a:pt x="118" y="708"/>
                  </a:lnTo>
                  <a:lnTo>
                    <a:pt x="125" y="711"/>
                  </a:lnTo>
                  <a:lnTo>
                    <a:pt x="125" y="711"/>
                  </a:lnTo>
                  <a:lnTo>
                    <a:pt x="132" y="712"/>
                  </a:lnTo>
                  <a:lnTo>
                    <a:pt x="135" y="711"/>
                  </a:lnTo>
                  <a:lnTo>
                    <a:pt x="136" y="710"/>
                  </a:lnTo>
                  <a:lnTo>
                    <a:pt x="136" y="710"/>
                  </a:lnTo>
                  <a:lnTo>
                    <a:pt x="138" y="708"/>
                  </a:lnTo>
                  <a:lnTo>
                    <a:pt x="139" y="708"/>
                  </a:lnTo>
                  <a:lnTo>
                    <a:pt x="139" y="708"/>
                  </a:lnTo>
                  <a:lnTo>
                    <a:pt x="132" y="707"/>
                  </a:lnTo>
                  <a:lnTo>
                    <a:pt x="123" y="707"/>
                  </a:lnTo>
                  <a:lnTo>
                    <a:pt x="112" y="707"/>
                  </a:lnTo>
                  <a:lnTo>
                    <a:pt x="112" y="707"/>
                  </a:lnTo>
                  <a:lnTo>
                    <a:pt x="111" y="705"/>
                  </a:lnTo>
                  <a:lnTo>
                    <a:pt x="111" y="700"/>
                  </a:lnTo>
                  <a:lnTo>
                    <a:pt x="111" y="684"/>
                  </a:lnTo>
                  <a:lnTo>
                    <a:pt x="112" y="654"/>
                  </a:lnTo>
                  <a:lnTo>
                    <a:pt x="112" y="654"/>
                  </a:lnTo>
                  <a:lnTo>
                    <a:pt x="111" y="654"/>
                  </a:lnTo>
                  <a:lnTo>
                    <a:pt x="111" y="654"/>
                  </a:lnTo>
                  <a:lnTo>
                    <a:pt x="102" y="653"/>
                  </a:lnTo>
                  <a:lnTo>
                    <a:pt x="98" y="651"/>
                  </a:lnTo>
                  <a:lnTo>
                    <a:pt x="98" y="650"/>
                  </a:lnTo>
                  <a:lnTo>
                    <a:pt x="98" y="647"/>
                  </a:lnTo>
                  <a:lnTo>
                    <a:pt x="98" y="647"/>
                  </a:lnTo>
                  <a:lnTo>
                    <a:pt x="99" y="646"/>
                  </a:lnTo>
                  <a:lnTo>
                    <a:pt x="99" y="646"/>
                  </a:lnTo>
                  <a:lnTo>
                    <a:pt x="95" y="643"/>
                  </a:lnTo>
                  <a:lnTo>
                    <a:pt x="91" y="640"/>
                  </a:lnTo>
                  <a:lnTo>
                    <a:pt x="91" y="640"/>
                  </a:lnTo>
                  <a:lnTo>
                    <a:pt x="84" y="640"/>
                  </a:lnTo>
                  <a:lnTo>
                    <a:pt x="75" y="640"/>
                  </a:lnTo>
                  <a:lnTo>
                    <a:pt x="62" y="641"/>
                  </a:lnTo>
                  <a:lnTo>
                    <a:pt x="62" y="64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1" name="Freeform 296"/>
            <p:cNvSpPr>
              <a:spLocks/>
            </p:cNvSpPr>
            <p:nvPr/>
          </p:nvSpPr>
          <p:spPr bwMode="auto">
            <a:xfrm>
              <a:off x="2663081" y="4099105"/>
              <a:ext cx="195219" cy="198048"/>
            </a:xfrm>
            <a:custGeom>
              <a:avLst/>
              <a:gdLst/>
              <a:ahLst/>
              <a:cxnLst>
                <a:cxn ang="0">
                  <a:pos x="137" y="76"/>
                </a:cxn>
                <a:cxn ang="0">
                  <a:pos x="128" y="78"/>
                </a:cxn>
                <a:cxn ang="0">
                  <a:pos x="123" y="79"/>
                </a:cxn>
                <a:cxn ang="0">
                  <a:pos x="118" y="72"/>
                </a:cxn>
                <a:cxn ang="0">
                  <a:pos x="116" y="62"/>
                </a:cxn>
                <a:cxn ang="0">
                  <a:pos x="110" y="52"/>
                </a:cxn>
                <a:cxn ang="0">
                  <a:pos x="106" y="48"/>
                </a:cxn>
                <a:cxn ang="0">
                  <a:pos x="104" y="48"/>
                </a:cxn>
                <a:cxn ang="0">
                  <a:pos x="100" y="49"/>
                </a:cxn>
                <a:cxn ang="0">
                  <a:pos x="90" y="47"/>
                </a:cxn>
                <a:cxn ang="0">
                  <a:pos x="84" y="47"/>
                </a:cxn>
                <a:cxn ang="0">
                  <a:pos x="80" y="41"/>
                </a:cxn>
                <a:cxn ang="0">
                  <a:pos x="81" y="34"/>
                </a:cxn>
                <a:cxn ang="0">
                  <a:pos x="81" y="27"/>
                </a:cxn>
                <a:cxn ang="0">
                  <a:pos x="79" y="17"/>
                </a:cxn>
                <a:cxn ang="0">
                  <a:pos x="79" y="14"/>
                </a:cxn>
                <a:cxn ang="0">
                  <a:pos x="80" y="12"/>
                </a:cxn>
                <a:cxn ang="0">
                  <a:pos x="79" y="5"/>
                </a:cxn>
                <a:cxn ang="0">
                  <a:pos x="76" y="7"/>
                </a:cxn>
                <a:cxn ang="0">
                  <a:pos x="73" y="5"/>
                </a:cxn>
                <a:cxn ang="0">
                  <a:pos x="64" y="1"/>
                </a:cxn>
                <a:cxn ang="0">
                  <a:pos x="60" y="0"/>
                </a:cxn>
                <a:cxn ang="0">
                  <a:pos x="46" y="1"/>
                </a:cxn>
                <a:cxn ang="0">
                  <a:pos x="42" y="2"/>
                </a:cxn>
                <a:cxn ang="0">
                  <a:pos x="33" y="2"/>
                </a:cxn>
                <a:cxn ang="0">
                  <a:pos x="23" y="5"/>
                </a:cxn>
                <a:cxn ang="0">
                  <a:pos x="15" y="12"/>
                </a:cxn>
                <a:cxn ang="0">
                  <a:pos x="10" y="21"/>
                </a:cxn>
                <a:cxn ang="0">
                  <a:pos x="9" y="34"/>
                </a:cxn>
                <a:cxn ang="0">
                  <a:pos x="6" y="45"/>
                </a:cxn>
                <a:cxn ang="0">
                  <a:pos x="0" y="45"/>
                </a:cxn>
                <a:cxn ang="0">
                  <a:pos x="5" y="51"/>
                </a:cxn>
                <a:cxn ang="0">
                  <a:pos x="16" y="64"/>
                </a:cxn>
                <a:cxn ang="0">
                  <a:pos x="22" y="68"/>
                </a:cxn>
                <a:cxn ang="0">
                  <a:pos x="30" y="75"/>
                </a:cxn>
                <a:cxn ang="0">
                  <a:pos x="40" y="79"/>
                </a:cxn>
                <a:cxn ang="0">
                  <a:pos x="46" y="79"/>
                </a:cxn>
                <a:cxn ang="0">
                  <a:pos x="54" y="85"/>
                </a:cxn>
                <a:cxn ang="0">
                  <a:pos x="57" y="88"/>
                </a:cxn>
                <a:cxn ang="0">
                  <a:pos x="73" y="96"/>
                </a:cxn>
                <a:cxn ang="0">
                  <a:pos x="87" y="103"/>
                </a:cxn>
                <a:cxn ang="0">
                  <a:pos x="87" y="105"/>
                </a:cxn>
                <a:cxn ang="0">
                  <a:pos x="81" y="112"/>
                </a:cxn>
                <a:cxn ang="0">
                  <a:pos x="76" y="121"/>
                </a:cxn>
                <a:cxn ang="0">
                  <a:pos x="76" y="125"/>
                </a:cxn>
                <a:cxn ang="0">
                  <a:pos x="73" y="132"/>
                </a:cxn>
                <a:cxn ang="0">
                  <a:pos x="70" y="135"/>
                </a:cxn>
                <a:cxn ang="0">
                  <a:pos x="71" y="136"/>
                </a:cxn>
                <a:cxn ang="0">
                  <a:pos x="81" y="138"/>
                </a:cxn>
                <a:cxn ang="0">
                  <a:pos x="84" y="139"/>
                </a:cxn>
                <a:cxn ang="0">
                  <a:pos x="91" y="139"/>
                </a:cxn>
                <a:cxn ang="0">
                  <a:pos x="100" y="140"/>
                </a:cxn>
                <a:cxn ang="0">
                  <a:pos x="104" y="140"/>
                </a:cxn>
                <a:cxn ang="0">
                  <a:pos x="111" y="138"/>
                </a:cxn>
                <a:cxn ang="0">
                  <a:pos x="114" y="138"/>
                </a:cxn>
                <a:cxn ang="0">
                  <a:pos x="120" y="133"/>
                </a:cxn>
                <a:cxn ang="0">
                  <a:pos x="127" y="131"/>
                </a:cxn>
                <a:cxn ang="0">
                  <a:pos x="128" y="131"/>
                </a:cxn>
                <a:cxn ang="0">
                  <a:pos x="133" y="122"/>
                </a:cxn>
                <a:cxn ang="0">
                  <a:pos x="134" y="108"/>
                </a:cxn>
                <a:cxn ang="0">
                  <a:pos x="135" y="101"/>
                </a:cxn>
                <a:cxn ang="0">
                  <a:pos x="138" y="82"/>
                </a:cxn>
                <a:cxn ang="0">
                  <a:pos x="137" y="76"/>
                </a:cxn>
              </a:cxnLst>
              <a:rect l="0" t="0" r="r" b="b"/>
              <a:pathLst>
                <a:path w="138" h="140">
                  <a:moveTo>
                    <a:pt x="137" y="76"/>
                  </a:moveTo>
                  <a:lnTo>
                    <a:pt x="137" y="76"/>
                  </a:lnTo>
                  <a:lnTo>
                    <a:pt x="133" y="76"/>
                  </a:lnTo>
                  <a:lnTo>
                    <a:pt x="128" y="78"/>
                  </a:lnTo>
                  <a:lnTo>
                    <a:pt x="123" y="79"/>
                  </a:lnTo>
                  <a:lnTo>
                    <a:pt x="123" y="79"/>
                  </a:lnTo>
                  <a:lnTo>
                    <a:pt x="121" y="78"/>
                  </a:lnTo>
                  <a:lnTo>
                    <a:pt x="118" y="72"/>
                  </a:lnTo>
                  <a:lnTo>
                    <a:pt x="116" y="62"/>
                  </a:lnTo>
                  <a:lnTo>
                    <a:pt x="116" y="62"/>
                  </a:lnTo>
                  <a:lnTo>
                    <a:pt x="113" y="57"/>
                  </a:lnTo>
                  <a:lnTo>
                    <a:pt x="110" y="52"/>
                  </a:lnTo>
                  <a:lnTo>
                    <a:pt x="107" y="49"/>
                  </a:lnTo>
                  <a:lnTo>
                    <a:pt x="106" y="48"/>
                  </a:lnTo>
                  <a:lnTo>
                    <a:pt x="104" y="48"/>
                  </a:lnTo>
                  <a:lnTo>
                    <a:pt x="104" y="48"/>
                  </a:lnTo>
                  <a:lnTo>
                    <a:pt x="101" y="49"/>
                  </a:lnTo>
                  <a:lnTo>
                    <a:pt x="100" y="49"/>
                  </a:lnTo>
                  <a:lnTo>
                    <a:pt x="96" y="48"/>
                  </a:lnTo>
                  <a:lnTo>
                    <a:pt x="90" y="47"/>
                  </a:lnTo>
                  <a:lnTo>
                    <a:pt x="90" y="47"/>
                  </a:lnTo>
                  <a:lnTo>
                    <a:pt x="84" y="47"/>
                  </a:lnTo>
                  <a:lnTo>
                    <a:pt x="81" y="44"/>
                  </a:lnTo>
                  <a:lnTo>
                    <a:pt x="80" y="41"/>
                  </a:lnTo>
                  <a:lnTo>
                    <a:pt x="81" y="34"/>
                  </a:lnTo>
                  <a:lnTo>
                    <a:pt x="81" y="34"/>
                  </a:lnTo>
                  <a:lnTo>
                    <a:pt x="83" y="30"/>
                  </a:lnTo>
                  <a:lnTo>
                    <a:pt x="81" y="27"/>
                  </a:lnTo>
                  <a:lnTo>
                    <a:pt x="80" y="21"/>
                  </a:lnTo>
                  <a:lnTo>
                    <a:pt x="79" y="17"/>
                  </a:lnTo>
                  <a:lnTo>
                    <a:pt x="79" y="15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0" y="12"/>
                  </a:lnTo>
                  <a:lnTo>
                    <a:pt x="81" y="11"/>
                  </a:lnTo>
                  <a:lnTo>
                    <a:pt x="79" y="5"/>
                  </a:lnTo>
                  <a:lnTo>
                    <a:pt x="79" y="5"/>
                  </a:lnTo>
                  <a:lnTo>
                    <a:pt x="76" y="7"/>
                  </a:lnTo>
                  <a:lnTo>
                    <a:pt x="76" y="7"/>
                  </a:lnTo>
                  <a:lnTo>
                    <a:pt x="73" y="5"/>
                  </a:lnTo>
                  <a:lnTo>
                    <a:pt x="69" y="4"/>
                  </a:lnTo>
                  <a:lnTo>
                    <a:pt x="64" y="1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0" y="0"/>
                  </a:lnTo>
                  <a:lnTo>
                    <a:pt x="46" y="1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37" y="2"/>
                  </a:lnTo>
                  <a:lnTo>
                    <a:pt x="33" y="2"/>
                  </a:lnTo>
                  <a:lnTo>
                    <a:pt x="27" y="4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15" y="12"/>
                  </a:lnTo>
                  <a:lnTo>
                    <a:pt x="10" y="17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9" y="34"/>
                  </a:lnTo>
                  <a:lnTo>
                    <a:pt x="7" y="41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5" y="51"/>
                  </a:lnTo>
                  <a:lnTo>
                    <a:pt x="10" y="57"/>
                  </a:lnTo>
                  <a:lnTo>
                    <a:pt x="16" y="64"/>
                  </a:lnTo>
                  <a:lnTo>
                    <a:pt x="22" y="68"/>
                  </a:lnTo>
                  <a:lnTo>
                    <a:pt x="22" y="68"/>
                  </a:lnTo>
                  <a:lnTo>
                    <a:pt x="27" y="72"/>
                  </a:lnTo>
                  <a:lnTo>
                    <a:pt x="30" y="75"/>
                  </a:lnTo>
                  <a:lnTo>
                    <a:pt x="34" y="78"/>
                  </a:lnTo>
                  <a:lnTo>
                    <a:pt x="40" y="79"/>
                  </a:lnTo>
                  <a:lnTo>
                    <a:pt x="40" y="79"/>
                  </a:lnTo>
                  <a:lnTo>
                    <a:pt x="46" y="79"/>
                  </a:lnTo>
                  <a:lnTo>
                    <a:pt x="51" y="82"/>
                  </a:lnTo>
                  <a:lnTo>
                    <a:pt x="54" y="85"/>
                  </a:lnTo>
                  <a:lnTo>
                    <a:pt x="57" y="88"/>
                  </a:lnTo>
                  <a:lnTo>
                    <a:pt x="57" y="88"/>
                  </a:lnTo>
                  <a:lnTo>
                    <a:pt x="63" y="92"/>
                  </a:lnTo>
                  <a:lnTo>
                    <a:pt x="73" y="96"/>
                  </a:lnTo>
                  <a:lnTo>
                    <a:pt x="83" y="99"/>
                  </a:lnTo>
                  <a:lnTo>
                    <a:pt x="87" y="103"/>
                  </a:lnTo>
                  <a:lnTo>
                    <a:pt x="87" y="103"/>
                  </a:lnTo>
                  <a:lnTo>
                    <a:pt x="87" y="105"/>
                  </a:lnTo>
                  <a:lnTo>
                    <a:pt x="87" y="106"/>
                  </a:lnTo>
                  <a:lnTo>
                    <a:pt x="81" y="112"/>
                  </a:lnTo>
                  <a:lnTo>
                    <a:pt x="77" y="118"/>
                  </a:lnTo>
                  <a:lnTo>
                    <a:pt x="76" y="121"/>
                  </a:lnTo>
                  <a:lnTo>
                    <a:pt x="76" y="125"/>
                  </a:lnTo>
                  <a:lnTo>
                    <a:pt x="76" y="125"/>
                  </a:lnTo>
                  <a:lnTo>
                    <a:pt x="74" y="129"/>
                  </a:lnTo>
                  <a:lnTo>
                    <a:pt x="73" y="132"/>
                  </a:lnTo>
                  <a:lnTo>
                    <a:pt x="70" y="133"/>
                  </a:lnTo>
                  <a:lnTo>
                    <a:pt x="70" y="135"/>
                  </a:lnTo>
                  <a:lnTo>
                    <a:pt x="70" y="135"/>
                  </a:lnTo>
                  <a:lnTo>
                    <a:pt x="71" y="136"/>
                  </a:lnTo>
                  <a:lnTo>
                    <a:pt x="76" y="138"/>
                  </a:lnTo>
                  <a:lnTo>
                    <a:pt x="81" y="138"/>
                  </a:lnTo>
                  <a:lnTo>
                    <a:pt x="84" y="139"/>
                  </a:lnTo>
                  <a:lnTo>
                    <a:pt x="84" y="139"/>
                  </a:lnTo>
                  <a:lnTo>
                    <a:pt x="88" y="139"/>
                  </a:lnTo>
                  <a:lnTo>
                    <a:pt x="91" y="139"/>
                  </a:lnTo>
                  <a:lnTo>
                    <a:pt x="96" y="139"/>
                  </a:lnTo>
                  <a:lnTo>
                    <a:pt x="100" y="140"/>
                  </a:lnTo>
                  <a:lnTo>
                    <a:pt x="100" y="140"/>
                  </a:lnTo>
                  <a:lnTo>
                    <a:pt x="104" y="140"/>
                  </a:lnTo>
                  <a:lnTo>
                    <a:pt x="107" y="139"/>
                  </a:lnTo>
                  <a:lnTo>
                    <a:pt x="111" y="138"/>
                  </a:lnTo>
                  <a:lnTo>
                    <a:pt x="114" y="138"/>
                  </a:lnTo>
                  <a:lnTo>
                    <a:pt x="114" y="138"/>
                  </a:lnTo>
                  <a:lnTo>
                    <a:pt x="117" y="136"/>
                  </a:lnTo>
                  <a:lnTo>
                    <a:pt x="120" y="133"/>
                  </a:lnTo>
                  <a:lnTo>
                    <a:pt x="123" y="132"/>
                  </a:lnTo>
                  <a:lnTo>
                    <a:pt x="127" y="131"/>
                  </a:lnTo>
                  <a:lnTo>
                    <a:pt x="127" y="131"/>
                  </a:lnTo>
                  <a:lnTo>
                    <a:pt x="128" y="131"/>
                  </a:lnTo>
                  <a:lnTo>
                    <a:pt x="130" y="128"/>
                  </a:lnTo>
                  <a:lnTo>
                    <a:pt x="133" y="122"/>
                  </a:lnTo>
                  <a:lnTo>
                    <a:pt x="134" y="113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5" y="101"/>
                  </a:lnTo>
                  <a:lnTo>
                    <a:pt x="137" y="91"/>
                  </a:lnTo>
                  <a:lnTo>
                    <a:pt x="138" y="82"/>
                  </a:lnTo>
                  <a:lnTo>
                    <a:pt x="138" y="79"/>
                  </a:lnTo>
                  <a:lnTo>
                    <a:pt x="137" y="76"/>
                  </a:lnTo>
                  <a:lnTo>
                    <a:pt x="137" y="7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2" name="Freeform 297"/>
            <p:cNvSpPr>
              <a:spLocks/>
            </p:cNvSpPr>
            <p:nvPr/>
          </p:nvSpPr>
          <p:spPr bwMode="auto">
            <a:xfrm>
              <a:off x="2138254" y="3396034"/>
              <a:ext cx="72147" cy="62244"/>
            </a:xfrm>
            <a:custGeom>
              <a:avLst/>
              <a:gdLst/>
              <a:ahLst/>
              <a:cxnLst>
                <a:cxn ang="0">
                  <a:pos x="48" y="34"/>
                </a:cxn>
                <a:cxn ang="0">
                  <a:pos x="48" y="34"/>
                </a:cxn>
                <a:cxn ang="0">
                  <a:pos x="48" y="30"/>
                </a:cxn>
                <a:cxn ang="0">
                  <a:pos x="51" y="24"/>
                </a:cxn>
                <a:cxn ang="0">
                  <a:pos x="51" y="24"/>
                </a:cxn>
                <a:cxn ang="0">
                  <a:pos x="43" y="14"/>
                </a:cxn>
                <a:cxn ang="0">
                  <a:pos x="36" y="4"/>
                </a:cxn>
                <a:cxn ang="0">
                  <a:pos x="36" y="4"/>
                </a:cxn>
                <a:cxn ang="0">
                  <a:pos x="31" y="4"/>
                </a:cxn>
                <a:cxn ang="0">
                  <a:pos x="27" y="4"/>
                </a:cxn>
                <a:cxn ang="0">
                  <a:pos x="27" y="4"/>
                </a:cxn>
                <a:cxn ang="0">
                  <a:pos x="24" y="3"/>
                </a:cxn>
                <a:cxn ang="0">
                  <a:pos x="20" y="3"/>
                </a:cxn>
                <a:cxn ang="0">
                  <a:pos x="16" y="2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4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6" y="21"/>
                </a:cxn>
                <a:cxn ang="0">
                  <a:pos x="6" y="21"/>
                </a:cxn>
                <a:cxn ang="0">
                  <a:pos x="10" y="21"/>
                </a:cxn>
                <a:cxn ang="0">
                  <a:pos x="11" y="21"/>
                </a:cxn>
                <a:cxn ang="0">
                  <a:pos x="13" y="20"/>
                </a:cxn>
                <a:cxn ang="0">
                  <a:pos x="16" y="19"/>
                </a:cxn>
                <a:cxn ang="0">
                  <a:pos x="16" y="19"/>
                </a:cxn>
                <a:cxn ang="0">
                  <a:pos x="17" y="20"/>
                </a:cxn>
                <a:cxn ang="0">
                  <a:pos x="18" y="23"/>
                </a:cxn>
                <a:cxn ang="0">
                  <a:pos x="20" y="24"/>
                </a:cxn>
                <a:cxn ang="0">
                  <a:pos x="23" y="26"/>
                </a:cxn>
                <a:cxn ang="0">
                  <a:pos x="23" y="26"/>
                </a:cxn>
                <a:cxn ang="0">
                  <a:pos x="26" y="26"/>
                </a:cxn>
                <a:cxn ang="0">
                  <a:pos x="30" y="29"/>
                </a:cxn>
                <a:cxn ang="0">
                  <a:pos x="33" y="31"/>
                </a:cxn>
                <a:cxn ang="0">
                  <a:pos x="34" y="36"/>
                </a:cxn>
                <a:cxn ang="0">
                  <a:pos x="34" y="36"/>
                </a:cxn>
                <a:cxn ang="0">
                  <a:pos x="34" y="39"/>
                </a:cxn>
                <a:cxn ang="0">
                  <a:pos x="36" y="41"/>
                </a:cxn>
                <a:cxn ang="0">
                  <a:pos x="38" y="43"/>
                </a:cxn>
                <a:cxn ang="0">
                  <a:pos x="43" y="43"/>
                </a:cxn>
                <a:cxn ang="0">
                  <a:pos x="43" y="43"/>
                </a:cxn>
                <a:cxn ang="0">
                  <a:pos x="47" y="44"/>
                </a:cxn>
                <a:cxn ang="0">
                  <a:pos x="47" y="44"/>
                </a:cxn>
                <a:cxn ang="0">
                  <a:pos x="48" y="39"/>
                </a:cxn>
                <a:cxn ang="0">
                  <a:pos x="48" y="34"/>
                </a:cxn>
                <a:cxn ang="0">
                  <a:pos x="48" y="34"/>
                </a:cxn>
              </a:cxnLst>
              <a:rect l="0" t="0" r="r" b="b"/>
              <a:pathLst>
                <a:path w="51" h="44">
                  <a:moveTo>
                    <a:pt x="48" y="34"/>
                  </a:moveTo>
                  <a:lnTo>
                    <a:pt x="48" y="34"/>
                  </a:lnTo>
                  <a:lnTo>
                    <a:pt x="48" y="30"/>
                  </a:lnTo>
                  <a:lnTo>
                    <a:pt x="51" y="24"/>
                  </a:lnTo>
                  <a:lnTo>
                    <a:pt x="51" y="24"/>
                  </a:lnTo>
                  <a:lnTo>
                    <a:pt x="43" y="14"/>
                  </a:lnTo>
                  <a:lnTo>
                    <a:pt x="36" y="4"/>
                  </a:lnTo>
                  <a:lnTo>
                    <a:pt x="36" y="4"/>
                  </a:lnTo>
                  <a:lnTo>
                    <a:pt x="31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20" y="3"/>
                  </a:lnTo>
                  <a:lnTo>
                    <a:pt x="16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7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1" y="21"/>
                  </a:lnTo>
                  <a:lnTo>
                    <a:pt x="13" y="20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7" y="20"/>
                  </a:lnTo>
                  <a:lnTo>
                    <a:pt x="18" y="23"/>
                  </a:lnTo>
                  <a:lnTo>
                    <a:pt x="20" y="24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6" y="26"/>
                  </a:lnTo>
                  <a:lnTo>
                    <a:pt x="30" y="29"/>
                  </a:lnTo>
                  <a:lnTo>
                    <a:pt x="33" y="31"/>
                  </a:lnTo>
                  <a:lnTo>
                    <a:pt x="34" y="36"/>
                  </a:lnTo>
                  <a:lnTo>
                    <a:pt x="34" y="36"/>
                  </a:lnTo>
                  <a:lnTo>
                    <a:pt x="34" y="39"/>
                  </a:lnTo>
                  <a:lnTo>
                    <a:pt x="36" y="41"/>
                  </a:lnTo>
                  <a:lnTo>
                    <a:pt x="38" y="43"/>
                  </a:lnTo>
                  <a:lnTo>
                    <a:pt x="43" y="43"/>
                  </a:lnTo>
                  <a:lnTo>
                    <a:pt x="43" y="43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8" y="39"/>
                  </a:lnTo>
                  <a:lnTo>
                    <a:pt x="48" y="34"/>
                  </a:lnTo>
                  <a:lnTo>
                    <a:pt x="48" y="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3" name="Freeform 298"/>
            <p:cNvSpPr>
              <a:spLocks/>
            </p:cNvSpPr>
            <p:nvPr/>
          </p:nvSpPr>
          <p:spPr bwMode="auto">
            <a:xfrm>
              <a:off x="2204742" y="3428571"/>
              <a:ext cx="132975" cy="56585"/>
            </a:xfrm>
            <a:custGeom>
              <a:avLst/>
              <a:gdLst/>
              <a:ahLst/>
              <a:cxnLst>
                <a:cxn ang="0">
                  <a:pos x="84" y="11"/>
                </a:cxn>
                <a:cxn ang="0">
                  <a:pos x="72" y="4"/>
                </a:cxn>
                <a:cxn ang="0">
                  <a:pos x="61" y="1"/>
                </a:cxn>
                <a:cxn ang="0">
                  <a:pos x="50" y="1"/>
                </a:cxn>
                <a:cxn ang="0">
                  <a:pos x="38" y="10"/>
                </a:cxn>
                <a:cxn ang="0">
                  <a:pos x="36" y="13"/>
                </a:cxn>
                <a:cxn ang="0">
                  <a:pos x="26" y="14"/>
                </a:cxn>
                <a:cxn ang="0">
                  <a:pos x="13" y="8"/>
                </a:cxn>
                <a:cxn ang="0">
                  <a:pos x="4" y="1"/>
                </a:cxn>
                <a:cxn ang="0">
                  <a:pos x="1" y="7"/>
                </a:cxn>
                <a:cxn ang="0">
                  <a:pos x="1" y="11"/>
                </a:cxn>
                <a:cxn ang="0">
                  <a:pos x="0" y="21"/>
                </a:cxn>
                <a:cxn ang="0">
                  <a:pos x="11" y="24"/>
                </a:cxn>
                <a:cxn ang="0">
                  <a:pos x="20" y="30"/>
                </a:cxn>
                <a:cxn ang="0">
                  <a:pos x="24" y="33"/>
                </a:cxn>
                <a:cxn ang="0">
                  <a:pos x="30" y="35"/>
                </a:cxn>
                <a:cxn ang="0">
                  <a:pos x="33" y="38"/>
                </a:cxn>
                <a:cxn ang="0">
                  <a:pos x="36" y="40"/>
                </a:cxn>
                <a:cxn ang="0">
                  <a:pos x="43" y="37"/>
                </a:cxn>
                <a:cxn ang="0">
                  <a:pos x="44" y="34"/>
                </a:cxn>
                <a:cxn ang="0">
                  <a:pos x="43" y="30"/>
                </a:cxn>
                <a:cxn ang="0">
                  <a:pos x="40" y="26"/>
                </a:cxn>
                <a:cxn ang="0">
                  <a:pos x="41" y="24"/>
                </a:cxn>
                <a:cxn ang="0">
                  <a:pos x="47" y="21"/>
                </a:cxn>
                <a:cxn ang="0">
                  <a:pos x="48" y="18"/>
                </a:cxn>
                <a:cxn ang="0">
                  <a:pos x="55" y="13"/>
                </a:cxn>
                <a:cxn ang="0">
                  <a:pos x="67" y="13"/>
                </a:cxn>
                <a:cxn ang="0">
                  <a:pos x="70" y="14"/>
                </a:cxn>
                <a:cxn ang="0">
                  <a:pos x="72" y="20"/>
                </a:cxn>
                <a:cxn ang="0">
                  <a:pos x="71" y="23"/>
                </a:cxn>
                <a:cxn ang="0">
                  <a:pos x="70" y="27"/>
                </a:cxn>
                <a:cxn ang="0">
                  <a:pos x="80" y="40"/>
                </a:cxn>
                <a:cxn ang="0">
                  <a:pos x="91" y="30"/>
                </a:cxn>
                <a:cxn ang="0">
                  <a:pos x="92" y="27"/>
                </a:cxn>
                <a:cxn ang="0">
                  <a:pos x="94" y="24"/>
                </a:cxn>
                <a:cxn ang="0">
                  <a:pos x="84" y="11"/>
                </a:cxn>
              </a:cxnLst>
              <a:rect l="0" t="0" r="r" b="b"/>
              <a:pathLst>
                <a:path w="94" h="40">
                  <a:moveTo>
                    <a:pt x="84" y="11"/>
                  </a:moveTo>
                  <a:lnTo>
                    <a:pt x="84" y="11"/>
                  </a:lnTo>
                  <a:lnTo>
                    <a:pt x="78" y="7"/>
                  </a:lnTo>
                  <a:lnTo>
                    <a:pt x="72" y="4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0" y="1"/>
                  </a:lnTo>
                  <a:lnTo>
                    <a:pt x="44" y="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6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18" y="11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4" y="1"/>
                  </a:lnTo>
                  <a:lnTo>
                    <a:pt x="4" y="1"/>
                  </a:lnTo>
                  <a:lnTo>
                    <a:pt x="1" y="7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1" y="24"/>
                  </a:lnTo>
                  <a:lnTo>
                    <a:pt x="16" y="2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4" y="33"/>
                  </a:lnTo>
                  <a:lnTo>
                    <a:pt x="27" y="34"/>
                  </a:lnTo>
                  <a:lnTo>
                    <a:pt x="30" y="35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4" y="40"/>
                  </a:lnTo>
                  <a:lnTo>
                    <a:pt x="36" y="40"/>
                  </a:lnTo>
                  <a:lnTo>
                    <a:pt x="38" y="40"/>
                  </a:lnTo>
                  <a:lnTo>
                    <a:pt x="43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3"/>
                  </a:lnTo>
                  <a:lnTo>
                    <a:pt x="43" y="30"/>
                  </a:lnTo>
                  <a:lnTo>
                    <a:pt x="41" y="28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41" y="24"/>
                  </a:lnTo>
                  <a:lnTo>
                    <a:pt x="44" y="23"/>
                  </a:lnTo>
                  <a:lnTo>
                    <a:pt x="47" y="21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51" y="14"/>
                  </a:lnTo>
                  <a:lnTo>
                    <a:pt x="55" y="13"/>
                  </a:lnTo>
                  <a:lnTo>
                    <a:pt x="61" y="11"/>
                  </a:lnTo>
                  <a:lnTo>
                    <a:pt x="67" y="13"/>
                  </a:lnTo>
                  <a:lnTo>
                    <a:pt x="67" y="13"/>
                  </a:lnTo>
                  <a:lnTo>
                    <a:pt x="70" y="14"/>
                  </a:lnTo>
                  <a:lnTo>
                    <a:pt x="72" y="17"/>
                  </a:lnTo>
                  <a:lnTo>
                    <a:pt x="72" y="20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0" y="26"/>
                  </a:lnTo>
                  <a:lnTo>
                    <a:pt x="70" y="27"/>
                  </a:lnTo>
                  <a:lnTo>
                    <a:pt x="72" y="31"/>
                  </a:lnTo>
                  <a:lnTo>
                    <a:pt x="80" y="40"/>
                  </a:lnTo>
                  <a:lnTo>
                    <a:pt x="80" y="40"/>
                  </a:lnTo>
                  <a:lnTo>
                    <a:pt x="91" y="30"/>
                  </a:lnTo>
                  <a:lnTo>
                    <a:pt x="91" y="30"/>
                  </a:lnTo>
                  <a:lnTo>
                    <a:pt x="92" y="27"/>
                  </a:lnTo>
                  <a:lnTo>
                    <a:pt x="94" y="24"/>
                  </a:lnTo>
                  <a:lnTo>
                    <a:pt x="94" y="24"/>
                  </a:lnTo>
                  <a:lnTo>
                    <a:pt x="88" y="20"/>
                  </a:lnTo>
                  <a:lnTo>
                    <a:pt x="84" y="11"/>
                  </a:lnTo>
                  <a:lnTo>
                    <a:pt x="84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4" name="Freeform 299"/>
            <p:cNvSpPr>
              <a:spLocks/>
            </p:cNvSpPr>
            <p:nvPr/>
          </p:nvSpPr>
          <p:spPr bwMode="auto">
            <a:xfrm>
              <a:off x="2295278" y="3363498"/>
              <a:ext cx="270195" cy="383365"/>
            </a:xfrm>
            <a:custGeom>
              <a:avLst/>
              <a:gdLst/>
              <a:ahLst/>
              <a:cxnLst>
                <a:cxn ang="0">
                  <a:pos x="40" y="198"/>
                </a:cxn>
                <a:cxn ang="0">
                  <a:pos x="53" y="207"/>
                </a:cxn>
                <a:cxn ang="0">
                  <a:pos x="65" y="205"/>
                </a:cxn>
                <a:cxn ang="0">
                  <a:pos x="74" y="218"/>
                </a:cxn>
                <a:cxn ang="0">
                  <a:pos x="84" y="224"/>
                </a:cxn>
                <a:cxn ang="0">
                  <a:pos x="90" y="234"/>
                </a:cxn>
                <a:cxn ang="0">
                  <a:pos x="95" y="242"/>
                </a:cxn>
                <a:cxn ang="0">
                  <a:pos x="117" y="241"/>
                </a:cxn>
                <a:cxn ang="0">
                  <a:pos x="127" y="241"/>
                </a:cxn>
                <a:cxn ang="0">
                  <a:pos x="142" y="246"/>
                </a:cxn>
                <a:cxn ang="0">
                  <a:pos x="135" y="261"/>
                </a:cxn>
                <a:cxn ang="0">
                  <a:pos x="142" y="269"/>
                </a:cxn>
                <a:cxn ang="0">
                  <a:pos x="146" y="271"/>
                </a:cxn>
                <a:cxn ang="0">
                  <a:pos x="152" y="238"/>
                </a:cxn>
                <a:cxn ang="0">
                  <a:pos x="151" y="215"/>
                </a:cxn>
                <a:cxn ang="0">
                  <a:pos x="145" y="197"/>
                </a:cxn>
                <a:cxn ang="0">
                  <a:pos x="158" y="190"/>
                </a:cxn>
                <a:cxn ang="0">
                  <a:pos x="149" y="182"/>
                </a:cxn>
                <a:cxn ang="0">
                  <a:pos x="151" y="175"/>
                </a:cxn>
                <a:cxn ang="0">
                  <a:pos x="183" y="173"/>
                </a:cxn>
                <a:cxn ang="0">
                  <a:pos x="188" y="161"/>
                </a:cxn>
                <a:cxn ang="0">
                  <a:pos x="188" y="150"/>
                </a:cxn>
                <a:cxn ang="0">
                  <a:pos x="182" y="137"/>
                </a:cxn>
                <a:cxn ang="0">
                  <a:pos x="185" y="107"/>
                </a:cxn>
                <a:cxn ang="0">
                  <a:pos x="182" y="101"/>
                </a:cxn>
                <a:cxn ang="0">
                  <a:pos x="155" y="101"/>
                </a:cxn>
                <a:cxn ang="0">
                  <a:pos x="139" y="90"/>
                </a:cxn>
                <a:cxn ang="0">
                  <a:pos x="109" y="89"/>
                </a:cxn>
                <a:cxn ang="0">
                  <a:pos x="107" y="69"/>
                </a:cxn>
                <a:cxn ang="0">
                  <a:pos x="100" y="59"/>
                </a:cxn>
                <a:cxn ang="0">
                  <a:pos x="91" y="54"/>
                </a:cxn>
                <a:cxn ang="0">
                  <a:pos x="97" y="36"/>
                </a:cxn>
                <a:cxn ang="0">
                  <a:pos x="111" y="17"/>
                </a:cxn>
                <a:cxn ang="0">
                  <a:pos x="119" y="12"/>
                </a:cxn>
                <a:cxn ang="0">
                  <a:pos x="124" y="2"/>
                </a:cxn>
                <a:cxn ang="0">
                  <a:pos x="111" y="7"/>
                </a:cxn>
                <a:cxn ang="0">
                  <a:pos x="91" y="19"/>
                </a:cxn>
                <a:cxn ang="0">
                  <a:pos x="77" y="22"/>
                </a:cxn>
                <a:cxn ang="0">
                  <a:pos x="70" y="22"/>
                </a:cxn>
                <a:cxn ang="0">
                  <a:pos x="54" y="36"/>
                </a:cxn>
                <a:cxn ang="0">
                  <a:pos x="48" y="52"/>
                </a:cxn>
                <a:cxn ang="0">
                  <a:pos x="31" y="70"/>
                </a:cxn>
                <a:cxn ang="0">
                  <a:pos x="27" y="76"/>
                </a:cxn>
                <a:cxn ang="0">
                  <a:pos x="24" y="94"/>
                </a:cxn>
                <a:cxn ang="0">
                  <a:pos x="26" y="109"/>
                </a:cxn>
                <a:cxn ang="0">
                  <a:pos x="24" y="124"/>
                </a:cxn>
                <a:cxn ang="0">
                  <a:pos x="28" y="143"/>
                </a:cxn>
                <a:cxn ang="0">
                  <a:pos x="16" y="161"/>
                </a:cxn>
                <a:cxn ang="0">
                  <a:pos x="6" y="167"/>
                </a:cxn>
                <a:cxn ang="0">
                  <a:pos x="0" y="174"/>
                </a:cxn>
                <a:cxn ang="0">
                  <a:pos x="20" y="190"/>
                </a:cxn>
                <a:cxn ang="0">
                  <a:pos x="30" y="197"/>
                </a:cxn>
              </a:cxnLst>
              <a:rect l="0" t="0" r="r" b="b"/>
              <a:pathLst>
                <a:path w="191" h="271">
                  <a:moveTo>
                    <a:pt x="30" y="197"/>
                  </a:moveTo>
                  <a:lnTo>
                    <a:pt x="30" y="197"/>
                  </a:lnTo>
                  <a:lnTo>
                    <a:pt x="33" y="198"/>
                  </a:lnTo>
                  <a:lnTo>
                    <a:pt x="37" y="200"/>
                  </a:lnTo>
                  <a:lnTo>
                    <a:pt x="40" y="198"/>
                  </a:lnTo>
                  <a:lnTo>
                    <a:pt x="41" y="197"/>
                  </a:lnTo>
                  <a:lnTo>
                    <a:pt x="41" y="197"/>
                  </a:lnTo>
                  <a:lnTo>
                    <a:pt x="43" y="197"/>
                  </a:lnTo>
                  <a:lnTo>
                    <a:pt x="45" y="198"/>
                  </a:lnTo>
                  <a:lnTo>
                    <a:pt x="53" y="207"/>
                  </a:lnTo>
                  <a:lnTo>
                    <a:pt x="53" y="207"/>
                  </a:lnTo>
                  <a:lnTo>
                    <a:pt x="54" y="207"/>
                  </a:lnTo>
                  <a:lnTo>
                    <a:pt x="54" y="207"/>
                  </a:lnTo>
                  <a:lnTo>
                    <a:pt x="61" y="205"/>
                  </a:lnTo>
                  <a:lnTo>
                    <a:pt x="65" y="205"/>
                  </a:lnTo>
                  <a:lnTo>
                    <a:pt x="67" y="207"/>
                  </a:lnTo>
                  <a:lnTo>
                    <a:pt x="67" y="207"/>
                  </a:lnTo>
                  <a:lnTo>
                    <a:pt x="70" y="210"/>
                  </a:lnTo>
                  <a:lnTo>
                    <a:pt x="71" y="214"/>
                  </a:lnTo>
                  <a:lnTo>
                    <a:pt x="74" y="218"/>
                  </a:lnTo>
                  <a:lnTo>
                    <a:pt x="75" y="219"/>
                  </a:lnTo>
                  <a:lnTo>
                    <a:pt x="77" y="219"/>
                  </a:lnTo>
                  <a:lnTo>
                    <a:pt x="77" y="219"/>
                  </a:lnTo>
                  <a:lnTo>
                    <a:pt x="81" y="221"/>
                  </a:lnTo>
                  <a:lnTo>
                    <a:pt x="84" y="224"/>
                  </a:lnTo>
                  <a:lnTo>
                    <a:pt x="87" y="227"/>
                  </a:lnTo>
                  <a:lnTo>
                    <a:pt x="87" y="229"/>
                  </a:lnTo>
                  <a:lnTo>
                    <a:pt x="87" y="229"/>
                  </a:lnTo>
                  <a:lnTo>
                    <a:pt x="88" y="232"/>
                  </a:lnTo>
                  <a:lnTo>
                    <a:pt x="90" y="234"/>
                  </a:lnTo>
                  <a:lnTo>
                    <a:pt x="92" y="237"/>
                  </a:lnTo>
                  <a:lnTo>
                    <a:pt x="92" y="239"/>
                  </a:lnTo>
                  <a:lnTo>
                    <a:pt x="92" y="239"/>
                  </a:lnTo>
                  <a:lnTo>
                    <a:pt x="94" y="242"/>
                  </a:lnTo>
                  <a:lnTo>
                    <a:pt x="95" y="242"/>
                  </a:lnTo>
                  <a:lnTo>
                    <a:pt x="101" y="244"/>
                  </a:lnTo>
                  <a:lnTo>
                    <a:pt x="108" y="244"/>
                  </a:lnTo>
                  <a:lnTo>
                    <a:pt x="111" y="242"/>
                  </a:lnTo>
                  <a:lnTo>
                    <a:pt x="111" y="242"/>
                  </a:lnTo>
                  <a:lnTo>
                    <a:pt x="117" y="241"/>
                  </a:lnTo>
                  <a:lnTo>
                    <a:pt x="118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24" y="242"/>
                  </a:lnTo>
                  <a:lnTo>
                    <a:pt x="127" y="241"/>
                  </a:lnTo>
                  <a:lnTo>
                    <a:pt x="129" y="241"/>
                  </a:lnTo>
                  <a:lnTo>
                    <a:pt x="132" y="241"/>
                  </a:lnTo>
                  <a:lnTo>
                    <a:pt x="132" y="241"/>
                  </a:lnTo>
                  <a:lnTo>
                    <a:pt x="139" y="244"/>
                  </a:lnTo>
                  <a:lnTo>
                    <a:pt x="142" y="246"/>
                  </a:lnTo>
                  <a:lnTo>
                    <a:pt x="144" y="248"/>
                  </a:lnTo>
                  <a:lnTo>
                    <a:pt x="144" y="251"/>
                  </a:lnTo>
                  <a:lnTo>
                    <a:pt x="144" y="251"/>
                  </a:lnTo>
                  <a:lnTo>
                    <a:pt x="138" y="256"/>
                  </a:lnTo>
                  <a:lnTo>
                    <a:pt x="135" y="261"/>
                  </a:lnTo>
                  <a:lnTo>
                    <a:pt x="135" y="264"/>
                  </a:lnTo>
                  <a:lnTo>
                    <a:pt x="135" y="264"/>
                  </a:lnTo>
                  <a:lnTo>
                    <a:pt x="137" y="265"/>
                  </a:lnTo>
                  <a:lnTo>
                    <a:pt x="139" y="266"/>
                  </a:lnTo>
                  <a:lnTo>
                    <a:pt x="142" y="269"/>
                  </a:lnTo>
                  <a:lnTo>
                    <a:pt x="145" y="271"/>
                  </a:lnTo>
                  <a:lnTo>
                    <a:pt x="145" y="271"/>
                  </a:lnTo>
                  <a:lnTo>
                    <a:pt x="145" y="271"/>
                  </a:lnTo>
                  <a:lnTo>
                    <a:pt x="145" y="271"/>
                  </a:lnTo>
                  <a:lnTo>
                    <a:pt x="146" y="271"/>
                  </a:lnTo>
                  <a:lnTo>
                    <a:pt x="148" y="268"/>
                  </a:lnTo>
                  <a:lnTo>
                    <a:pt x="149" y="262"/>
                  </a:lnTo>
                  <a:lnTo>
                    <a:pt x="152" y="249"/>
                  </a:lnTo>
                  <a:lnTo>
                    <a:pt x="152" y="249"/>
                  </a:lnTo>
                  <a:lnTo>
                    <a:pt x="152" y="238"/>
                  </a:lnTo>
                  <a:lnTo>
                    <a:pt x="155" y="228"/>
                  </a:lnTo>
                  <a:lnTo>
                    <a:pt x="155" y="228"/>
                  </a:lnTo>
                  <a:lnTo>
                    <a:pt x="155" y="224"/>
                  </a:lnTo>
                  <a:lnTo>
                    <a:pt x="154" y="221"/>
                  </a:lnTo>
                  <a:lnTo>
                    <a:pt x="151" y="215"/>
                  </a:lnTo>
                  <a:lnTo>
                    <a:pt x="146" y="208"/>
                  </a:lnTo>
                  <a:lnTo>
                    <a:pt x="145" y="205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5" y="197"/>
                  </a:lnTo>
                  <a:lnTo>
                    <a:pt x="148" y="195"/>
                  </a:lnTo>
                  <a:lnTo>
                    <a:pt x="151" y="194"/>
                  </a:lnTo>
                  <a:lnTo>
                    <a:pt x="155" y="192"/>
                  </a:lnTo>
                  <a:lnTo>
                    <a:pt x="155" y="192"/>
                  </a:lnTo>
                  <a:lnTo>
                    <a:pt x="158" y="190"/>
                  </a:lnTo>
                  <a:lnTo>
                    <a:pt x="156" y="188"/>
                  </a:lnTo>
                  <a:lnTo>
                    <a:pt x="152" y="187"/>
                  </a:lnTo>
                  <a:lnTo>
                    <a:pt x="152" y="187"/>
                  </a:lnTo>
                  <a:lnTo>
                    <a:pt x="151" y="185"/>
                  </a:lnTo>
                  <a:lnTo>
                    <a:pt x="149" y="182"/>
                  </a:lnTo>
                  <a:lnTo>
                    <a:pt x="148" y="180"/>
                  </a:lnTo>
                  <a:lnTo>
                    <a:pt x="148" y="177"/>
                  </a:lnTo>
                  <a:lnTo>
                    <a:pt x="148" y="177"/>
                  </a:lnTo>
                  <a:lnTo>
                    <a:pt x="149" y="177"/>
                  </a:lnTo>
                  <a:lnTo>
                    <a:pt x="151" y="175"/>
                  </a:lnTo>
                  <a:lnTo>
                    <a:pt x="158" y="175"/>
                  </a:lnTo>
                  <a:lnTo>
                    <a:pt x="172" y="175"/>
                  </a:lnTo>
                  <a:lnTo>
                    <a:pt x="172" y="175"/>
                  </a:lnTo>
                  <a:lnTo>
                    <a:pt x="178" y="175"/>
                  </a:lnTo>
                  <a:lnTo>
                    <a:pt x="183" y="173"/>
                  </a:lnTo>
                  <a:lnTo>
                    <a:pt x="191" y="170"/>
                  </a:lnTo>
                  <a:lnTo>
                    <a:pt x="191" y="170"/>
                  </a:lnTo>
                  <a:lnTo>
                    <a:pt x="191" y="167"/>
                  </a:lnTo>
                  <a:lnTo>
                    <a:pt x="189" y="164"/>
                  </a:lnTo>
                  <a:lnTo>
                    <a:pt x="188" y="161"/>
                  </a:lnTo>
                  <a:lnTo>
                    <a:pt x="188" y="161"/>
                  </a:lnTo>
                  <a:lnTo>
                    <a:pt x="185" y="158"/>
                  </a:lnTo>
                  <a:lnTo>
                    <a:pt x="185" y="155"/>
                  </a:lnTo>
                  <a:lnTo>
                    <a:pt x="186" y="153"/>
                  </a:lnTo>
                  <a:lnTo>
                    <a:pt x="188" y="150"/>
                  </a:lnTo>
                  <a:lnTo>
                    <a:pt x="188" y="150"/>
                  </a:lnTo>
                  <a:lnTo>
                    <a:pt x="189" y="147"/>
                  </a:lnTo>
                  <a:lnTo>
                    <a:pt x="188" y="144"/>
                  </a:lnTo>
                  <a:lnTo>
                    <a:pt x="182" y="137"/>
                  </a:lnTo>
                  <a:lnTo>
                    <a:pt x="182" y="137"/>
                  </a:lnTo>
                  <a:lnTo>
                    <a:pt x="181" y="134"/>
                  </a:lnTo>
                  <a:lnTo>
                    <a:pt x="179" y="131"/>
                  </a:lnTo>
                  <a:lnTo>
                    <a:pt x="181" y="124"/>
                  </a:lnTo>
                  <a:lnTo>
                    <a:pt x="182" y="116"/>
                  </a:lnTo>
                  <a:lnTo>
                    <a:pt x="185" y="107"/>
                  </a:lnTo>
                  <a:lnTo>
                    <a:pt x="185" y="107"/>
                  </a:lnTo>
                  <a:lnTo>
                    <a:pt x="186" y="106"/>
                  </a:lnTo>
                  <a:lnTo>
                    <a:pt x="186" y="103"/>
                  </a:lnTo>
                  <a:lnTo>
                    <a:pt x="183" y="103"/>
                  </a:lnTo>
                  <a:lnTo>
                    <a:pt x="182" y="101"/>
                  </a:lnTo>
                  <a:lnTo>
                    <a:pt x="174" y="101"/>
                  </a:lnTo>
                  <a:lnTo>
                    <a:pt x="166" y="103"/>
                  </a:lnTo>
                  <a:lnTo>
                    <a:pt x="166" y="103"/>
                  </a:lnTo>
                  <a:lnTo>
                    <a:pt x="161" y="103"/>
                  </a:lnTo>
                  <a:lnTo>
                    <a:pt x="155" y="101"/>
                  </a:lnTo>
                  <a:lnTo>
                    <a:pt x="149" y="97"/>
                  </a:lnTo>
                  <a:lnTo>
                    <a:pt x="144" y="93"/>
                  </a:lnTo>
                  <a:lnTo>
                    <a:pt x="144" y="93"/>
                  </a:lnTo>
                  <a:lnTo>
                    <a:pt x="142" y="90"/>
                  </a:lnTo>
                  <a:lnTo>
                    <a:pt x="139" y="90"/>
                  </a:lnTo>
                  <a:lnTo>
                    <a:pt x="134" y="89"/>
                  </a:lnTo>
                  <a:lnTo>
                    <a:pt x="117" y="90"/>
                  </a:lnTo>
                  <a:lnTo>
                    <a:pt x="117" y="90"/>
                  </a:lnTo>
                  <a:lnTo>
                    <a:pt x="112" y="90"/>
                  </a:lnTo>
                  <a:lnTo>
                    <a:pt x="109" y="89"/>
                  </a:lnTo>
                  <a:lnTo>
                    <a:pt x="108" y="86"/>
                  </a:lnTo>
                  <a:lnTo>
                    <a:pt x="107" y="83"/>
                  </a:lnTo>
                  <a:lnTo>
                    <a:pt x="105" y="76"/>
                  </a:lnTo>
                  <a:lnTo>
                    <a:pt x="107" y="69"/>
                  </a:lnTo>
                  <a:lnTo>
                    <a:pt x="107" y="69"/>
                  </a:lnTo>
                  <a:lnTo>
                    <a:pt x="105" y="66"/>
                  </a:lnTo>
                  <a:lnTo>
                    <a:pt x="104" y="63"/>
                  </a:lnTo>
                  <a:lnTo>
                    <a:pt x="101" y="62"/>
                  </a:lnTo>
                  <a:lnTo>
                    <a:pt x="100" y="59"/>
                  </a:lnTo>
                  <a:lnTo>
                    <a:pt x="100" y="59"/>
                  </a:lnTo>
                  <a:lnTo>
                    <a:pt x="98" y="56"/>
                  </a:lnTo>
                  <a:lnTo>
                    <a:pt x="97" y="56"/>
                  </a:lnTo>
                  <a:lnTo>
                    <a:pt x="92" y="56"/>
                  </a:lnTo>
                  <a:lnTo>
                    <a:pt x="92" y="56"/>
                  </a:lnTo>
                  <a:lnTo>
                    <a:pt x="91" y="54"/>
                  </a:lnTo>
                  <a:lnTo>
                    <a:pt x="91" y="53"/>
                  </a:lnTo>
                  <a:lnTo>
                    <a:pt x="94" y="47"/>
                  </a:lnTo>
                  <a:lnTo>
                    <a:pt x="94" y="47"/>
                  </a:lnTo>
                  <a:lnTo>
                    <a:pt x="97" y="43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8" y="32"/>
                  </a:lnTo>
                  <a:lnTo>
                    <a:pt x="102" y="27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2" y="16"/>
                  </a:lnTo>
                  <a:lnTo>
                    <a:pt x="115" y="15"/>
                  </a:lnTo>
                  <a:lnTo>
                    <a:pt x="115" y="15"/>
                  </a:lnTo>
                  <a:lnTo>
                    <a:pt x="117" y="13"/>
                  </a:lnTo>
                  <a:lnTo>
                    <a:pt x="119" y="12"/>
                  </a:lnTo>
                  <a:lnTo>
                    <a:pt x="119" y="12"/>
                  </a:lnTo>
                  <a:lnTo>
                    <a:pt x="124" y="10"/>
                  </a:lnTo>
                  <a:lnTo>
                    <a:pt x="127" y="7"/>
                  </a:lnTo>
                  <a:lnTo>
                    <a:pt x="127" y="5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9" y="2"/>
                  </a:lnTo>
                  <a:lnTo>
                    <a:pt x="115" y="5"/>
                  </a:lnTo>
                  <a:lnTo>
                    <a:pt x="111" y="7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1" y="12"/>
                  </a:lnTo>
                  <a:lnTo>
                    <a:pt x="98" y="13"/>
                  </a:lnTo>
                  <a:lnTo>
                    <a:pt x="91" y="19"/>
                  </a:lnTo>
                  <a:lnTo>
                    <a:pt x="91" y="19"/>
                  </a:lnTo>
                  <a:lnTo>
                    <a:pt x="87" y="19"/>
                  </a:lnTo>
                  <a:lnTo>
                    <a:pt x="82" y="20"/>
                  </a:lnTo>
                  <a:lnTo>
                    <a:pt x="78" y="20"/>
                  </a:lnTo>
                  <a:lnTo>
                    <a:pt x="77" y="22"/>
                  </a:lnTo>
                  <a:lnTo>
                    <a:pt x="77" y="23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65" y="23"/>
                  </a:lnTo>
                  <a:lnTo>
                    <a:pt x="60" y="26"/>
                  </a:lnTo>
                  <a:lnTo>
                    <a:pt x="55" y="3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5" y="43"/>
                  </a:lnTo>
                  <a:lnTo>
                    <a:pt x="53" y="47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6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31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8" y="73"/>
                  </a:lnTo>
                  <a:lnTo>
                    <a:pt x="27" y="76"/>
                  </a:lnTo>
                  <a:lnTo>
                    <a:pt x="27" y="76"/>
                  </a:lnTo>
                  <a:lnTo>
                    <a:pt x="16" y="86"/>
                  </a:lnTo>
                  <a:lnTo>
                    <a:pt x="16" y="86"/>
                  </a:lnTo>
                  <a:lnTo>
                    <a:pt x="21" y="91"/>
                  </a:lnTo>
                  <a:lnTo>
                    <a:pt x="21" y="91"/>
                  </a:lnTo>
                  <a:lnTo>
                    <a:pt x="24" y="94"/>
                  </a:lnTo>
                  <a:lnTo>
                    <a:pt x="24" y="99"/>
                  </a:lnTo>
                  <a:lnTo>
                    <a:pt x="24" y="101"/>
                  </a:lnTo>
                  <a:lnTo>
                    <a:pt x="24" y="103"/>
                  </a:lnTo>
                  <a:lnTo>
                    <a:pt x="24" y="103"/>
                  </a:lnTo>
                  <a:lnTo>
                    <a:pt x="26" y="109"/>
                  </a:lnTo>
                  <a:lnTo>
                    <a:pt x="26" y="110"/>
                  </a:lnTo>
                  <a:lnTo>
                    <a:pt x="24" y="113"/>
                  </a:lnTo>
                  <a:lnTo>
                    <a:pt x="24" y="113"/>
                  </a:lnTo>
                  <a:lnTo>
                    <a:pt x="24" y="117"/>
                  </a:lnTo>
                  <a:lnTo>
                    <a:pt x="24" y="124"/>
                  </a:lnTo>
                  <a:lnTo>
                    <a:pt x="26" y="133"/>
                  </a:lnTo>
                  <a:lnTo>
                    <a:pt x="27" y="137"/>
                  </a:lnTo>
                  <a:lnTo>
                    <a:pt x="27" y="137"/>
                  </a:lnTo>
                  <a:lnTo>
                    <a:pt x="28" y="140"/>
                  </a:lnTo>
                  <a:lnTo>
                    <a:pt x="28" y="143"/>
                  </a:lnTo>
                  <a:lnTo>
                    <a:pt x="24" y="151"/>
                  </a:lnTo>
                  <a:lnTo>
                    <a:pt x="24" y="151"/>
                  </a:lnTo>
                  <a:lnTo>
                    <a:pt x="21" y="155"/>
                  </a:lnTo>
                  <a:lnTo>
                    <a:pt x="18" y="158"/>
                  </a:lnTo>
                  <a:lnTo>
                    <a:pt x="16" y="161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8" y="163"/>
                  </a:lnTo>
                  <a:lnTo>
                    <a:pt x="7" y="164"/>
                  </a:lnTo>
                  <a:lnTo>
                    <a:pt x="6" y="167"/>
                  </a:lnTo>
                  <a:lnTo>
                    <a:pt x="4" y="171"/>
                  </a:lnTo>
                  <a:lnTo>
                    <a:pt x="3" y="173"/>
                  </a:lnTo>
                  <a:lnTo>
                    <a:pt x="3" y="173"/>
                  </a:lnTo>
                  <a:lnTo>
                    <a:pt x="1" y="173"/>
                  </a:lnTo>
                  <a:lnTo>
                    <a:pt x="0" y="174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0" y="187"/>
                  </a:lnTo>
                  <a:lnTo>
                    <a:pt x="16" y="188"/>
                  </a:lnTo>
                  <a:lnTo>
                    <a:pt x="20" y="190"/>
                  </a:lnTo>
                  <a:lnTo>
                    <a:pt x="20" y="190"/>
                  </a:lnTo>
                  <a:lnTo>
                    <a:pt x="21" y="191"/>
                  </a:lnTo>
                  <a:lnTo>
                    <a:pt x="24" y="192"/>
                  </a:lnTo>
                  <a:lnTo>
                    <a:pt x="30" y="197"/>
                  </a:lnTo>
                  <a:lnTo>
                    <a:pt x="30" y="1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5" name="Freeform 300"/>
            <p:cNvSpPr>
              <a:spLocks/>
            </p:cNvSpPr>
            <p:nvPr/>
          </p:nvSpPr>
          <p:spPr bwMode="auto">
            <a:xfrm>
              <a:off x="2508887" y="3877008"/>
              <a:ext cx="275853" cy="308389"/>
            </a:xfrm>
            <a:custGeom>
              <a:avLst/>
              <a:gdLst/>
              <a:ahLst/>
              <a:cxnLst>
                <a:cxn ang="0">
                  <a:pos x="189" y="124"/>
                </a:cxn>
                <a:cxn ang="0">
                  <a:pos x="183" y="111"/>
                </a:cxn>
                <a:cxn ang="0">
                  <a:pos x="172" y="107"/>
                </a:cxn>
                <a:cxn ang="0">
                  <a:pos x="153" y="100"/>
                </a:cxn>
                <a:cxn ang="0">
                  <a:pos x="151" y="88"/>
                </a:cxn>
                <a:cxn ang="0">
                  <a:pos x="153" y="84"/>
                </a:cxn>
                <a:cxn ang="0">
                  <a:pos x="149" y="74"/>
                </a:cxn>
                <a:cxn ang="0">
                  <a:pos x="143" y="63"/>
                </a:cxn>
                <a:cxn ang="0">
                  <a:pos x="126" y="60"/>
                </a:cxn>
                <a:cxn ang="0">
                  <a:pos x="121" y="54"/>
                </a:cxn>
                <a:cxn ang="0">
                  <a:pos x="109" y="50"/>
                </a:cxn>
                <a:cxn ang="0">
                  <a:pos x="102" y="47"/>
                </a:cxn>
                <a:cxn ang="0">
                  <a:pos x="95" y="44"/>
                </a:cxn>
                <a:cxn ang="0">
                  <a:pos x="75" y="33"/>
                </a:cxn>
                <a:cxn ang="0">
                  <a:pos x="69" y="16"/>
                </a:cxn>
                <a:cxn ang="0">
                  <a:pos x="71" y="0"/>
                </a:cxn>
                <a:cxn ang="0">
                  <a:pos x="55" y="2"/>
                </a:cxn>
                <a:cxn ang="0">
                  <a:pos x="37" y="10"/>
                </a:cxn>
                <a:cxn ang="0">
                  <a:pos x="23" y="17"/>
                </a:cxn>
                <a:cxn ang="0">
                  <a:pos x="8" y="20"/>
                </a:cxn>
                <a:cxn ang="0">
                  <a:pos x="14" y="41"/>
                </a:cxn>
                <a:cxn ang="0">
                  <a:pos x="10" y="50"/>
                </a:cxn>
                <a:cxn ang="0">
                  <a:pos x="11" y="73"/>
                </a:cxn>
                <a:cxn ang="0">
                  <a:pos x="7" y="83"/>
                </a:cxn>
                <a:cxn ang="0">
                  <a:pos x="8" y="88"/>
                </a:cxn>
                <a:cxn ang="0">
                  <a:pos x="4" y="100"/>
                </a:cxn>
                <a:cxn ang="0">
                  <a:pos x="10" y="107"/>
                </a:cxn>
                <a:cxn ang="0">
                  <a:pos x="1" y="120"/>
                </a:cxn>
                <a:cxn ang="0">
                  <a:pos x="0" y="127"/>
                </a:cxn>
                <a:cxn ang="0">
                  <a:pos x="7" y="134"/>
                </a:cxn>
                <a:cxn ang="0">
                  <a:pos x="8" y="147"/>
                </a:cxn>
                <a:cxn ang="0">
                  <a:pos x="14" y="155"/>
                </a:cxn>
                <a:cxn ang="0">
                  <a:pos x="17" y="161"/>
                </a:cxn>
                <a:cxn ang="0">
                  <a:pos x="14" y="172"/>
                </a:cxn>
                <a:cxn ang="0">
                  <a:pos x="14" y="179"/>
                </a:cxn>
                <a:cxn ang="0">
                  <a:pos x="21" y="188"/>
                </a:cxn>
                <a:cxn ang="0">
                  <a:pos x="25" y="199"/>
                </a:cxn>
                <a:cxn ang="0">
                  <a:pos x="30" y="218"/>
                </a:cxn>
                <a:cxn ang="0">
                  <a:pos x="44" y="211"/>
                </a:cxn>
                <a:cxn ang="0">
                  <a:pos x="58" y="201"/>
                </a:cxn>
                <a:cxn ang="0">
                  <a:pos x="75" y="205"/>
                </a:cxn>
                <a:cxn ang="0">
                  <a:pos x="85" y="214"/>
                </a:cxn>
                <a:cxn ang="0">
                  <a:pos x="94" y="202"/>
                </a:cxn>
                <a:cxn ang="0">
                  <a:pos x="115" y="202"/>
                </a:cxn>
                <a:cxn ang="0">
                  <a:pos x="119" y="178"/>
                </a:cxn>
                <a:cxn ang="0">
                  <a:pos x="132" y="162"/>
                </a:cxn>
                <a:cxn ang="0">
                  <a:pos x="151" y="159"/>
                </a:cxn>
                <a:cxn ang="0">
                  <a:pos x="169" y="157"/>
                </a:cxn>
                <a:cxn ang="0">
                  <a:pos x="182" y="162"/>
                </a:cxn>
                <a:cxn ang="0">
                  <a:pos x="190" y="159"/>
                </a:cxn>
                <a:cxn ang="0">
                  <a:pos x="192" y="147"/>
                </a:cxn>
                <a:cxn ang="0">
                  <a:pos x="195" y="131"/>
                </a:cxn>
              </a:cxnLst>
              <a:rect l="0" t="0" r="r" b="b"/>
              <a:pathLst>
                <a:path w="195" h="218">
                  <a:moveTo>
                    <a:pt x="195" y="131"/>
                  </a:moveTo>
                  <a:lnTo>
                    <a:pt x="195" y="131"/>
                  </a:lnTo>
                  <a:lnTo>
                    <a:pt x="192" y="127"/>
                  </a:lnTo>
                  <a:lnTo>
                    <a:pt x="189" y="124"/>
                  </a:lnTo>
                  <a:lnTo>
                    <a:pt x="186" y="120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3" y="111"/>
                  </a:lnTo>
                  <a:lnTo>
                    <a:pt x="182" y="108"/>
                  </a:lnTo>
                  <a:lnTo>
                    <a:pt x="178" y="107"/>
                  </a:lnTo>
                  <a:lnTo>
                    <a:pt x="172" y="107"/>
                  </a:lnTo>
                  <a:lnTo>
                    <a:pt x="172" y="107"/>
                  </a:lnTo>
                  <a:lnTo>
                    <a:pt x="165" y="107"/>
                  </a:lnTo>
                  <a:lnTo>
                    <a:pt x="159" y="105"/>
                  </a:lnTo>
                  <a:lnTo>
                    <a:pt x="155" y="103"/>
                  </a:lnTo>
                  <a:lnTo>
                    <a:pt x="153" y="100"/>
                  </a:lnTo>
                  <a:lnTo>
                    <a:pt x="153" y="100"/>
                  </a:lnTo>
                  <a:lnTo>
                    <a:pt x="152" y="95"/>
                  </a:lnTo>
                  <a:lnTo>
                    <a:pt x="151" y="91"/>
                  </a:lnTo>
                  <a:lnTo>
                    <a:pt x="151" y="88"/>
                  </a:lnTo>
                  <a:lnTo>
                    <a:pt x="152" y="85"/>
                  </a:lnTo>
                  <a:lnTo>
                    <a:pt x="152" y="85"/>
                  </a:lnTo>
                  <a:lnTo>
                    <a:pt x="153" y="85"/>
                  </a:lnTo>
                  <a:lnTo>
                    <a:pt x="153" y="84"/>
                  </a:lnTo>
                  <a:lnTo>
                    <a:pt x="152" y="81"/>
                  </a:lnTo>
                  <a:lnTo>
                    <a:pt x="151" y="7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9" y="70"/>
                  </a:lnTo>
                  <a:lnTo>
                    <a:pt x="148" y="67"/>
                  </a:lnTo>
                  <a:lnTo>
                    <a:pt x="143" y="63"/>
                  </a:lnTo>
                  <a:lnTo>
                    <a:pt x="143" y="63"/>
                  </a:lnTo>
                  <a:lnTo>
                    <a:pt x="139" y="61"/>
                  </a:lnTo>
                  <a:lnTo>
                    <a:pt x="133" y="61"/>
                  </a:lnTo>
                  <a:lnTo>
                    <a:pt x="128" y="61"/>
                  </a:lnTo>
                  <a:lnTo>
                    <a:pt x="126" y="60"/>
                  </a:lnTo>
                  <a:lnTo>
                    <a:pt x="126" y="58"/>
                  </a:lnTo>
                  <a:lnTo>
                    <a:pt x="126" y="58"/>
                  </a:lnTo>
                  <a:lnTo>
                    <a:pt x="125" y="56"/>
                  </a:lnTo>
                  <a:lnTo>
                    <a:pt x="121" y="54"/>
                  </a:lnTo>
                  <a:lnTo>
                    <a:pt x="112" y="53"/>
                  </a:lnTo>
                  <a:lnTo>
                    <a:pt x="112" y="53"/>
                  </a:lnTo>
                  <a:lnTo>
                    <a:pt x="111" y="51"/>
                  </a:lnTo>
                  <a:lnTo>
                    <a:pt x="109" y="50"/>
                  </a:lnTo>
                  <a:lnTo>
                    <a:pt x="108" y="47"/>
                  </a:lnTo>
                  <a:lnTo>
                    <a:pt x="106" y="47"/>
                  </a:lnTo>
                  <a:lnTo>
                    <a:pt x="106" y="47"/>
                  </a:lnTo>
                  <a:lnTo>
                    <a:pt x="102" y="47"/>
                  </a:lnTo>
                  <a:lnTo>
                    <a:pt x="101" y="46"/>
                  </a:lnTo>
                  <a:lnTo>
                    <a:pt x="98" y="44"/>
                  </a:lnTo>
                  <a:lnTo>
                    <a:pt x="95" y="44"/>
                  </a:lnTo>
                  <a:lnTo>
                    <a:pt x="95" y="44"/>
                  </a:lnTo>
                  <a:lnTo>
                    <a:pt x="89" y="44"/>
                  </a:lnTo>
                  <a:lnTo>
                    <a:pt x="85" y="43"/>
                  </a:lnTo>
                  <a:lnTo>
                    <a:pt x="81" y="39"/>
                  </a:lnTo>
                  <a:lnTo>
                    <a:pt x="75" y="33"/>
                  </a:lnTo>
                  <a:lnTo>
                    <a:pt x="75" y="33"/>
                  </a:lnTo>
                  <a:lnTo>
                    <a:pt x="72" y="30"/>
                  </a:lnTo>
                  <a:lnTo>
                    <a:pt x="71" y="26"/>
                  </a:lnTo>
                  <a:lnTo>
                    <a:pt x="69" y="16"/>
                  </a:lnTo>
                  <a:lnTo>
                    <a:pt x="69" y="7"/>
                  </a:lnTo>
                  <a:lnTo>
                    <a:pt x="71" y="2"/>
                  </a:lnTo>
                  <a:lnTo>
                    <a:pt x="71" y="2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51" y="2"/>
                  </a:lnTo>
                  <a:lnTo>
                    <a:pt x="45" y="4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28" y="13"/>
                  </a:lnTo>
                  <a:lnTo>
                    <a:pt x="25" y="14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0" y="19"/>
                  </a:lnTo>
                  <a:lnTo>
                    <a:pt x="17" y="20"/>
                  </a:lnTo>
                  <a:lnTo>
                    <a:pt x="13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4" y="41"/>
                  </a:lnTo>
                  <a:lnTo>
                    <a:pt x="14" y="41"/>
                  </a:lnTo>
                  <a:lnTo>
                    <a:pt x="14" y="44"/>
                  </a:lnTo>
                  <a:lnTo>
                    <a:pt x="14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4"/>
                  </a:lnTo>
                  <a:lnTo>
                    <a:pt x="10" y="60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1" y="76"/>
                  </a:lnTo>
                  <a:lnTo>
                    <a:pt x="8" y="80"/>
                  </a:lnTo>
                  <a:lnTo>
                    <a:pt x="7" y="83"/>
                  </a:lnTo>
                  <a:lnTo>
                    <a:pt x="7" y="84"/>
                  </a:lnTo>
                  <a:lnTo>
                    <a:pt x="8" y="85"/>
                  </a:lnTo>
                  <a:lnTo>
                    <a:pt x="8" y="85"/>
                  </a:lnTo>
                  <a:lnTo>
                    <a:pt x="8" y="88"/>
                  </a:lnTo>
                  <a:lnTo>
                    <a:pt x="7" y="93"/>
                  </a:lnTo>
                  <a:lnTo>
                    <a:pt x="5" y="95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5" y="103"/>
                  </a:lnTo>
                  <a:lnTo>
                    <a:pt x="7" y="104"/>
                  </a:lnTo>
                  <a:lnTo>
                    <a:pt x="10" y="105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0" y="110"/>
                  </a:lnTo>
                  <a:lnTo>
                    <a:pt x="7" y="114"/>
                  </a:lnTo>
                  <a:lnTo>
                    <a:pt x="1" y="120"/>
                  </a:lnTo>
                  <a:lnTo>
                    <a:pt x="1" y="120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3" y="130"/>
                  </a:lnTo>
                  <a:lnTo>
                    <a:pt x="4" y="131"/>
                  </a:lnTo>
                  <a:lnTo>
                    <a:pt x="7" y="134"/>
                  </a:lnTo>
                  <a:lnTo>
                    <a:pt x="7" y="134"/>
                  </a:lnTo>
                  <a:lnTo>
                    <a:pt x="8" y="135"/>
                  </a:lnTo>
                  <a:lnTo>
                    <a:pt x="8" y="138"/>
                  </a:lnTo>
                  <a:lnTo>
                    <a:pt x="8" y="142"/>
                  </a:lnTo>
                  <a:lnTo>
                    <a:pt x="8" y="147"/>
                  </a:lnTo>
                  <a:lnTo>
                    <a:pt x="10" y="150"/>
                  </a:lnTo>
                  <a:lnTo>
                    <a:pt x="11" y="151"/>
                  </a:lnTo>
                  <a:lnTo>
                    <a:pt x="11" y="151"/>
                  </a:lnTo>
                  <a:lnTo>
                    <a:pt x="14" y="155"/>
                  </a:lnTo>
                  <a:lnTo>
                    <a:pt x="17" y="157"/>
                  </a:lnTo>
                  <a:lnTo>
                    <a:pt x="18" y="158"/>
                  </a:lnTo>
                  <a:lnTo>
                    <a:pt x="17" y="161"/>
                  </a:lnTo>
                  <a:lnTo>
                    <a:pt x="17" y="161"/>
                  </a:lnTo>
                  <a:lnTo>
                    <a:pt x="15" y="162"/>
                  </a:lnTo>
                  <a:lnTo>
                    <a:pt x="15" y="167"/>
                  </a:lnTo>
                  <a:lnTo>
                    <a:pt x="15" y="169"/>
                  </a:lnTo>
                  <a:lnTo>
                    <a:pt x="14" y="172"/>
                  </a:lnTo>
                  <a:lnTo>
                    <a:pt x="14" y="172"/>
                  </a:lnTo>
                  <a:lnTo>
                    <a:pt x="13" y="174"/>
                  </a:lnTo>
                  <a:lnTo>
                    <a:pt x="13" y="175"/>
                  </a:lnTo>
                  <a:lnTo>
                    <a:pt x="14" y="179"/>
                  </a:lnTo>
                  <a:lnTo>
                    <a:pt x="17" y="182"/>
                  </a:lnTo>
                  <a:lnTo>
                    <a:pt x="20" y="185"/>
                  </a:lnTo>
                  <a:lnTo>
                    <a:pt x="20" y="185"/>
                  </a:lnTo>
                  <a:lnTo>
                    <a:pt x="21" y="188"/>
                  </a:lnTo>
                  <a:lnTo>
                    <a:pt x="23" y="191"/>
                  </a:lnTo>
                  <a:lnTo>
                    <a:pt x="23" y="196"/>
                  </a:lnTo>
                  <a:lnTo>
                    <a:pt x="25" y="199"/>
                  </a:lnTo>
                  <a:lnTo>
                    <a:pt x="25" y="199"/>
                  </a:lnTo>
                  <a:lnTo>
                    <a:pt x="27" y="204"/>
                  </a:lnTo>
                  <a:lnTo>
                    <a:pt x="28" y="209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0" y="218"/>
                  </a:lnTo>
                  <a:lnTo>
                    <a:pt x="32" y="218"/>
                  </a:lnTo>
                  <a:lnTo>
                    <a:pt x="38" y="215"/>
                  </a:lnTo>
                  <a:lnTo>
                    <a:pt x="44" y="211"/>
                  </a:lnTo>
                  <a:lnTo>
                    <a:pt x="51" y="205"/>
                  </a:lnTo>
                  <a:lnTo>
                    <a:pt x="51" y="205"/>
                  </a:lnTo>
                  <a:lnTo>
                    <a:pt x="55" y="201"/>
                  </a:lnTo>
                  <a:lnTo>
                    <a:pt x="58" y="201"/>
                  </a:lnTo>
                  <a:lnTo>
                    <a:pt x="61" y="202"/>
                  </a:lnTo>
                  <a:lnTo>
                    <a:pt x="65" y="204"/>
                  </a:lnTo>
                  <a:lnTo>
                    <a:pt x="65" y="204"/>
                  </a:lnTo>
                  <a:lnTo>
                    <a:pt x="75" y="205"/>
                  </a:lnTo>
                  <a:lnTo>
                    <a:pt x="81" y="208"/>
                  </a:lnTo>
                  <a:lnTo>
                    <a:pt x="84" y="212"/>
                  </a:lnTo>
                  <a:lnTo>
                    <a:pt x="84" y="212"/>
                  </a:lnTo>
                  <a:lnTo>
                    <a:pt x="85" y="214"/>
                  </a:lnTo>
                  <a:lnTo>
                    <a:pt x="87" y="214"/>
                  </a:lnTo>
                  <a:lnTo>
                    <a:pt x="88" y="211"/>
                  </a:lnTo>
                  <a:lnTo>
                    <a:pt x="94" y="202"/>
                  </a:lnTo>
                  <a:lnTo>
                    <a:pt x="94" y="202"/>
                  </a:lnTo>
                  <a:lnTo>
                    <a:pt x="96" y="201"/>
                  </a:lnTo>
                  <a:lnTo>
                    <a:pt x="104" y="201"/>
                  </a:lnTo>
                  <a:lnTo>
                    <a:pt x="115" y="202"/>
                  </a:lnTo>
                  <a:lnTo>
                    <a:pt x="115" y="202"/>
                  </a:lnTo>
                  <a:lnTo>
                    <a:pt x="116" y="198"/>
                  </a:lnTo>
                  <a:lnTo>
                    <a:pt x="118" y="191"/>
                  </a:lnTo>
                  <a:lnTo>
                    <a:pt x="119" y="178"/>
                  </a:lnTo>
                  <a:lnTo>
                    <a:pt x="119" y="178"/>
                  </a:lnTo>
                  <a:lnTo>
                    <a:pt x="119" y="174"/>
                  </a:lnTo>
                  <a:lnTo>
                    <a:pt x="124" y="169"/>
                  </a:lnTo>
                  <a:lnTo>
                    <a:pt x="132" y="162"/>
                  </a:lnTo>
                  <a:lnTo>
                    <a:pt x="132" y="162"/>
                  </a:lnTo>
                  <a:lnTo>
                    <a:pt x="136" y="161"/>
                  </a:lnTo>
                  <a:lnTo>
                    <a:pt x="142" y="159"/>
                  </a:lnTo>
                  <a:lnTo>
                    <a:pt x="146" y="159"/>
                  </a:lnTo>
                  <a:lnTo>
                    <a:pt x="151" y="159"/>
                  </a:lnTo>
                  <a:lnTo>
                    <a:pt x="151" y="159"/>
                  </a:lnTo>
                  <a:lnTo>
                    <a:pt x="155" y="158"/>
                  </a:lnTo>
                  <a:lnTo>
                    <a:pt x="159" y="157"/>
                  </a:lnTo>
                  <a:lnTo>
                    <a:pt x="169" y="157"/>
                  </a:lnTo>
                  <a:lnTo>
                    <a:pt x="169" y="157"/>
                  </a:lnTo>
                  <a:lnTo>
                    <a:pt x="173" y="158"/>
                  </a:lnTo>
                  <a:lnTo>
                    <a:pt x="178" y="161"/>
                  </a:lnTo>
                  <a:lnTo>
                    <a:pt x="182" y="162"/>
                  </a:lnTo>
                  <a:lnTo>
                    <a:pt x="185" y="164"/>
                  </a:lnTo>
                  <a:lnTo>
                    <a:pt x="185" y="164"/>
                  </a:lnTo>
                  <a:lnTo>
                    <a:pt x="188" y="162"/>
                  </a:lnTo>
                  <a:lnTo>
                    <a:pt x="190" y="159"/>
                  </a:lnTo>
                  <a:lnTo>
                    <a:pt x="192" y="157"/>
                  </a:lnTo>
                  <a:lnTo>
                    <a:pt x="192" y="152"/>
                  </a:lnTo>
                  <a:lnTo>
                    <a:pt x="192" y="152"/>
                  </a:lnTo>
                  <a:lnTo>
                    <a:pt x="192" y="147"/>
                  </a:lnTo>
                  <a:lnTo>
                    <a:pt x="193" y="142"/>
                  </a:lnTo>
                  <a:lnTo>
                    <a:pt x="195" y="137"/>
                  </a:lnTo>
                  <a:lnTo>
                    <a:pt x="195" y="131"/>
                  </a:lnTo>
                  <a:lnTo>
                    <a:pt x="195" y="13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6" name="Freeform 301"/>
            <p:cNvSpPr>
              <a:spLocks/>
            </p:cNvSpPr>
            <p:nvPr/>
          </p:nvSpPr>
          <p:spPr bwMode="auto">
            <a:xfrm>
              <a:off x="2241522" y="3653496"/>
              <a:ext cx="287170" cy="424389"/>
            </a:xfrm>
            <a:custGeom>
              <a:avLst/>
              <a:gdLst/>
              <a:ahLst/>
              <a:cxnLst>
                <a:cxn ang="0">
                  <a:pos x="189" y="285"/>
                </a:cxn>
                <a:cxn ang="0">
                  <a:pos x="196" y="272"/>
                </a:cxn>
                <a:cxn ang="0">
                  <a:pos x="199" y="263"/>
                </a:cxn>
                <a:cxn ang="0">
                  <a:pos x="193" y="258"/>
                </a:cxn>
                <a:cxn ang="0">
                  <a:pos x="197" y="243"/>
                </a:cxn>
                <a:cxn ang="0">
                  <a:pos x="197" y="238"/>
                </a:cxn>
                <a:cxn ang="0">
                  <a:pos x="199" y="218"/>
                </a:cxn>
                <a:cxn ang="0">
                  <a:pos x="203" y="205"/>
                </a:cxn>
                <a:cxn ang="0">
                  <a:pos x="192" y="177"/>
                </a:cxn>
                <a:cxn ang="0">
                  <a:pos x="177" y="178"/>
                </a:cxn>
                <a:cxn ang="0">
                  <a:pos x="173" y="157"/>
                </a:cxn>
                <a:cxn ang="0">
                  <a:pos x="167" y="155"/>
                </a:cxn>
                <a:cxn ang="0">
                  <a:pos x="159" y="161"/>
                </a:cxn>
                <a:cxn ang="0">
                  <a:pos x="145" y="160"/>
                </a:cxn>
                <a:cxn ang="0">
                  <a:pos x="140" y="151"/>
                </a:cxn>
                <a:cxn ang="0">
                  <a:pos x="132" y="148"/>
                </a:cxn>
                <a:cxn ang="0">
                  <a:pos x="130" y="138"/>
                </a:cxn>
                <a:cxn ang="0">
                  <a:pos x="120" y="121"/>
                </a:cxn>
                <a:cxn ang="0">
                  <a:pos x="122" y="113"/>
                </a:cxn>
                <a:cxn ang="0">
                  <a:pos x="126" y="106"/>
                </a:cxn>
                <a:cxn ang="0">
                  <a:pos x="130" y="98"/>
                </a:cxn>
                <a:cxn ang="0">
                  <a:pos x="136" y="84"/>
                </a:cxn>
                <a:cxn ang="0">
                  <a:pos x="145" y="77"/>
                </a:cxn>
                <a:cxn ang="0">
                  <a:pos x="160" y="70"/>
                </a:cxn>
                <a:cxn ang="0">
                  <a:pos x="173" y="66"/>
                </a:cxn>
                <a:cxn ang="0">
                  <a:pos x="180" y="64"/>
                </a:cxn>
                <a:cxn ang="0">
                  <a:pos x="173" y="59"/>
                </a:cxn>
                <a:cxn ang="0">
                  <a:pos x="182" y="46"/>
                </a:cxn>
                <a:cxn ang="0">
                  <a:pos x="170" y="36"/>
                </a:cxn>
                <a:cxn ang="0">
                  <a:pos x="162" y="37"/>
                </a:cxn>
                <a:cxn ang="0">
                  <a:pos x="155" y="36"/>
                </a:cxn>
                <a:cxn ang="0">
                  <a:pos x="139" y="39"/>
                </a:cxn>
                <a:cxn ang="0">
                  <a:pos x="130" y="34"/>
                </a:cxn>
                <a:cxn ang="0">
                  <a:pos x="125" y="24"/>
                </a:cxn>
                <a:cxn ang="0">
                  <a:pos x="119" y="16"/>
                </a:cxn>
                <a:cxn ang="0">
                  <a:pos x="112" y="13"/>
                </a:cxn>
                <a:cxn ang="0">
                  <a:pos x="105" y="2"/>
                </a:cxn>
                <a:cxn ang="0">
                  <a:pos x="92" y="2"/>
                </a:cxn>
                <a:cxn ang="0">
                  <a:pos x="95" y="13"/>
                </a:cxn>
                <a:cxn ang="0">
                  <a:pos x="86" y="30"/>
                </a:cxn>
                <a:cxn ang="0">
                  <a:pos x="71" y="41"/>
                </a:cxn>
                <a:cxn ang="0">
                  <a:pos x="52" y="49"/>
                </a:cxn>
                <a:cxn ang="0">
                  <a:pos x="41" y="73"/>
                </a:cxn>
                <a:cxn ang="0">
                  <a:pos x="29" y="73"/>
                </a:cxn>
                <a:cxn ang="0">
                  <a:pos x="19" y="71"/>
                </a:cxn>
                <a:cxn ang="0">
                  <a:pos x="14" y="66"/>
                </a:cxn>
                <a:cxn ang="0">
                  <a:pos x="17" y="59"/>
                </a:cxn>
                <a:cxn ang="0">
                  <a:pos x="7" y="59"/>
                </a:cxn>
                <a:cxn ang="0">
                  <a:pos x="0" y="73"/>
                </a:cxn>
                <a:cxn ang="0">
                  <a:pos x="7" y="91"/>
                </a:cxn>
                <a:cxn ang="0">
                  <a:pos x="1" y="94"/>
                </a:cxn>
                <a:cxn ang="0">
                  <a:pos x="19" y="107"/>
                </a:cxn>
                <a:cxn ang="0">
                  <a:pos x="31" y="124"/>
                </a:cxn>
                <a:cxn ang="0">
                  <a:pos x="41" y="138"/>
                </a:cxn>
                <a:cxn ang="0">
                  <a:pos x="65" y="192"/>
                </a:cxn>
                <a:cxn ang="0">
                  <a:pos x="79" y="215"/>
                </a:cxn>
                <a:cxn ang="0">
                  <a:pos x="81" y="225"/>
                </a:cxn>
                <a:cxn ang="0">
                  <a:pos x="86" y="236"/>
                </a:cxn>
                <a:cxn ang="0">
                  <a:pos x="112" y="255"/>
                </a:cxn>
                <a:cxn ang="0">
                  <a:pos x="159" y="283"/>
                </a:cxn>
                <a:cxn ang="0">
                  <a:pos x="177" y="298"/>
                </a:cxn>
                <a:cxn ang="0">
                  <a:pos x="182" y="298"/>
                </a:cxn>
                <a:cxn ang="0">
                  <a:pos x="189" y="285"/>
                </a:cxn>
              </a:cxnLst>
              <a:rect l="0" t="0" r="r" b="b"/>
              <a:pathLst>
                <a:path w="203" h="300">
                  <a:moveTo>
                    <a:pt x="189" y="285"/>
                  </a:moveTo>
                  <a:lnTo>
                    <a:pt x="189" y="285"/>
                  </a:lnTo>
                  <a:lnTo>
                    <a:pt x="189" y="285"/>
                  </a:lnTo>
                  <a:lnTo>
                    <a:pt x="189" y="285"/>
                  </a:lnTo>
                  <a:lnTo>
                    <a:pt x="189" y="280"/>
                  </a:lnTo>
                  <a:lnTo>
                    <a:pt x="190" y="278"/>
                  </a:lnTo>
                  <a:lnTo>
                    <a:pt x="190" y="278"/>
                  </a:lnTo>
                  <a:lnTo>
                    <a:pt x="196" y="272"/>
                  </a:lnTo>
                  <a:lnTo>
                    <a:pt x="199" y="268"/>
                  </a:lnTo>
                  <a:lnTo>
                    <a:pt x="199" y="265"/>
                  </a:lnTo>
                  <a:lnTo>
                    <a:pt x="199" y="265"/>
                  </a:lnTo>
                  <a:lnTo>
                    <a:pt x="199" y="263"/>
                  </a:lnTo>
                  <a:lnTo>
                    <a:pt x="196" y="262"/>
                  </a:lnTo>
                  <a:lnTo>
                    <a:pt x="194" y="261"/>
                  </a:lnTo>
                  <a:lnTo>
                    <a:pt x="193" y="258"/>
                  </a:lnTo>
                  <a:lnTo>
                    <a:pt x="193" y="258"/>
                  </a:lnTo>
                  <a:lnTo>
                    <a:pt x="194" y="253"/>
                  </a:lnTo>
                  <a:lnTo>
                    <a:pt x="196" y="251"/>
                  </a:lnTo>
                  <a:lnTo>
                    <a:pt x="197" y="246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196" y="242"/>
                  </a:lnTo>
                  <a:lnTo>
                    <a:pt x="196" y="241"/>
                  </a:lnTo>
                  <a:lnTo>
                    <a:pt x="197" y="238"/>
                  </a:lnTo>
                  <a:lnTo>
                    <a:pt x="200" y="234"/>
                  </a:lnTo>
                  <a:lnTo>
                    <a:pt x="200" y="231"/>
                  </a:lnTo>
                  <a:lnTo>
                    <a:pt x="200" y="231"/>
                  </a:lnTo>
                  <a:lnTo>
                    <a:pt x="199" y="218"/>
                  </a:lnTo>
                  <a:lnTo>
                    <a:pt x="199" y="212"/>
                  </a:lnTo>
                  <a:lnTo>
                    <a:pt x="199" y="208"/>
                  </a:lnTo>
                  <a:lnTo>
                    <a:pt x="199" y="208"/>
                  </a:lnTo>
                  <a:lnTo>
                    <a:pt x="203" y="205"/>
                  </a:lnTo>
                  <a:lnTo>
                    <a:pt x="203" y="202"/>
                  </a:lnTo>
                  <a:lnTo>
                    <a:pt x="203" y="199"/>
                  </a:lnTo>
                  <a:lnTo>
                    <a:pt x="203" y="199"/>
                  </a:lnTo>
                  <a:lnTo>
                    <a:pt x="192" y="177"/>
                  </a:lnTo>
                  <a:lnTo>
                    <a:pt x="192" y="177"/>
                  </a:lnTo>
                  <a:lnTo>
                    <a:pt x="184" y="177"/>
                  </a:lnTo>
                  <a:lnTo>
                    <a:pt x="177" y="178"/>
                  </a:lnTo>
                  <a:lnTo>
                    <a:pt x="177" y="178"/>
                  </a:lnTo>
                  <a:lnTo>
                    <a:pt x="175" y="178"/>
                  </a:lnTo>
                  <a:lnTo>
                    <a:pt x="175" y="175"/>
                  </a:lnTo>
                  <a:lnTo>
                    <a:pt x="173" y="170"/>
                  </a:lnTo>
                  <a:lnTo>
                    <a:pt x="173" y="157"/>
                  </a:lnTo>
                  <a:lnTo>
                    <a:pt x="173" y="157"/>
                  </a:lnTo>
                  <a:lnTo>
                    <a:pt x="172" y="154"/>
                  </a:lnTo>
                  <a:lnTo>
                    <a:pt x="170" y="154"/>
                  </a:lnTo>
                  <a:lnTo>
                    <a:pt x="167" y="155"/>
                  </a:lnTo>
                  <a:lnTo>
                    <a:pt x="166" y="158"/>
                  </a:lnTo>
                  <a:lnTo>
                    <a:pt x="166" y="158"/>
                  </a:lnTo>
                  <a:lnTo>
                    <a:pt x="163" y="160"/>
                  </a:lnTo>
                  <a:lnTo>
                    <a:pt x="159" y="161"/>
                  </a:lnTo>
                  <a:lnTo>
                    <a:pt x="149" y="161"/>
                  </a:lnTo>
                  <a:lnTo>
                    <a:pt x="149" y="161"/>
                  </a:lnTo>
                  <a:lnTo>
                    <a:pt x="146" y="160"/>
                  </a:lnTo>
                  <a:lnTo>
                    <a:pt x="145" y="160"/>
                  </a:lnTo>
                  <a:lnTo>
                    <a:pt x="143" y="155"/>
                  </a:lnTo>
                  <a:lnTo>
                    <a:pt x="142" y="152"/>
                  </a:lnTo>
                  <a:lnTo>
                    <a:pt x="142" y="151"/>
                  </a:lnTo>
                  <a:lnTo>
                    <a:pt x="140" y="151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5" y="150"/>
                  </a:lnTo>
                  <a:lnTo>
                    <a:pt x="132" y="148"/>
                  </a:lnTo>
                  <a:lnTo>
                    <a:pt x="132" y="145"/>
                  </a:lnTo>
                  <a:lnTo>
                    <a:pt x="132" y="145"/>
                  </a:lnTo>
                  <a:lnTo>
                    <a:pt x="132" y="142"/>
                  </a:lnTo>
                  <a:lnTo>
                    <a:pt x="130" y="138"/>
                  </a:lnTo>
                  <a:lnTo>
                    <a:pt x="126" y="131"/>
                  </a:lnTo>
                  <a:lnTo>
                    <a:pt x="126" y="131"/>
                  </a:lnTo>
                  <a:lnTo>
                    <a:pt x="120" y="124"/>
                  </a:lnTo>
                  <a:lnTo>
                    <a:pt x="120" y="121"/>
                  </a:lnTo>
                  <a:lnTo>
                    <a:pt x="122" y="118"/>
                  </a:lnTo>
                  <a:lnTo>
                    <a:pt x="122" y="118"/>
                  </a:lnTo>
                  <a:lnTo>
                    <a:pt x="122" y="115"/>
                  </a:lnTo>
                  <a:lnTo>
                    <a:pt x="122" y="113"/>
                  </a:lnTo>
                  <a:lnTo>
                    <a:pt x="122" y="110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26" y="106"/>
                  </a:lnTo>
                  <a:lnTo>
                    <a:pt x="129" y="104"/>
                  </a:lnTo>
                  <a:lnTo>
                    <a:pt x="130" y="101"/>
                  </a:lnTo>
                  <a:lnTo>
                    <a:pt x="130" y="98"/>
                  </a:lnTo>
                  <a:lnTo>
                    <a:pt x="130" y="98"/>
                  </a:lnTo>
                  <a:lnTo>
                    <a:pt x="130" y="96"/>
                  </a:lnTo>
                  <a:lnTo>
                    <a:pt x="133" y="91"/>
                  </a:lnTo>
                  <a:lnTo>
                    <a:pt x="135" y="88"/>
                  </a:lnTo>
                  <a:lnTo>
                    <a:pt x="136" y="84"/>
                  </a:lnTo>
                  <a:lnTo>
                    <a:pt x="136" y="84"/>
                  </a:lnTo>
                  <a:lnTo>
                    <a:pt x="138" y="80"/>
                  </a:lnTo>
                  <a:lnTo>
                    <a:pt x="140" y="78"/>
                  </a:lnTo>
                  <a:lnTo>
                    <a:pt x="145" y="7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55" y="71"/>
                  </a:lnTo>
                  <a:lnTo>
                    <a:pt x="160" y="70"/>
                  </a:lnTo>
                  <a:lnTo>
                    <a:pt x="165" y="70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73" y="66"/>
                  </a:lnTo>
                  <a:lnTo>
                    <a:pt x="176" y="66"/>
                  </a:lnTo>
                  <a:lnTo>
                    <a:pt x="183" y="66"/>
                  </a:lnTo>
                  <a:lnTo>
                    <a:pt x="183" y="66"/>
                  </a:lnTo>
                  <a:lnTo>
                    <a:pt x="180" y="64"/>
                  </a:lnTo>
                  <a:lnTo>
                    <a:pt x="177" y="61"/>
                  </a:lnTo>
                  <a:lnTo>
                    <a:pt x="175" y="60"/>
                  </a:lnTo>
                  <a:lnTo>
                    <a:pt x="173" y="59"/>
                  </a:lnTo>
                  <a:lnTo>
                    <a:pt x="173" y="59"/>
                  </a:lnTo>
                  <a:lnTo>
                    <a:pt x="173" y="56"/>
                  </a:lnTo>
                  <a:lnTo>
                    <a:pt x="176" y="51"/>
                  </a:lnTo>
                  <a:lnTo>
                    <a:pt x="182" y="46"/>
                  </a:lnTo>
                  <a:lnTo>
                    <a:pt x="182" y="46"/>
                  </a:lnTo>
                  <a:lnTo>
                    <a:pt x="182" y="43"/>
                  </a:lnTo>
                  <a:lnTo>
                    <a:pt x="180" y="41"/>
                  </a:lnTo>
                  <a:lnTo>
                    <a:pt x="177" y="39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67" y="36"/>
                  </a:lnTo>
                  <a:lnTo>
                    <a:pt x="165" y="36"/>
                  </a:lnTo>
                  <a:lnTo>
                    <a:pt x="162" y="37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6" y="36"/>
                  </a:lnTo>
                  <a:lnTo>
                    <a:pt x="155" y="36"/>
                  </a:lnTo>
                  <a:lnTo>
                    <a:pt x="149" y="37"/>
                  </a:lnTo>
                  <a:lnTo>
                    <a:pt x="149" y="37"/>
                  </a:lnTo>
                  <a:lnTo>
                    <a:pt x="146" y="39"/>
                  </a:lnTo>
                  <a:lnTo>
                    <a:pt x="139" y="39"/>
                  </a:lnTo>
                  <a:lnTo>
                    <a:pt x="133" y="37"/>
                  </a:lnTo>
                  <a:lnTo>
                    <a:pt x="132" y="37"/>
                  </a:lnTo>
                  <a:lnTo>
                    <a:pt x="130" y="34"/>
                  </a:lnTo>
                  <a:lnTo>
                    <a:pt x="130" y="34"/>
                  </a:lnTo>
                  <a:lnTo>
                    <a:pt x="130" y="32"/>
                  </a:lnTo>
                  <a:lnTo>
                    <a:pt x="128" y="29"/>
                  </a:lnTo>
                  <a:lnTo>
                    <a:pt x="126" y="27"/>
                  </a:lnTo>
                  <a:lnTo>
                    <a:pt x="125" y="24"/>
                  </a:lnTo>
                  <a:lnTo>
                    <a:pt x="125" y="24"/>
                  </a:lnTo>
                  <a:lnTo>
                    <a:pt x="125" y="22"/>
                  </a:lnTo>
                  <a:lnTo>
                    <a:pt x="122" y="19"/>
                  </a:lnTo>
                  <a:lnTo>
                    <a:pt x="119" y="16"/>
                  </a:lnTo>
                  <a:lnTo>
                    <a:pt x="115" y="14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2" y="13"/>
                  </a:lnTo>
                  <a:lnTo>
                    <a:pt x="109" y="9"/>
                  </a:lnTo>
                  <a:lnTo>
                    <a:pt x="108" y="5"/>
                  </a:lnTo>
                  <a:lnTo>
                    <a:pt x="105" y="2"/>
                  </a:lnTo>
                  <a:lnTo>
                    <a:pt x="105" y="2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96" y="9"/>
                  </a:lnTo>
                  <a:lnTo>
                    <a:pt x="98" y="12"/>
                  </a:lnTo>
                  <a:lnTo>
                    <a:pt x="95" y="13"/>
                  </a:lnTo>
                  <a:lnTo>
                    <a:pt x="95" y="13"/>
                  </a:lnTo>
                  <a:lnTo>
                    <a:pt x="93" y="16"/>
                  </a:lnTo>
                  <a:lnTo>
                    <a:pt x="92" y="19"/>
                  </a:lnTo>
                  <a:lnTo>
                    <a:pt x="91" y="23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3" y="34"/>
                  </a:lnTo>
                  <a:lnTo>
                    <a:pt x="79" y="37"/>
                  </a:lnTo>
                  <a:lnTo>
                    <a:pt x="71" y="41"/>
                  </a:lnTo>
                  <a:lnTo>
                    <a:pt x="62" y="44"/>
                  </a:lnTo>
                  <a:lnTo>
                    <a:pt x="55" y="47"/>
                  </a:lnTo>
                  <a:lnTo>
                    <a:pt x="55" y="47"/>
                  </a:lnTo>
                  <a:lnTo>
                    <a:pt x="52" y="49"/>
                  </a:lnTo>
                  <a:lnTo>
                    <a:pt x="51" y="50"/>
                  </a:lnTo>
                  <a:lnTo>
                    <a:pt x="46" y="57"/>
                  </a:lnTo>
                  <a:lnTo>
                    <a:pt x="41" y="73"/>
                  </a:lnTo>
                  <a:lnTo>
                    <a:pt x="41" y="73"/>
                  </a:lnTo>
                  <a:lnTo>
                    <a:pt x="38" y="77"/>
                  </a:lnTo>
                  <a:lnTo>
                    <a:pt x="35" y="78"/>
                  </a:lnTo>
                  <a:lnTo>
                    <a:pt x="32" y="77"/>
                  </a:lnTo>
                  <a:lnTo>
                    <a:pt x="29" y="73"/>
                  </a:lnTo>
                  <a:lnTo>
                    <a:pt x="29" y="73"/>
                  </a:lnTo>
                  <a:lnTo>
                    <a:pt x="27" y="71"/>
                  </a:lnTo>
                  <a:lnTo>
                    <a:pt x="24" y="71"/>
                  </a:lnTo>
                  <a:lnTo>
                    <a:pt x="19" y="71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4" y="67"/>
                  </a:lnTo>
                  <a:lnTo>
                    <a:pt x="14" y="66"/>
                  </a:lnTo>
                  <a:lnTo>
                    <a:pt x="17" y="61"/>
                  </a:lnTo>
                  <a:lnTo>
                    <a:pt x="17" y="61"/>
                  </a:lnTo>
                  <a:lnTo>
                    <a:pt x="17" y="60"/>
                  </a:lnTo>
                  <a:lnTo>
                    <a:pt x="17" y="59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0" y="56"/>
                  </a:lnTo>
                  <a:lnTo>
                    <a:pt x="7" y="59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3"/>
                  </a:lnTo>
                  <a:lnTo>
                    <a:pt x="2" y="78"/>
                  </a:lnTo>
                  <a:lnTo>
                    <a:pt x="7" y="90"/>
                  </a:lnTo>
                  <a:lnTo>
                    <a:pt x="7" y="90"/>
                  </a:lnTo>
                  <a:lnTo>
                    <a:pt x="7" y="91"/>
                  </a:lnTo>
                  <a:lnTo>
                    <a:pt x="5" y="91"/>
                  </a:lnTo>
                  <a:lnTo>
                    <a:pt x="2" y="91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2" y="96"/>
                  </a:lnTo>
                  <a:lnTo>
                    <a:pt x="2" y="97"/>
                  </a:lnTo>
                  <a:lnTo>
                    <a:pt x="8" y="100"/>
                  </a:lnTo>
                  <a:lnTo>
                    <a:pt x="19" y="107"/>
                  </a:lnTo>
                  <a:lnTo>
                    <a:pt x="19" y="107"/>
                  </a:lnTo>
                  <a:lnTo>
                    <a:pt x="24" y="113"/>
                  </a:lnTo>
                  <a:lnTo>
                    <a:pt x="27" y="118"/>
                  </a:lnTo>
                  <a:lnTo>
                    <a:pt x="31" y="124"/>
                  </a:lnTo>
                  <a:lnTo>
                    <a:pt x="35" y="130"/>
                  </a:lnTo>
                  <a:lnTo>
                    <a:pt x="35" y="130"/>
                  </a:lnTo>
                  <a:lnTo>
                    <a:pt x="38" y="134"/>
                  </a:lnTo>
                  <a:lnTo>
                    <a:pt x="41" y="138"/>
                  </a:lnTo>
                  <a:lnTo>
                    <a:pt x="46" y="154"/>
                  </a:lnTo>
                  <a:lnTo>
                    <a:pt x="46" y="154"/>
                  </a:lnTo>
                  <a:lnTo>
                    <a:pt x="58" y="179"/>
                  </a:lnTo>
                  <a:lnTo>
                    <a:pt x="65" y="192"/>
                  </a:lnTo>
                  <a:lnTo>
                    <a:pt x="71" y="201"/>
                  </a:lnTo>
                  <a:lnTo>
                    <a:pt x="71" y="201"/>
                  </a:lnTo>
                  <a:lnTo>
                    <a:pt x="76" y="208"/>
                  </a:lnTo>
                  <a:lnTo>
                    <a:pt x="79" y="215"/>
                  </a:lnTo>
                  <a:lnTo>
                    <a:pt x="81" y="219"/>
                  </a:lnTo>
                  <a:lnTo>
                    <a:pt x="81" y="222"/>
                  </a:lnTo>
                  <a:lnTo>
                    <a:pt x="81" y="222"/>
                  </a:lnTo>
                  <a:lnTo>
                    <a:pt x="81" y="225"/>
                  </a:lnTo>
                  <a:lnTo>
                    <a:pt x="81" y="229"/>
                  </a:lnTo>
                  <a:lnTo>
                    <a:pt x="83" y="234"/>
                  </a:lnTo>
                  <a:lnTo>
                    <a:pt x="86" y="236"/>
                  </a:lnTo>
                  <a:lnTo>
                    <a:pt x="86" y="236"/>
                  </a:lnTo>
                  <a:lnTo>
                    <a:pt x="96" y="243"/>
                  </a:lnTo>
                  <a:lnTo>
                    <a:pt x="102" y="249"/>
                  </a:lnTo>
                  <a:lnTo>
                    <a:pt x="112" y="255"/>
                  </a:lnTo>
                  <a:lnTo>
                    <a:pt x="112" y="255"/>
                  </a:lnTo>
                  <a:lnTo>
                    <a:pt x="139" y="269"/>
                  </a:lnTo>
                  <a:lnTo>
                    <a:pt x="152" y="276"/>
                  </a:lnTo>
                  <a:lnTo>
                    <a:pt x="156" y="280"/>
                  </a:lnTo>
                  <a:lnTo>
                    <a:pt x="159" y="283"/>
                  </a:lnTo>
                  <a:lnTo>
                    <a:pt x="159" y="283"/>
                  </a:lnTo>
                  <a:lnTo>
                    <a:pt x="163" y="288"/>
                  </a:lnTo>
                  <a:lnTo>
                    <a:pt x="169" y="292"/>
                  </a:lnTo>
                  <a:lnTo>
                    <a:pt x="177" y="298"/>
                  </a:lnTo>
                  <a:lnTo>
                    <a:pt x="177" y="298"/>
                  </a:lnTo>
                  <a:lnTo>
                    <a:pt x="179" y="300"/>
                  </a:lnTo>
                  <a:lnTo>
                    <a:pt x="179" y="300"/>
                  </a:lnTo>
                  <a:lnTo>
                    <a:pt x="182" y="298"/>
                  </a:lnTo>
                  <a:lnTo>
                    <a:pt x="182" y="298"/>
                  </a:lnTo>
                  <a:lnTo>
                    <a:pt x="184" y="295"/>
                  </a:lnTo>
                  <a:lnTo>
                    <a:pt x="186" y="292"/>
                  </a:lnTo>
                  <a:lnTo>
                    <a:pt x="189" y="285"/>
                  </a:lnTo>
                  <a:lnTo>
                    <a:pt x="189" y="28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7" name="Freeform 302"/>
            <p:cNvSpPr>
              <a:spLocks/>
            </p:cNvSpPr>
            <p:nvPr/>
          </p:nvSpPr>
          <p:spPr bwMode="auto">
            <a:xfrm>
              <a:off x="2424009" y="3371986"/>
              <a:ext cx="311218" cy="261707"/>
            </a:xfrm>
            <a:custGeom>
              <a:avLst/>
              <a:gdLst/>
              <a:ahLst/>
              <a:cxnLst>
                <a:cxn ang="0">
                  <a:pos x="6" y="30"/>
                </a:cxn>
                <a:cxn ang="0">
                  <a:pos x="0" y="47"/>
                </a:cxn>
                <a:cxn ang="0">
                  <a:pos x="7" y="50"/>
                </a:cxn>
                <a:cxn ang="0">
                  <a:pos x="14" y="60"/>
                </a:cxn>
                <a:cxn ang="0">
                  <a:pos x="17" y="80"/>
                </a:cxn>
                <a:cxn ang="0">
                  <a:pos x="43" y="83"/>
                </a:cxn>
                <a:cxn ang="0">
                  <a:pos x="58" y="91"/>
                </a:cxn>
                <a:cxn ang="0">
                  <a:pos x="83" y="95"/>
                </a:cxn>
                <a:cxn ang="0">
                  <a:pos x="94" y="101"/>
                </a:cxn>
                <a:cxn ang="0">
                  <a:pos x="90" y="128"/>
                </a:cxn>
                <a:cxn ang="0">
                  <a:pos x="97" y="144"/>
                </a:cxn>
                <a:cxn ang="0">
                  <a:pos x="97" y="155"/>
                </a:cxn>
                <a:cxn ang="0">
                  <a:pos x="100" y="164"/>
                </a:cxn>
                <a:cxn ang="0">
                  <a:pos x="107" y="178"/>
                </a:cxn>
                <a:cxn ang="0">
                  <a:pos x="119" y="185"/>
                </a:cxn>
                <a:cxn ang="0">
                  <a:pos x="128" y="184"/>
                </a:cxn>
                <a:cxn ang="0">
                  <a:pos x="142" y="176"/>
                </a:cxn>
                <a:cxn ang="0">
                  <a:pos x="151" y="169"/>
                </a:cxn>
                <a:cxn ang="0">
                  <a:pos x="161" y="162"/>
                </a:cxn>
                <a:cxn ang="0">
                  <a:pos x="155" y="158"/>
                </a:cxn>
                <a:cxn ang="0">
                  <a:pos x="149" y="149"/>
                </a:cxn>
                <a:cxn ang="0">
                  <a:pos x="145" y="135"/>
                </a:cxn>
                <a:cxn ang="0">
                  <a:pos x="144" y="130"/>
                </a:cxn>
                <a:cxn ang="0">
                  <a:pos x="159" y="132"/>
                </a:cxn>
                <a:cxn ang="0">
                  <a:pos x="168" y="138"/>
                </a:cxn>
                <a:cxn ang="0">
                  <a:pos x="174" y="132"/>
                </a:cxn>
                <a:cxn ang="0">
                  <a:pos x="188" y="130"/>
                </a:cxn>
                <a:cxn ang="0">
                  <a:pos x="208" y="117"/>
                </a:cxn>
                <a:cxn ang="0">
                  <a:pos x="196" y="101"/>
                </a:cxn>
                <a:cxn ang="0">
                  <a:pos x="199" y="93"/>
                </a:cxn>
                <a:cxn ang="0">
                  <a:pos x="211" y="87"/>
                </a:cxn>
                <a:cxn ang="0">
                  <a:pos x="208" y="78"/>
                </a:cxn>
                <a:cxn ang="0">
                  <a:pos x="215" y="68"/>
                </a:cxn>
                <a:cxn ang="0">
                  <a:pos x="208" y="58"/>
                </a:cxn>
                <a:cxn ang="0">
                  <a:pos x="196" y="54"/>
                </a:cxn>
                <a:cxn ang="0">
                  <a:pos x="199" y="41"/>
                </a:cxn>
                <a:cxn ang="0">
                  <a:pos x="174" y="31"/>
                </a:cxn>
                <a:cxn ang="0">
                  <a:pos x="182" y="26"/>
                </a:cxn>
                <a:cxn ang="0">
                  <a:pos x="158" y="24"/>
                </a:cxn>
                <a:cxn ang="0">
                  <a:pos x="128" y="34"/>
                </a:cxn>
                <a:cxn ang="0">
                  <a:pos x="105" y="26"/>
                </a:cxn>
                <a:cxn ang="0">
                  <a:pos x="84" y="21"/>
                </a:cxn>
                <a:cxn ang="0">
                  <a:pos x="71" y="9"/>
                </a:cxn>
                <a:cxn ang="0">
                  <a:pos x="61" y="1"/>
                </a:cxn>
                <a:cxn ang="0">
                  <a:pos x="55" y="1"/>
                </a:cxn>
                <a:cxn ang="0">
                  <a:pos x="53" y="10"/>
                </a:cxn>
                <a:cxn ang="0">
                  <a:pos x="31" y="23"/>
                </a:cxn>
                <a:cxn ang="0">
                  <a:pos x="37" y="47"/>
                </a:cxn>
                <a:cxn ang="0">
                  <a:pos x="23" y="46"/>
                </a:cxn>
                <a:cxn ang="0">
                  <a:pos x="23" y="30"/>
                </a:cxn>
                <a:cxn ang="0">
                  <a:pos x="24" y="14"/>
                </a:cxn>
                <a:cxn ang="0">
                  <a:pos x="20" y="11"/>
                </a:cxn>
              </a:cxnLst>
              <a:rect l="0" t="0" r="r" b="b"/>
              <a:pathLst>
                <a:path w="220" h="185">
                  <a:moveTo>
                    <a:pt x="20" y="11"/>
                  </a:moveTo>
                  <a:lnTo>
                    <a:pt x="20" y="11"/>
                  </a:lnTo>
                  <a:lnTo>
                    <a:pt x="11" y="21"/>
                  </a:lnTo>
                  <a:lnTo>
                    <a:pt x="7" y="26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6" y="37"/>
                  </a:lnTo>
                  <a:lnTo>
                    <a:pt x="3" y="41"/>
                  </a:lnTo>
                  <a:lnTo>
                    <a:pt x="3" y="41"/>
                  </a:lnTo>
                  <a:lnTo>
                    <a:pt x="0" y="47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1" y="50"/>
                  </a:lnTo>
                  <a:lnTo>
                    <a:pt x="6" y="50"/>
                  </a:lnTo>
                  <a:lnTo>
                    <a:pt x="7" y="50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10" y="56"/>
                  </a:lnTo>
                  <a:lnTo>
                    <a:pt x="13" y="57"/>
                  </a:lnTo>
                  <a:lnTo>
                    <a:pt x="14" y="60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4" y="70"/>
                  </a:lnTo>
                  <a:lnTo>
                    <a:pt x="16" y="77"/>
                  </a:lnTo>
                  <a:lnTo>
                    <a:pt x="17" y="80"/>
                  </a:lnTo>
                  <a:lnTo>
                    <a:pt x="18" y="83"/>
                  </a:lnTo>
                  <a:lnTo>
                    <a:pt x="21" y="84"/>
                  </a:lnTo>
                  <a:lnTo>
                    <a:pt x="26" y="84"/>
                  </a:lnTo>
                  <a:lnTo>
                    <a:pt x="26" y="84"/>
                  </a:lnTo>
                  <a:lnTo>
                    <a:pt x="43" y="83"/>
                  </a:lnTo>
                  <a:lnTo>
                    <a:pt x="48" y="84"/>
                  </a:lnTo>
                  <a:lnTo>
                    <a:pt x="51" y="84"/>
                  </a:lnTo>
                  <a:lnTo>
                    <a:pt x="53" y="87"/>
                  </a:lnTo>
                  <a:lnTo>
                    <a:pt x="53" y="87"/>
                  </a:lnTo>
                  <a:lnTo>
                    <a:pt x="58" y="91"/>
                  </a:lnTo>
                  <a:lnTo>
                    <a:pt x="64" y="95"/>
                  </a:lnTo>
                  <a:lnTo>
                    <a:pt x="70" y="97"/>
                  </a:lnTo>
                  <a:lnTo>
                    <a:pt x="75" y="97"/>
                  </a:lnTo>
                  <a:lnTo>
                    <a:pt x="75" y="97"/>
                  </a:lnTo>
                  <a:lnTo>
                    <a:pt x="83" y="95"/>
                  </a:lnTo>
                  <a:lnTo>
                    <a:pt x="91" y="95"/>
                  </a:lnTo>
                  <a:lnTo>
                    <a:pt x="92" y="97"/>
                  </a:lnTo>
                  <a:lnTo>
                    <a:pt x="95" y="97"/>
                  </a:lnTo>
                  <a:lnTo>
                    <a:pt x="95" y="100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91" y="110"/>
                  </a:lnTo>
                  <a:lnTo>
                    <a:pt x="90" y="118"/>
                  </a:lnTo>
                  <a:lnTo>
                    <a:pt x="88" y="125"/>
                  </a:lnTo>
                  <a:lnTo>
                    <a:pt x="90" y="128"/>
                  </a:lnTo>
                  <a:lnTo>
                    <a:pt x="91" y="131"/>
                  </a:lnTo>
                  <a:lnTo>
                    <a:pt x="91" y="131"/>
                  </a:lnTo>
                  <a:lnTo>
                    <a:pt x="97" y="138"/>
                  </a:lnTo>
                  <a:lnTo>
                    <a:pt x="98" y="141"/>
                  </a:lnTo>
                  <a:lnTo>
                    <a:pt x="97" y="144"/>
                  </a:lnTo>
                  <a:lnTo>
                    <a:pt x="97" y="144"/>
                  </a:lnTo>
                  <a:lnTo>
                    <a:pt x="95" y="147"/>
                  </a:lnTo>
                  <a:lnTo>
                    <a:pt x="94" y="149"/>
                  </a:lnTo>
                  <a:lnTo>
                    <a:pt x="94" y="152"/>
                  </a:lnTo>
                  <a:lnTo>
                    <a:pt x="97" y="155"/>
                  </a:lnTo>
                  <a:lnTo>
                    <a:pt x="97" y="155"/>
                  </a:lnTo>
                  <a:lnTo>
                    <a:pt x="98" y="158"/>
                  </a:lnTo>
                  <a:lnTo>
                    <a:pt x="100" y="161"/>
                  </a:lnTo>
                  <a:lnTo>
                    <a:pt x="100" y="164"/>
                  </a:lnTo>
                  <a:lnTo>
                    <a:pt x="100" y="164"/>
                  </a:lnTo>
                  <a:lnTo>
                    <a:pt x="97" y="165"/>
                  </a:lnTo>
                  <a:lnTo>
                    <a:pt x="97" y="165"/>
                  </a:lnTo>
                  <a:lnTo>
                    <a:pt x="101" y="169"/>
                  </a:lnTo>
                  <a:lnTo>
                    <a:pt x="104" y="174"/>
                  </a:lnTo>
                  <a:lnTo>
                    <a:pt x="107" y="178"/>
                  </a:lnTo>
                  <a:lnTo>
                    <a:pt x="110" y="181"/>
                  </a:lnTo>
                  <a:lnTo>
                    <a:pt x="110" y="181"/>
                  </a:lnTo>
                  <a:lnTo>
                    <a:pt x="115" y="185"/>
                  </a:lnTo>
                  <a:lnTo>
                    <a:pt x="117" y="185"/>
                  </a:lnTo>
                  <a:lnTo>
                    <a:pt x="119" y="185"/>
                  </a:lnTo>
                  <a:lnTo>
                    <a:pt x="119" y="185"/>
                  </a:lnTo>
                  <a:lnTo>
                    <a:pt x="124" y="182"/>
                  </a:lnTo>
                  <a:lnTo>
                    <a:pt x="125" y="182"/>
                  </a:lnTo>
                  <a:lnTo>
                    <a:pt x="128" y="184"/>
                  </a:lnTo>
                  <a:lnTo>
                    <a:pt x="128" y="184"/>
                  </a:lnTo>
                  <a:lnTo>
                    <a:pt x="129" y="184"/>
                  </a:lnTo>
                  <a:lnTo>
                    <a:pt x="132" y="182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42" y="176"/>
                  </a:lnTo>
                  <a:lnTo>
                    <a:pt x="145" y="175"/>
                  </a:lnTo>
                  <a:lnTo>
                    <a:pt x="148" y="175"/>
                  </a:lnTo>
                  <a:lnTo>
                    <a:pt x="149" y="172"/>
                  </a:lnTo>
                  <a:lnTo>
                    <a:pt x="149" y="172"/>
                  </a:lnTo>
                  <a:lnTo>
                    <a:pt x="151" y="169"/>
                  </a:lnTo>
                  <a:lnTo>
                    <a:pt x="152" y="167"/>
                  </a:lnTo>
                  <a:lnTo>
                    <a:pt x="155" y="165"/>
                  </a:lnTo>
                  <a:lnTo>
                    <a:pt x="158" y="164"/>
                  </a:lnTo>
                  <a:lnTo>
                    <a:pt x="158" y="164"/>
                  </a:lnTo>
                  <a:lnTo>
                    <a:pt x="161" y="162"/>
                  </a:lnTo>
                  <a:lnTo>
                    <a:pt x="162" y="159"/>
                  </a:lnTo>
                  <a:lnTo>
                    <a:pt x="162" y="158"/>
                  </a:lnTo>
                  <a:lnTo>
                    <a:pt x="161" y="157"/>
                  </a:lnTo>
                  <a:lnTo>
                    <a:pt x="161" y="157"/>
                  </a:lnTo>
                  <a:lnTo>
                    <a:pt x="155" y="158"/>
                  </a:lnTo>
                  <a:lnTo>
                    <a:pt x="152" y="158"/>
                  </a:lnTo>
                  <a:lnTo>
                    <a:pt x="152" y="155"/>
                  </a:lnTo>
                  <a:lnTo>
                    <a:pt x="152" y="155"/>
                  </a:lnTo>
                  <a:lnTo>
                    <a:pt x="151" y="152"/>
                  </a:lnTo>
                  <a:lnTo>
                    <a:pt x="149" y="149"/>
                  </a:lnTo>
                  <a:lnTo>
                    <a:pt x="148" y="148"/>
                  </a:lnTo>
                  <a:lnTo>
                    <a:pt x="148" y="145"/>
                  </a:lnTo>
                  <a:lnTo>
                    <a:pt x="148" y="145"/>
                  </a:lnTo>
                  <a:lnTo>
                    <a:pt x="147" y="138"/>
                  </a:lnTo>
                  <a:lnTo>
                    <a:pt x="145" y="135"/>
                  </a:lnTo>
                  <a:lnTo>
                    <a:pt x="141" y="132"/>
                  </a:lnTo>
                  <a:lnTo>
                    <a:pt x="141" y="132"/>
                  </a:lnTo>
                  <a:lnTo>
                    <a:pt x="141" y="132"/>
                  </a:lnTo>
                  <a:lnTo>
                    <a:pt x="141" y="131"/>
                  </a:lnTo>
                  <a:lnTo>
                    <a:pt x="144" y="130"/>
                  </a:lnTo>
                  <a:lnTo>
                    <a:pt x="148" y="130"/>
                  </a:lnTo>
                  <a:lnTo>
                    <a:pt x="152" y="131"/>
                  </a:lnTo>
                  <a:lnTo>
                    <a:pt x="152" y="131"/>
                  </a:lnTo>
                  <a:lnTo>
                    <a:pt x="155" y="132"/>
                  </a:lnTo>
                  <a:lnTo>
                    <a:pt x="159" y="132"/>
                  </a:lnTo>
                  <a:lnTo>
                    <a:pt x="164" y="134"/>
                  </a:lnTo>
                  <a:lnTo>
                    <a:pt x="165" y="135"/>
                  </a:lnTo>
                  <a:lnTo>
                    <a:pt x="166" y="135"/>
                  </a:lnTo>
                  <a:lnTo>
                    <a:pt x="166" y="135"/>
                  </a:lnTo>
                  <a:lnTo>
                    <a:pt x="168" y="138"/>
                  </a:lnTo>
                  <a:lnTo>
                    <a:pt x="169" y="139"/>
                  </a:lnTo>
                  <a:lnTo>
                    <a:pt x="172" y="139"/>
                  </a:lnTo>
                  <a:lnTo>
                    <a:pt x="172" y="137"/>
                  </a:lnTo>
                  <a:lnTo>
                    <a:pt x="172" y="137"/>
                  </a:lnTo>
                  <a:lnTo>
                    <a:pt x="174" y="132"/>
                  </a:lnTo>
                  <a:lnTo>
                    <a:pt x="176" y="131"/>
                  </a:lnTo>
                  <a:lnTo>
                    <a:pt x="179" y="130"/>
                  </a:lnTo>
                  <a:lnTo>
                    <a:pt x="184" y="130"/>
                  </a:lnTo>
                  <a:lnTo>
                    <a:pt x="184" y="130"/>
                  </a:lnTo>
                  <a:lnTo>
                    <a:pt x="188" y="130"/>
                  </a:lnTo>
                  <a:lnTo>
                    <a:pt x="193" y="127"/>
                  </a:lnTo>
                  <a:lnTo>
                    <a:pt x="203" y="122"/>
                  </a:lnTo>
                  <a:lnTo>
                    <a:pt x="203" y="122"/>
                  </a:lnTo>
                  <a:lnTo>
                    <a:pt x="206" y="120"/>
                  </a:lnTo>
                  <a:lnTo>
                    <a:pt x="208" y="117"/>
                  </a:lnTo>
                  <a:lnTo>
                    <a:pt x="208" y="117"/>
                  </a:lnTo>
                  <a:lnTo>
                    <a:pt x="202" y="110"/>
                  </a:lnTo>
                  <a:lnTo>
                    <a:pt x="196" y="104"/>
                  </a:lnTo>
                  <a:lnTo>
                    <a:pt x="196" y="104"/>
                  </a:lnTo>
                  <a:lnTo>
                    <a:pt x="196" y="101"/>
                  </a:lnTo>
                  <a:lnTo>
                    <a:pt x="196" y="100"/>
                  </a:lnTo>
                  <a:lnTo>
                    <a:pt x="198" y="98"/>
                  </a:lnTo>
                  <a:lnTo>
                    <a:pt x="199" y="95"/>
                  </a:lnTo>
                  <a:lnTo>
                    <a:pt x="199" y="95"/>
                  </a:lnTo>
                  <a:lnTo>
                    <a:pt x="199" y="93"/>
                  </a:lnTo>
                  <a:lnTo>
                    <a:pt x="199" y="90"/>
                  </a:lnTo>
                  <a:lnTo>
                    <a:pt x="202" y="88"/>
                  </a:lnTo>
                  <a:lnTo>
                    <a:pt x="206" y="88"/>
                  </a:lnTo>
                  <a:lnTo>
                    <a:pt x="206" y="88"/>
                  </a:lnTo>
                  <a:lnTo>
                    <a:pt x="211" y="87"/>
                  </a:lnTo>
                  <a:lnTo>
                    <a:pt x="212" y="84"/>
                  </a:lnTo>
                  <a:lnTo>
                    <a:pt x="211" y="81"/>
                  </a:lnTo>
                  <a:lnTo>
                    <a:pt x="209" y="78"/>
                  </a:lnTo>
                  <a:lnTo>
                    <a:pt x="209" y="78"/>
                  </a:lnTo>
                  <a:lnTo>
                    <a:pt x="208" y="78"/>
                  </a:lnTo>
                  <a:lnTo>
                    <a:pt x="208" y="77"/>
                  </a:lnTo>
                  <a:lnTo>
                    <a:pt x="208" y="74"/>
                  </a:lnTo>
                  <a:lnTo>
                    <a:pt x="211" y="70"/>
                  </a:lnTo>
                  <a:lnTo>
                    <a:pt x="215" y="68"/>
                  </a:lnTo>
                  <a:lnTo>
                    <a:pt x="215" y="68"/>
                  </a:lnTo>
                  <a:lnTo>
                    <a:pt x="218" y="66"/>
                  </a:lnTo>
                  <a:lnTo>
                    <a:pt x="220" y="60"/>
                  </a:lnTo>
                  <a:lnTo>
                    <a:pt x="220" y="60"/>
                  </a:lnTo>
                  <a:lnTo>
                    <a:pt x="213" y="58"/>
                  </a:lnTo>
                  <a:lnTo>
                    <a:pt x="208" y="58"/>
                  </a:lnTo>
                  <a:lnTo>
                    <a:pt x="196" y="58"/>
                  </a:lnTo>
                  <a:lnTo>
                    <a:pt x="196" y="58"/>
                  </a:lnTo>
                  <a:lnTo>
                    <a:pt x="195" y="58"/>
                  </a:lnTo>
                  <a:lnTo>
                    <a:pt x="195" y="57"/>
                  </a:lnTo>
                  <a:lnTo>
                    <a:pt x="196" y="54"/>
                  </a:lnTo>
                  <a:lnTo>
                    <a:pt x="199" y="50"/>
                  </a:lnTo>
                  <a:lnTo>
                    <a:pt x="201" y="44"/>
                  </a:lnTo>
                  <a:lnTo>
                    <a:pt x="201" y="44"/>
                  </a:lnTo>
                  <a:lnTo>
                    <a:pt x="201" y="43"/>
                  </a:lnTo>
                  <a:lnTo>
                    <a:pt x="199" y="41"/>
                  </a:lnTo>
                  <a:lnTo>
                    <a:pt x="192" y="38"/>
                  </a:lnTo>
                  <a:lnTo>
                    <a:pt x="178" y="36"/>
                  </a:lnTo>
                  <a:lnTo>
                    <a:pt x="178" y="36"/>
                  </a:lnTo>
                  <a:lnTo>
                    <a:pt x="174" y="34"/>
                  </a:lnTo>
                  <a:lnTo>
                    <a:pt x="174" y="31"/>
                  </a:lnTo>
                  <a:lnTo>
                    <a:pt x="175" y="29"/>
                  </a:lnTo>
                  <a:lnTo>
                    <a:pt x="179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2" y="26"/>
                  </a:lnTo>
                  <a:lnTo>
                    <a:pt x="179" y="24"/>
                  </a:lnTo>
                  <a:lnTo>
                    <a:pt x="174" y="23"/>
                  </a:lnTo>
                  <a:lnTo>
                    <a:pt x="166" y="23"/>
                  </a:lnTo>
                  <a:lnTo>
                    <a:pt x="166" y="23"/>
                  </a:lnTo>
                  <a:lnTo>
                    <a:pt x="158" y="24"/>
                  </a:lnTo>
                  <a:lnTo>
                    <a:pt x="149" y="27"/>
                  </a:lnTo>
                  <a:lnTo>
                    <a:pt x="135" y="34"/>
                  </a:lnTo>
                  <a:lnTo>
                    <a:pt x="135" y="34"/>
                  </a:lnTo>
                  <a:lnTo>
                    <a:pt x="132" y="34"/>
                  </a:lnTo>
                  <a:lnTo>
                    <a:pt x="128" y="34"/>
                  </a:lnTo>
                  <a:lnTo>
                    <a:pt x="121" y="30"/>
                  </a:lnTo>
                  <a:lnTo>
                    <a:pt x="112" y="26"/>
                  </a:lnTo>
                  <a:lnTo>
                    <a:pt x="108" y="24"/>
                  </a:lnTo>
                  <a:lnTo>
                    <a:pt x="105" y="26"/>
                  </a:lnTo>
                  <a:lnTo>
                    <a:pt x="105" y="26"/>
                  </a:lnTo>
                  <a:lnTo>
                    <a:pt x="98" y="27"/>
                  </a:lnTo>
                  <a:lnTo>
                    <a:pt x="91" y="27"/>
                  </a:lnTo>
                  <a:lnTo>
                    <a:pt x="85" y="26"/>
                  </a:lnTo>
                  <a:lnTo>
                    <a:pt x="84" y="24"/>
                  </a:lnTo>
                  <a:lnTo>
                    <a:pt x="84" y="21"/>
                  </a:lnTo>
                  <a:lnTo>
                    <a:pt x="84" y="21"/>
                  </a:lnTo>
                  <a:lnTo>
                    <a:pt x="83" y="17"/>
                  </a:lnTo>
                  <a:lnTo>
                    <a:pt x="81" y="13"/>
                  </a:lnTo>
                  <a:lnTo>
                    <a:pt x="77" y="10"/>
                  </a:lnTo>
                  <a:lnTo>
                    <a:pt x="71" y="9"/>
                  </a:lnTo>
                  <a:lnTo>
                    <a:pt x="71" y="9"/>
                  </a:lnTo>
                  <a:lnTo>
                    <a:pt x="68" y="9"/>
                  </a:lnTo>
                  <a:lnTo>
                    <a:pt x="67" y="9"/>
                  </a:lnTo>
                  <a:lnTo>
                    <a:pt x="64" y="4"/>
                  </a:lnTo>
                  <a:lnTo>
                    <a:pt x="61" y="1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5" y="0"/>
                  </a:lnTo>
                  <a:lnTo>
                    <a:pt x="55" y="1"/>
                  </a:lnTo>
                  <a:lnTo>
                    <a:pt x="54" y="4"/>
                  </a:lnTo>
                  <a:lnTo>
                    <a:pt x="55" y="9"/>
                  </a:lnTo>
                  <a:lnTo>
                    <a:pt x="54" y="10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41" y="16"/>
                  </a:lnTo>
                  <a:lnTo>
                    <a:pt x="34" y="19"/>
                  </a:lnTo>
                  <a:lnTo>
                    <a:pt x="33" y="21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3" y="29"/>
                  </a:lnTo>
                  <a:lnTo>
                    <a:pt x="36" y="34"/>
                  </a:lnTo>
                  <a:lnTo>
                    <a:pt x="37" y="41"/>
                  </a:lnTo>
                  <a:lnTo>
                    <a:pt x="37" y="44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36" y="48"/>
                  </a:lnTo>
                  <a:lnTo>
                    <a:pt x="33" y="50"/>
                  </a:lnTo>
                  <a:lnTo>
                    <a:pt x="28" y="48"/>
                  </a:lnTo>
                  <a:lnTo>
                    <a:pt x="23" y="46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18" y="38"/>
                  </a:lnTo>
                  <a:lnTo>
                    <a:pt x="20" y="36"/>
                  </a:lnTo>
                  <a:lnTo>
                    <a:pt x="23" y="30"/>
                  </a:lnTo>
                  <a:lnTo>
                    <a:pt x="26" y="24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1" y="10"/>
                  </a:lnTo>
                  <a:lnTo>
                    <a:pt x="20" y="11"/>
                  </a:lnTo>
                  <a:lnTo>
                    <a:pt x="20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8" name="Freeform 303"/>
            <p:cNvSpPr>
              <a:spLocks/>
            </p:cNvSpPr>
            <p:nvPr/>
          </p:nvSpPr>
          <p:spPr bwMode="auto">
            <a:xfrm>
              <a:off x="2776252" y="3509204"/>
              <a:ext cx="94781" cy="100439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13" y="18"/>
                </a:cxn>
                <a:cxn ang="0">
                  <a:pos x="7" y="21"/>
                </a:cxn>
                <a:cxn ang="0">
                  <a:pos x="6" y="21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6" y="42"/>
                </a:cxn>
                <a:cxn ang="0">
                  <a:pos x="14" y="51"/>
                </a:cxn>
                <a:cxn ang="0">
                  <a:pos x="23" y="70"/>
                </a:cxn>
                <a:cxn ang="0">
                  <a:pos x="27" y="71"/>
                </a:cxn>
                <a:cxn ang="0">
                  <a:pos x="31" y="70"/>
                </a:cxn>
                <a:cxn ang="0">
                  <a:pos x="34" y="64"/>
                </a:cxn>
                <a:cxn ang="0">
                  <a:pos x="36" y="60"/>
                </a:cxn>
                <a:cxn ang="0">
                  <a:pos x="38" y="60"/>
                </a:cxn>
                <a:cxn ang="0">
                  <a:pos x="53" y="60"/>
                </a:cxn>
                <a:cxn ang="0">
                  <a:pos x="55" y="61"/>
                </a:cxn>
                <a:cxn ang="0">
                  <a:pos x="57" y="62"/>
                </a:cxn>
                <a:cxn ang="0">
                  <a:pos x="63" y="55"/>
                </a:cxn>
                <a:cxn ang="0">
                  <a:pos x="63" y="40"/>
                </a:cxn>
                <a:cxn ang="0">
                  <a:pos x="60" y="34"/>
                </a:cxn>
                <a:cxn ang="0">
                  <a:pos x="60" y="23"/>
                </a:cxn>
                <a:cxn ang="0">
                  <a:pos x="63" y="15"/>
                </a:cxn>
                <a:cxn ang="0">
                  <a:pos x="67" y="7"/>
                </a:cxn>
                <a:cxn ang="0">
                  <a:pos x="58" y="4"/>
                </a:cxn>
                <a:cxn ang="0">
                  <a:pos x="50" y="3"/>
                </a:cxn>
                <a:cxn ang="0">
                  <a:pos x="33" y="6"/>
                </a:cxn>
                <a:cxn ang="0">
                  <a:pos x="30" y="3"/>
                </a:cxn>
                <a:cxn ang="0">
                  <a:pos x="27" y="1"/>
                </a:cxn>
                <a:cxn ang="0">
                  <a:pos x="21" y="1"/>
                </a:cxn>
                <a:cxn ang="0">
                  <a:pos x="17" y="3"/>
                </a:cxn>
                <a:cxn ang="0">
                  <a:pos x="16" y="3"/>
                </a:cxn>
                <a:cxn ang="0">
                  <a:pos x="14" y="14"/>
                </a:cxn>
              </a:cxnLst>
              <a:rect l="0" t="0" r="r" b="b"/>
              <a:pathLst>
                <a:path w="67" h="71">
                  <a:moveTo>
                    <a:pt x="14" y="14"/>
                  </a:moveTo>
                  <a:lnTo>
                    <a:pt x="14" y="14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10" y="20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" y="21"/>
                  </a:lnTo>
                  <a:lnTo>
                    <a:pt x="4" y="23"/>
                  </a:lnTo>
                  <a:lnTo>
                    <a:pt x="3" y="27"/>
                  </a:lnTo>
                  <a:lnTo>
                    <a:pt x="1" y="31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7"/>
                  </a:lnTo>
                  <a:lnTo>
                    <a:pt x="1" y="38"/>
                  </a:lnTo>
                  <a:lnTo>
                    <a:pt x="6" y="42"/>
                  </a:lnTo>
                  <a:lnTo>
                    <a:pt x="10" y="47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23" y="70"/>
                  </a:lnTo>
                  <a:lnTo>
                    <a:pt x="23" y="70"/>
                  </a:lnTo>
                  <a:lnTo>
                    <a:pt x="27" y="71"/>
                  </a:lnTo>
                  <a:lnTo>
                    <a:pt x="31" y="70"/>
                  </a:lnTo>
                  <a:lnTo>
                    <a:pt x="31" y="70"/>
                  </a:lnTo>
                  <a:lnTo>
                    <a:pt x="33" y="68"/>
                  </a:lnTo>
                  <a:lnTo>
                    <a:pt x="34" y="64"/>
                  </a:lnTo>
                  <a:lnTo>
                    <a:pt x="34" y="61"/>
                  </a:lnTo>
                  <a:lnTo>
                    <a:pt x="36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48" y="60"/>
                  </a:lnTo>
                  <a:lnTo>
                    <a:pt x="53" y="60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7" y="62"/>
                  </a:lnTo>
                  <a:lnTo>
                    <a:pt x="57" y="62"/>
                  </a:lnTo>
                  <a:lnTo>
                    <a:pt x="63" y="55"/>
                  </a:lnTo>
                  <a:lnTo>
                    <a:pt x="63" y="55"/>
                  </a:lnTo>
                  <a:lnTo>
                    <a:pt x="63" y="47"/>
                  </a:lnTo>
                  <a:lnTo>
                    <a:pt x="63" y="40"/>
                  </a:lnTo>
                  <a:lnTo>
                    <a:pt x="60" y="34"/>
                  </a:lnTo>
                  <a:lnTo>
                    <a:pt x="60" y="34"/>
                  </a:lnTo>
                  <a:lnTo>
                    <a:pt x="60" y="28"/>
                  </a:lnTo>
                  <a:lnTo>
                    <a:pt x="60" y="23"/>
                  </a:lnTo>
                  <a:lnTo>
                    <a:pt x="61" y="18"/>
                  </a:lnTo>
                  <a:lnTo>
                    <a:pt x="63" y="15"/>
                  </a:lnTo>
                  <a:lnTo>
                    <a:pt x="63" y="15"/>
                  </a:lnTo>
                  <a:lnTo>
                    <a:pt x="67" y="7"/>
                  </a:lnTo>
                  <a:lnTo>
                    <a:pt x="67" y="7"/>
                  </a:lnTo>
                  <a:lnTo>
                    <a:pt x="58" y="4"/>
                  </a:lnTo>
                  <a:lnTo>
                    <a:pt x="50" y="3"/>
                  </a:lnTo>
                  <a:lnTo>
                    <a:pt x="50" y="3"/>
                  </a:lnTo>
                  <a:lnTo>
                    <a:pt x="38" y="6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1" y="1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4" y="10"/>
                  </a:lnTo>
                  <a:lnTo>
                    <a:pt x="14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89" name="Freeform 304"/>
            <p:cNvSpPr>
              <a:spLocks/>
            </p:cNvSpPr>
            <p:nvPr/>
          </p:nvSpPr>
          <p:spPr bwMode="auto">
            <a:xfrm>
              <a:off x="2701277" y="3456863"/>
              <a:ext cx="107512" cy="164097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12" y="14"/>
                </a:cxn>
                <a:cxn ang="0">
                  <a:pos x="12" y="18"/>
                </a:cxn>
                <a:cxn ang="0">
                  <a:pos x="13" y="18"/>
                </a:cxn>
                <a:cxn ang="0">
                  <a:pos x="16" y="24"/>
                </a:cxn>
                <a:cxn ang="0">
                  <a:pos x="10" y="28"/>
                </a:cxn>
                <a:cxn ang="0">
                  <a:pos x="6" y="28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0" y="40"/>
                </a:cxn>
                <a:cxn ang="0">
                  <a:pos x="0" y="44"/>
                </a:cxn>
                <a:cxn ang="0">
                  <a:pos x="6" y="50"/>
                </a:cxn>
                <a:cxn ang="0">
                  <a:pos x="12" y="57"/>
                </a:cxn>
                <a:cxn ang="0">
                  <a:pos x="17" y="54"/>
                </a:cxn>
                <a:cxn ang="0">
                  <a:pos x="19" y="54"/>
                </a:cxn>
                <a:cxn ang="0">
                  <a:pos x="22" y="60"/>
                </a:cxn>
                <a:cxn ang="0">
                  <a:pos x="23" y="65"/>
                </a:cxn>
                <a:cxn ang="0">
                  <a:pos x="24" y="67"/>
                </a:cxn>
                <a:cxn ang="0">
                  <a:pos x="29" y="74"/>
                </a:cxn>
                <a:cxn ang="0">
                  <a:pos x="26" y="79"/>
                </a:cxn>
                <a:cxn ang="0">
                  <a:pos x="23" y="85"/>
                </a:cxn>
                <a:cxn ang="0">
                  <a:pos x="24" y="101"/>
                </a:cxn>
                <a:cxn ang="0">
                  <a:pos x="29" y="108"/>
                </a:cxn>
                <a:cxn ang="0">
                  <a:pos x="34" y="114"/>
                </a:cxn>
                <a:cxn ang="0">
                  <a:pos x="44" y="116"/>
                </a:cxn>
                <a:cxn ang="0">
                  <a:pos x="46" y="115"/>
                </a:cxn>
                <a:cxn ang="0">
                  <a:pos x="52" y="114"/>
                </a:cxn>
                <a:cxn ang="0">
                  <a:pos x="57" y="111"/>
                </a:cxn>
                <a:cxn ang="0">
                  <a:pos x="59" y="109"/>
                </a:cxn>
                <a:cxn ang="0">
                  <a:pos x="63" y="108"/>
                </a:cxn>
                <a:cxn ang="0">
                  <a:pos x="64" y="107"/>
                </a:cxn>
                <a:cxn ang="0">
                  <a:pos x="70" y="105"/>
                </a:cxn>
                <a:cxn ang="0">
                  <a:pos x="76" y="107"/>
                </a:cxn>
                <a:cxn ang="0">
                  <a:pos x="67" y="88"/>
                </a:cxn>
                <a:cxn ang="0">
                  <a:pos x="59" y="79"/>
                </a:cxn>
                <a:cxn ang="0">
                  <a:pos x="53" y="74"/>
                </a:cxn>
                <a:cxn ang="0">
                  <a:pos x="53" y="72"/>
                </a:cxn>
                <a:cxn ang="0">
                  <a:pos x="56" y="64"/>
                </a:cxn>
                <a:cxn ang="0">
                  <a:pos x="59" y="58"/>
                </a:cxn>
                <a:cxn ang="0">
                  <a:pos x="60" y="58"/>
                </a:cxn>
                <a:cxn ang="0">
                  <a:pos x="66" y="55"/>
                </a:cxn>
                <a:cxn ang="0">
                  <a:pos x="67" y="51"/>
                </a:cxn>
                <a:cxn ang="0">
                  <a:pos x="67" y="47"/>
                </a:cxn>
                <a:cxn ang="0">
                  <a:pos x="69" y="40"/>
                </a:cxn>
                <a:cxn ang="0">
                  <a:pos x="61" y="34"/>
                </a:cxn>
                <a:cxn ang="0">
                  <a:pos x="54" y="27"/>
                </a:cxn>
                <a:cxn ang="0">
                  <a:pos x="52" y="27"/>
                </a:cxn>
                <a:cxn ang="0">
                  <a:pos x="46" y="21"/>
                </a:cxn>
                <a:cxn ang="0">
                  <a:pos x="46" y="17"/>
                </a:cxn>
                <a:cxn ang="0">
                  <a:pos x="44" y="14"/>
                </a:cxn>
                <a:cxn ang="0">
                  <a:pos x="36" y="8"/>
                </a:cxn>
                <a:cxn ang="0">
                  <a:pos x="30" y="4"/>
                </a:cxn>
                <a:cxn ang="0">
                  <a:pos x="24" y="0"/>
                </a:cxn>
                <a:cxn ang="0">
                  <a:pos x="22" y="6"/>
                </a:cxn>
                <a:cxn ang="0">
                  <a:pos x="19" y="8"/>
                </a:cxn>
              </a:cxnLst>
              <a:rect l="0" t="0" r="r" b="b"/>
              <a:pathLst>
                <a:path w="76" h="116">
                  <a:moveTo>
                    <a:pt x="19" y="8"/>
                  </a:moveTo>
                  <a:lnTo>
                    <a:pt x="19" y="8"/>
                  </a:lnTo>
                  <a:lnTo>
                    <a:pt x="15" y="10"/>
                  </a:lnTo>
                  <a:lnTo>
                    <a:pt x="12" y="14"/>
                  </a:lnTo>
                  <a:lnTo>
                    <a:pt x="12" y="17"/>
                  </a:lnTo>
                  <a:lnTo>
                    <a:pt x="12" y="18"/>
                  </a:lnTo>
                  <a:lnTo>
                    <a:pt x="13" y="18"/>
                  </a:lnTo>
                  <a:lnTo>
                    <a:pt x="13" y="18"/>
                  </a:lnTo>
                  <a:lnTo>
                    <a:pt x="15" y="21"/>
                  </a:lnTo>
                  <a:lnTo>
                    <a:pt x="16" y="24"/>
                  </a:lnTo>
                  <a:lnTo>
                    <a:pt x="15" y="27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6" y="28"/>
                  </a:lnTo>
                  <a:lnTo>
                    <a:pt x="3" y="30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2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6" y="50"/>
                  </a:lnTo>
                  <a:lnTo>
                    <a:pt x="12" y="57"/>
                  </a:lnTo>
                  <a:lnTo>
                    <a:pt x="12" y="57"/>
                  </a:lnTo>
                  <a:lnTo>
                    <a:pt x="13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9" y="54"/>
                  </a:lnTo>
                  <a:lnTo>
                    <a:pt x="20" y="55"/>
                  </a:lnTo>
                  <a:lnTo>
                    <a:pt x="22" y="60"/>
                  </a:lnTo>
                  <a:lnTo>
                    <a:pt x="22" y="64"/>
                  </a:lnTo>
                  <a:lnTo>
                    <a:pt x="23" y="65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7" y="70"/>
                  </a:lnTo>
                  <a:lnTo>
                    <a:pt x="29" y="74"/>
                  </a:lnTo>
                  <a:lnTo>
                    <a:pt x="27" y="77"/>
                  </a:lnTo>
                  <a:lnTo>
                    <a:pt x="26" y="79"/>
                  </a:lnTo>
                  <a:lnTo>
                    <a:pt x="26" y="79"/>
                  </a:lnTo>
                  <a:lnTo>
                    <a:pt x="23" y="85"/>
                  </a:lnTo>
                  <a:lnTo>
                    <a:pt x="23" y="92"/>
                  </a:lnTo>
                  <a:lnTo>
                    <a:pt x="24" y="101"/>
                  </a:lnTo>
                  <a:lnTo>
                    <a:pt x="26" y="105"/>
                  </a:lnTo>
                  <a:lnTo>
                    <a:pt x="29" y="108"/>
                  </a:lnTo>
                  <a:lnTo>
                    <a:pt x="29" y="108"/>
                  </a:lnTo>
                  <a:lnTo>
                    <a:pt x="34" y="114"/>
                  </a:lnTo>
                  <a:lnTo>
                    <a:pt x="40" y="116"/>
                  </a:lnTo>
                  <a:lnTo>
                    <a:pt x="44" y="116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9" y="114"/>
                  </a:lnTo>
                  <a:lnTo>
                    <a:pt x="52" y="114"/>
                  </a:lnTo>
                  <a:lnTo>
                    <a:pt x="54" y="112"/>
                  </a:lnTo>
                  <a:lnTo>
                    <a:pt x="57" y="111"/>
                  </a:lnTo>
                  <a:lnTo>
                    <a:pt x="57" y="111"/>
                  </a:lnTo>
                  <a:lnTo>
                    <a:pt x="59" y="109"/>
                  </a:lnTo>
                  <a:lnTo>
                    <a:pt x="60" y="109"/>
                  </a:lnTo>
                  <a:lnTo>
                    <a:pt x="63" y="108"/>
                  </a:lnTo>
                  <a:lnTo>
                    <a:pt x="64" y="107"/>
                  </a:lnTo>
                  <a:lnTo>
                    <a:pt x="64" y="107"/>
                  </a:lnTo>
                  <a:lnTo>
                    <a:pt x="67" y="105"/>
                  </a:lnTo>
                  <a:lnTo>
                    <a:pt x="70" y="105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67" y="88"/>
                  </a:lnTo>
                  <a:lnTo>
                    <a:pt x="67" y="88"/>
                  </a:lnTo>
                  <a:lnTo>
                    <a:pt x="63" y="84"/>
                  </a:lnTo>
                  <a:lnTo>
                    <a:pt x="59" y="79"/>
                  </a:lnTo>
                  <a:lnTo>
                    <a:pt x="54" y="75"/>
                  </a:lnTo>
                  <a:lnTo>
                    <a:pt x="53" y="74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54" y="68"/>
                  </a:lnTo>
                  <a:lnTo>
                    <a:pt x="56" y="64"/>
                  </a:lnTo>
                  <a:lnTo>
                    <a:pt x="57" y="60"/>
                  </a:lnTo>
                  <a:lnTo>
                    <a:pt x="59" y="58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3" y="57"/>
                  </a:lnTo>
                  <a:lnTo>
                    <a:pt x="66" y="55"/>
                  </a:lnTo>
                  <a:lnTo>
                    <a:pt x="67" y="54"/>
                  </a:lnTo>
                  <a:lnTo>
                    <a:pt x="67" y="51"/>
                  </a:lnTo>
                  <a:lnTo>
                    <a:pt x="67" y="51"/>
                  </a:lnTo>
                  <a:lnTo>
                    <a:pt x="67" y="47"/>
                  </a:lnTo>
                  <a:lnTo>
                    <a:pt x="69" y="40"/>
                  </a:lnTo>
                  <a:lnTo>
                    <a:pt x="69" y="40"/>
                  </a:lnTo>
                  <a:lnTo>
                    <a:pt x="66" y="38"/>
                  </a:lnTo>
                  <a:lnTo>
                    <a:pt x="61" y="34"/>
                  </a:lnTo>
                  <a:lnTo>
                    <a:pt x="57" y="30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49" y="24"/>
                  </a:lnTo>
                  <a:lnTo>
                    <a:pt x="46" y="21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6" y="15"/>
                  </a:lnTo>
                  <a:lnTo>
                    <a:pt x="44" y="14"/>
                  </a:lnTo>
                  <a:lnTo>
                    <a:pt x="40" y="11"/>
                  </a:lnTo>
                  <a:lnTo>
                    <a:pt x="36" y="8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9" y="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0" name="Freeform 305"/>
            <p:cNvSpPr>
              <a:spLocks/>
            </p:cNvSpPr>
            <p:nvPr/>
          </p:nvSpPr>
          <p:spPr bwMode="auto">
            <a:xfrm>
              <a:off x="2856886" y="3519107"/>
              <a:ext cx="72147" cy="84878"/>
            </a:xfrm>
            <a:custGeom>
              <a:avLst/>
              <a:gdLst/>
              <a:ahLst/>
              <a:cxnLst>
                <a:cxn ang="0">
                  <a:pos x="3" y="27"/>
                </a:cxn>
                <a:cxn ang="0">
                  <a:pos x="3" y="27"/>
                </a:cxn>
                <a:cxn ang="0">
                  <a:pos x="6" y="33"/>
                </a:cxn>
                <a:cxn ang="0">
                  <a:pos x="6" y="40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0" y="55"/>
                </a:cxn>
                <a:cxn ang="0">
                  <a:pos x="0" y="55"/>
                </a:cxn>
                <a:cxn ang="0">
                  <a:pos x="3" y="58"/>
                </a:cxn>
                <a:cxn ang="0">
                  <a:pos x="6" y="60"/>
                </a:cxn>
                <a:cxn ang="0">
                  <a:pos x="10" y="60"/>
                </a:cxn>
                <a:cxn ang="0">
                  <a:pos x="14" y="58"/>
                </a:cxn>
                <a:cxn ang="0">
                  <a:pos x="14" y="58"/>
                </a:cxn>
                <a:cxn ang="0">
                  <a:pos x="21" y="57"/>
                </a:cxn>
                <a:cxn ang="0">
                  <a:pos x="25" y="57"/>
                </a:cxn>
                <a:cxn ang="0">
                  <a:pos x="28" y="55"/>
                </a:cxn>
                <a:cxn ang="0">
                  <a:pos x="31" y="51"/>
                </a:cxn>
                <a:cxn ang="0">
                  <a:pos x="31" y="51"/>
                </a:cxn>
                <a:cxn ang="0">
                  <a:pos x="34" y="45"/>
                </a:cxn>
                <a:cxn ang="0">
                  <a:pos x="40" y="38"/>
                </a:cxn>
                <a:cxn ang="0">
                  <a:pos x="51" y="26"/>
                </a:cxn>
                <a:cxn ang="0">
                  <a:pos x="51" y="26"/>
                </a:cxn>
                <a:cxn ang="0">
                  <a:pos x="50" y="26"/>
                </a:cxn>
                <a:cxn ang="0">
                  <a:pos x="50" y="26"/>
                </a:cxn>
                <a:cxn ang="0">
                  <a:pos x="44" y="21"/>
                </a:cxn>
                <a:cxn ang="0">
                  <a:pos x="38" y="14"/>
                </a:cxn>
                <a:cxn ang="0">
                  <a:pos x="30" y="8"/>
                </a:cxn>
                <a:cxn ang="0">
                  <a:pos x="27" y="6"/>
                </a:cxn>
                <a:cxn ang="0">
                  <a:pos x="23" y="4"/>
                </a:cxn>
                <a:cxn ang="0">
                  <a:pos x="23" y="4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4" y="11"/>
                </a:cxn>
                <a:cxn ang="0">
                  <a:pos x="3" y="16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3" y="27"/>
                </a:cxn>
              </a:cxnLst>
              <a:rect l="0" t="0" r="r" b="b"/>
              <a:pathLst>
                <a:path w="51" h="60">
                  <a:moveTo>
                    <a:pt x="3" y="27"/>
                  </a:moveTo>
                  <a:lnTo>
                    <a:pt x="3" y="27"/>
                  </a:lnTo>
                  <a:lnTo>
                    <a:pt x="6" y="33"/>
                  </a:lnTo>
                  <a:lnTo>
                    <a:pt x="6" y="4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58"/>
                  </a:lnTo>
                  <a:lnTo>
                    <a:pt x="6" y="60"/>
                  </a:lnTo>
                  <a:lnTo>
                    <a:pt x="10" y="60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21" y="57"/>
                  </a:lnTo>
                  <a:lnTo>
                    <a:pt x="25" y="57"/>
                  </a:lnTo>
                  <a:lnTo>
                    <a:pt x="28" y="55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34" y="45"/>
                  </a:lnTo>
                  <a:lnTo>
                    <a:pt x="40" y="38"/>
                  </a:lnTo>
                  <a:lnTo>
                    <a:pt x="51" y="26"/>
                  </a:lnTo>
                  <a:lnTo>
                    <a:pt x="51" y="26"/>
                  </a:lnTo>
                  <a:lnTo>
                    <a:pt x="50" y="26"/>
                  </a:lnTo>
                  <a:lnTo>
                    <a:pt x="50" y="26"/>
                  </a:lnTo>
                  <a:lnTo>
                    <a:pt x="44" y="21"/>
                  </a:lnTo>
                  <a:lnTo>
                    <a:pt x="38" y="14"/>
                  </a:lnTo>
                  <a:lnTo>
                    <a:pt x="30" y="8"/>
                  </a:lnTo>
                  <a:lnTo>
                    <a:pt x="27" y="6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11"/>
                  </a:lnTo>
                  <a:lnTo>
                    <a:pt x="3" y="16"/>
                  </a:lnTo>
                  <a:lnTo>
                    <a:pt x="3" y="21"/>
                  </a:lnTo>
                  <a:lnTo>
                    <a:pt x="3" y="27"/>
                  </a:lnTo>
                  <a:lnTo>
                    <a:pt x="3" y="2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1" name="Freeform 306"/>
            <p:cNvSpPr>
              <a:spLocks/>
            </p:cNvSpPr>
            <p:nvPr/>
          </p:nvSpPr>
          <p:spPr bwMode="auto">
            <a:xfrm>
              <a:off x="2167961" y="3110279"/>
              <a:ext cx="233414" cy="76390"/>
            </a:xfrm>
            <a:custGeom>
              <a:avLst/>
              <a:gdLst/>
              <a:ahLst/>
              <a:cxnLst>
                <a:cxn ang="0">
                  <a:pos x="135" y="33"/>
                </a:cxn>
                <a:cxn ang="0">
                  <a:pos x="135" y="33"/>
                </a:cxn>
                <a:cxn ang="0">
                  <a:pos x="130" y="33"/>
                </a:cxn>
                <a:cxn ang="0">
                  <a:pos x="123" y="30"/>
                </a:cxn>
                <a:cxn ang="0">
                  <a:pos x="104" y="20"/>
                </a:cxn>
                <a:cxn ang="0">
                  <a:pos x="81" y="10"/>
                </a:cxn>
                <a:cxn ang="0">
                  <a:pos x="70" y="6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46" y="0"/>
                </a:cxn>
                <a:cxn ang="0">
                  <a:pos x="34" y="2"/>
                </a:cxn>
                <a:cxn ang="0">
                  <a:pos x="25" y="4"/>
                </a:cxn>
                <a:cxn ang="0">
                  <a:pos x="16" y="7"/>
                </a:cxn>
                <a:cxn ang="0">
                  <a:pos x="9" y="12"/>
                </a:cxn>
                <a:cxn ang="0">
                  <a:pos x="5" y="16"/>
                </a:cxn>
                <a:cxn ang="0">
                  <a:pos x="2" y="20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6" y="23"/>
                </a:cxn>
                <a:cxn ang="0">
                  <a:pos x="13" y="20"/>
                </a:cxn>
                <a:cxn ang="0">
                  <a:pos x="29" y="9"/>
                </a:cxn>
                <a:cxn ang="0">
                  <a:pos x="29" y="9"/>
                </a:cxn>
                <a:cxn ang="0">
                  <a:pos x="32" y="7"/>
                </a:cxn>
                <a:cxn ang="0">
                  <a:pos x="34" y="7"/>
                </a:cxn>
                <a:cxn ang="0">
                  <a:pos x="39" y="9"/>
                </a:cxn>
                <a:cxn ang="0">
                  <a:pos x="43" y="13"/>
                </a:cxn>
                <a:cxn ang="0">
                  <a:pos x="44" y="16"/>
                </a:cxn>
                <a:cxn ang="0">
                  <a:pos x="44" y="16"/>
                </a:cxn>
                <a:cxn ang="0">
                  <a:pos x="46" y="19"/>
                </a:cxn>
                <a:cxn ang="0">
                  <a:pos x="52" y="20"/>
                </a:cxn>
                <a:cxn ang="0">
                  <a:pos x="71" y="21"/>
                </a:cxn>
                <a:cxn ang="0">
                  <a:pos x="71" y="21"/>
                </a:cxn>
                <a:cxn ang="0">
                  <a:pos x="77" y="23"/>
                </a:cxn>
                <a:cxn ang="0">
                  <a:pos x="81" y="24"/>
                </a:cxn>
                <a:cxn ang="0">
                  <a:pos x="89" y="30"/>
                </a:cxn>
                <a:cxn ang="0">
                  <a:pos x="96" y="36"/>
                </a:cxn>
                <a:cxn ang="0">
                  <a:pos x="100" y="39"/>
                </a:cxn>
                <a:cxn ang="0">
                  <a:pos x="106" y="40"/>
                </a:cxn>
                <a:cxn ang="0">
                  <a:pos x="106" y="40"/>
                </a:cxn>
                <a:cxn ang="0">
                  <a:pos x="110" y="41"/>
                </a:cxn>
                <a:cxn ang="0">
                  <a:pos x="113" y="43"/>
                </a:cxn>
                <a:cxn ang="0">
                  <a:pos x="113" y="44"/>
                </a:cxn>
                <a:cxn ang="0">
                  <a:pos x="113" y="47"/>
                </a:cxn>
                <a:cxn ang="0">
                  <a:pos x="111" y="50"/>
                </a:cxn>
                <a:cxn ang="0">
                  <a:pos x="111" y="51"/>
                </a:cxn>
                <a:cxn ang="0">
                  <a:pos x="113" y="53"/>
                </a:cxn>
                <a:cxn ang="0">
                  <a:pos x="113" y="53"/>
                </a:cxn>
                <a:cxn ang="0">
                  <a:pos x="124" y="54"/>
                </a:cxn>
                <a:cxn ang="0">
                  <a:pos x="141" y="54"/>
                </a:cxn>
                <a:cxn ang="0">
                  <a:pos x="157" y="53"/>
                </a:cxn>
                <a:cxn ang="0">
                  <a:pos x="163" y="53"/>
                </a:cxn>
                <a:cxn ang="0">
                  <a:pos x="165" y="51"/>
                </a:cxn>
                <a:cxn ang="0">
                  <a:pos x="165" y="51"/>
                </a:cxn>
                <a:cxn ang="0">
                  <a:pos x="165" y="50"/>
                </a:cxn>
                <a:cxn ang="0">
                  <a:pos x="163" y="47"/>
                </a:cxn>
                <a:cxn ang="0">
                  <a:pos x="155" y="41"/>
                </a:cxn>
                <a:cxn ang="0">
                  <a:pos x="145" y="36"/>
                </a:cxn>
                <a:cxn ang="0">
                  <a:pos x="140" y="34"/>
                </a:cxn>
                <a:cxn ang="0">
                  <a:pos x="135" y="33"/>
                </a:cxn>
                <a:cxn ang="0">
                  <a:pos x="135" y="33"/>
                </a:cxn>
              </a:cxnLst>
              <a:rect l="0" t="0" r="r" b="b"/>
              <a:pathLst>
                <a:path w="165" h="54">
                  <a:moveTo>
                    <a:pt x="135" y="33"/>
                  </a:moveTo>
                  <a:lnTo>
                    <a:pt x="135" y="33"/>
                  </a:lnTo>
                  <a:lnTo>
                    <a:pt x="130" y="33"/>
                  </a:lnTo>
                  <a:lnTo>
                    <a:pt x="123" y="30"/>
                  </a:lnTo>
                  <a:lnTo>
                    <a:pt x="104" y="20"/>
                  </a:lnTo>
                  <a:lnTo>
                    <a:pt x="81" y="10"/>
                  </a:lnTo>
                  <a:lnTo>
                    <a:pt x="70" y="6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6" y="7"/>
                  </a:lnTo>
                  <a:lnTo>
                    <a:pt x="9" y="12"/>
                  </a:lnTo>
                  <a:lnTo>
                    <a:pt x="5" y="16"/>
                  </a:lnTo>
                  <a:lnTo>
                    <a:pt x="2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13" y="20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2" y="7"/>
                  </a:lnTo>
                  <a:lnTo>
                    <a:pt x="34" y="7"/>
                  </a:lnTo>
                  <a:lnTo>
                    <a:pt x="39" y="9"/>
                  </a:lnTo>
                  <a:lnTo>
                    <a:pt x="43" y="13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6" y="19"/>
                  </a:lnTo>
                  <a:lnTo>
                    <a:pt x="52" y="20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77" y="23"/>
                  </a:lnTo>
                  <a:lnTo>
                    <a:pt x="81" y="24"/>
                  </a:lnTo>
                  <a:lnTo>
                    <a:pt x="89" y="30"/>
                  </a:lnTo>
                  <a:lnTo>
                    <a:pt x="96" y="36"/>
                  </a:lnTo>
                  <a:lnTo>
                    <a:pt x="100" y="39"/>
                  </a:lnTo>
                  <a:lnTo>
                    <a:pt x="106" y="40"/>
                  </a:lnTo>
                  <a:lnTo>
                    <a:pt x="106" y="40"/>
                  </a:lnTo>
                  <a:lnTo>
                    <a:pt x="110" y="41"/>
                  </a:lnTo>
                  <a:lnTo>
                    <a:pt x="113" y="43"/>
                  </a:lnTo>
                  <a:lnTo>
                    <a:pt x="113" y="44"/>
                  </a:lnTo>
                  <a:lnTo>
                    <a:pt x="113" y="47"/>
                  </a:lnTo>
                  <a:lnTo>
                    <a:pt x="111" y="50"/>
                  </a:lnTo>
                  <a:lnTo>
                    <a:pt x="111" y="51"/>
                  </a:lnTo>
                  <a:lnTo>
                    <a:pt x="113" y="53"/>
                  </a:lnTo>
                  <a:lnTo>
                    <a:pt x="113" y="53"/>
                  </a:lnTo>
                  <a:lnTo>
                    <a:pt x="124" y="54"/>
                  </a:lnTo>
                  <a:lnTo>
                    <a:pt x="141" y="54"/>
                  </a:lnTo>
                  <a:lnTo>
                    <a:pt x="157" y="53"/>
                  </a:lnTo>
                  <a:lnTo>
                    <a:pt x="163" y="53"/>
                  </a:lnTo>
                  <a:lnTo>
                    <a:pt x="165" y="51"/>
                  </a:lnTo>
                  <a:lnTo>
                    <a:pt x="165" y="51"/>
                  </a:lnTo>
                  <a:lnTo>
                    <a:pt x="165" y="50"/>
                  </a:lnTo>
                  <a:lnTo>
                    <a:pt x="163" y="47"/>
                  </a:lnTo>
                  <a:lnTo>
                    <a:pt x="155" y="41"/>
                  </a:lnTo>
                  <a:lnTo>
                    <a:pt x="145" y="36"/>
                  </a:lnTo>
                  <a:lnTo>
                    <a:pt x="140" y="34"/>
                  </a:lnTo>
                  <a:lnTo>
                    <a:pt x="135" y="33"/>
                  </a:lnTo>
                  <a:lnTo>
                    <a:pt x="135" y="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2" name="Freeform 307"/>
            <p:cNvSpPr>
              <a:spLocks/>
            </p:cNvSpPr>
            <p:nvPr/>
          </p:nvSpPr>
          <p:spPr bwMode="auto">
            <a:xfrm>
              <a:off x="2306595" y="3223449"/>
              <a:ext cx="46683" cy="15561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3" y="4"/>
                </a:cxn>
                <a:cxn ang="0">
                  <a:pos x="8" y="7"/>
                </a:cxn>
                <a:cxn ang="0">
                  <a:pos x="18" y="10"/>
                </a:cxn>
                <a:cxn ang="0">
                  <a:pos x="28" y="11"/>
                </a:cxn>
                <a:cxn ang="0">
                  <a:pos x="32" y="10"/>
                </a:cxn>
                <a:cxn ang="0">
                  <a:pos x="33" y="8"/>
                </a:cxn>
                <a:cxn ang="0">
                  <a:pos x="33" y="8"/>
                </a:cxn>
                <a:cxn ang="0">
                  <a:pos x="33" y="7"/>
                </a:cxn>
                <a:cxn ang="0">
                  <a:pos x="33" y="5"/>
                </a:cxn>
                <a:cxn ang="0">
                  <a:pos x="29" y="4"/>
                </a:cxn>
                <a:cxn ang="0">
                  <a:pos x="18" y="1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3" h="11">
                  <a:moveTo>
                    <a:pt x="0" y="3"/>
                  </a:moveTo>
                  <a:lnTo>
                    <a:pt x="0" y="3"/>
                  </a:lnTo>
                  <a:lnTo>
                    <a:pt x="3" y="4"/>
                  </a:lnTo>
                  <a:lnTo>
                    <a:pt x="8" y="7"/>
                  </a:lnTo>
                  <a:lnTo>
                    <a:pt x="18" y="10"/>
                  </a:lnTo>
                  <a:lnTo>
                    <a:pt x="28" y="11"/>
                  </a:lnTo>
                  <a:lnTo>
                    <a:pt x="32" y="10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7"/>
                  </a:lnTo>
                  <a:lnTo>
                    <a:pt x="33" y="5"/>
                  </a:lnTo>
                  <a:lnTo>
                    <a:pt x="29" y="4"/>
                  </a:lnTo>
                  <a:lnTo>
                    <a:pt x="18" y="1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3" name="Freeform 308"/>
            <p:cNvSpPr>
              <a:spLocks/>
            </p:cNvSpPr>
            <p:nvPr/>
          </p:nvSpPr>
          <p:spPr bwMode="auto">
            <a:xfrm>
              <a:off x="2565472" y="3219206"/>
              <a:ext cx="38195" cy="18391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7"/>
                </a:cxn>
                <a:cxn ang="0">
                  <a:pos x="4" y="10"/>
                </a:cxn>
                <a:cxn ang="0">
                  <a:pos x="7" y="11"/>
                </a:cxn>
                <a:cxn ang="0">
                  <a:pos x="11" y="13"/>
                </a:cxn>
                <a:cxn ang="0">
                  <a:pos x="15" y="13"/>
                </a:cxn>
                <a:cxn ang="0">
                  <a:pos x="24" y="10"/>
                </a:cxn>
                <a:cxn ang="0">
                  <a:pos x="27" y="7"/>
                </a:cxn>
                <a:cxn ang="0">
                  <a:pos x="27" y="7"/>
                </a:cxn>
                <a:cxn ang="0">
                  <a:pos x="27" y="4"/>
                </a:cxn>
                <a:cxn ang="0">
                  <a:pos x="24" y="3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27" h="13">
                  <a:moveTo>
                    <a:pt x="1" y="7"/>
                  </a:moveTo>
                  <a:lnTo>
                    <a:pt x="1" y="7"/>
                  </a:lnTo>
                  <a:lnTo>
                    <a:pt x="4" y="10"/>
                  </a:lnTo>
                  <a:lnTo>
                    <a:pt x="7" y="11"/>
                  </a:lnTo>
                  <a:lnTo>
                    <a:pt x="11" y="13"/>
                  </a:lnTo>
                  <a:lnTo>
                    <a:pt x="15" y="13"/>
                  </a:lnTo>
                  <a:lnTo>
                    <a:pt x="24" y="10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4" y="3"/>
                  </a:lnTo>
                  <a:lnTo>
                    <a:pt x="18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1" y="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4" name="Freeform 309"/>
            <p:cNvSpPr>
              <a:spLocks/>
            </p:cNvSpPr>
            <p:nvPr/>
          </p:nvSpPr>
          <p:spPr bwMode="auto">
            <a:xfrm>
              <a:off x="2248595" y="3615302"/>
              <a:ext cx="131561" cy="148536"/>
            </a:xfrm>
            <a:custGeom>
              <a:avLst/>
              <a:gdLst/>
              <a:ahLst/>
              <a:cxnLst>
                <a:cxn ang="0">
                  <a:pos x="86" y="29"/>
                </a:cxn>
                <a:cxn ang="0">
                  <a:pos x="76" y="19"/>
                </a:cxn>
                <a:cxn ang="0">
                  <a:pos x="74" y="19"/>
                </a:cxn>
                <a:cxn ang="0">
                  <a:pos x="70" y="22"/>
                </a:cxn>
                <a:cxn ang="0">
                  <a:pos x="63" y="19"/>
                </a:cxn>
                <a:cxn ang="0">
                  <a:pos x="57" y="14"/>
                </a:cxn>
                <a:cxn ang="0">
                  <a:pos x="53" y="12"/>
                </a:cxn>
                <a:cxn ang="0">
                  <a:pos x="49" y="10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2" y="4"/>
                </a:cxn>
                <a:cxn ang="0">
                  <a:pos x="22" y="9"/>
                </a:cxn>
                <a:cxn ang="0">
                  <a:pos x="17" y="10"/>
                </a:cxn>
                <a:cxn ang="0">
                  <a:pos x="16" y="20"/>
                </a:cxn>
                <a:cxn ang="0">
                  <a:pos x="16" y="23"/>
                </a:cxn>
                <a:cxn ang="0">
                  <a:pos x="12" y="27"/>
                </a:cxn>
                <a:cxn ang="0">
                  <a:pos x="9" y="30"/>
                </a:cxn>
                <a:cxn ang="0">
                  <a:pos x="7" y="37"/>
                </a:cxn>
                <a:cxn ang="0">
                  <a:pos x="5" y="39"/>
                </a:cxn>
                <a:cxn ang="0">
                  <a:pos x="0" y="43"/>
                </a:cxn>
                <a:cxn ang="0">
                  <a:pos x="2" y="50"/>
                </a:cxn>
                <a:cxn ang="0">
                  <a:pos x="2" y="53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9" y="68"/>
                </a:cxn>
                <a:cxn ang="0">
                  <a:pos x="12" y="70"/>
                </a:cxn>
                <a:cxn ang="0">
                  <a:pos x="16" y="68"/>
                </a:cxn>
                <a:cxn ang="0">
                  <a:pos x="17" y="70"/>
                </a:cxn>
                <a:cxn ang="0">
                  <a:pos x="16" y="77"/>
                </a:cxn>
                <a:cxn ang="0">
                  <a:pos x="10" y="80"/>
                </a:cxn>
                <a:cxn ang="0">
                  <a:pos x="9" y="80"/>
                </a:cxn>
                <a:cxn ang="0">
                  <a:pos x="12" y="86"/>
                </a:cxn>
                <a:cxn ang="0">
                  <a:pos x="12" y="88"/>
                </a:cxn>
                <a:cxn ang="0">
                  <a:pos x="9" y="93"/>
                </a:cxn>
                <a:cxn ang="0">
                  <a:pos x="12" y="97"/>
                </a:cxn>
                <a:cxn ang="0">
                  <a:pos x="14" y="98"/>
                </a:cxn>
                <a:cxn ang="0">
                  <a:pos x="22" y="98"/>
                </a:cxn>
                <a:cxn ang="0">
                  <a:pos x="24" y="100"/>
                </a:cxn>
                <a:cxn ang="0">
                  <a:pos x="30" y="105"/>
                </a:cxn>
                <a:cxn ang="0">
                  <a:pos x="36" y="100"/>
                </a:cxn>
                <a:cxn ang="0">
                  <a:pos x="41" y="84"/>
                </a:cxn>
                <a:cxn ang="0">
                  <a:pos x="47" y="76"/>
                </a:cxn>
                <a:cxn ang="0">
                  <a:pos x="50" y="74"/>
                </a:cxn>
                <a:cxn ang="0">
                  <a:pos x="66" y="68"/>
                </a:cxn>
                <a:cxn ang="0">
                  <a:pos x="78" y="61"/>
                </a:cxn>
                <a:cxn ang="0">
                  <a:pos x="81" y="57"/>
                </a:cxn>
                <a:cxn ang="0">
                  <a:pos x="87" y="46"/>
                </a:cxn>
                <a:cxn ang="0">
                  <a:pos x="90" y="40"/>
                </a:cxn>
                <a:cxn ang="0">
                  <a:pos x="93" y="39"/>
                </a:cxn>
                <a:cxn ang="0">
                  <a:pos x="86" y="29"/>
                </a:cxn>
              </a:cxnLst>
              <a:rect l="0" t="0" r="r" b="b"/>
              <a:pathLst>
                <a:path w="93" h="105">
                  <a:moveTo>
                    <a:pt x="86" y="29"/>
                  </a:moveTo>
                  <a:lnTo>
                    <a:pt x="86" y="29"/>
                  </a:lnTo>
                  <a:lnTo>
                    <a:pt x="78" y="20"/>
                  </a:lnTo>
                  <a:lnTo>
                    <a:pt x="76" y="19"/>
                  </a:lnTo>
                  <a:lnTo>
                    <a:pt x="74" y="19"/>
                  </a:lnTo>
                  <a:lnTo>
                    <a:pt x="74" y="19"/>
                  </a:lnTo>
                  <a:lnTo>
                    <a:pt x="73" y="20"/>
                  </a:lnTo>
                  <a:lnTo>
                    <a:pt x="70" y="22"/>
                  </a:lnTo>
                  <a:lnTo>
                    <a:pt x="66" y="20"/>
                  </a:lnTo>
                  <a:lnTo>
                    <a:pt x="63" y="19"/>
                  </a:lnTo>
                  <a:lnTo>
                    <a:pt x="63" y="19"/>
                  </a:lnTo>
                  <a:lnTo>
                    <a:pt x="57" y="14"/>
                  </a:lnTo>
                  <a:lnTo>
                    <a:pt x="54" y="13"/>
                  </a:lnTo>
                  <a:lnTo>
                    <a:pt x="53" y="12"/>
                  </a:lnTo>
                  <a:lnTo>
                    <a:pt x="53" y="12"/>
                  </a:lnTo>
                  <a:lnTo>
                    <a:pt x="49" y="10"/>
                  </a:lnTo>
                  <a:lnTo>
                    <a:pt x="43" y="9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4"/>
                  </a:lnTo>
                  <a:lnTo>
                    <a:pt x="29" y="7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17" y="10"/>
                  </a:lnTo>
                  <a:lnTo>
                    <a:pt x="16" y="13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6" y="23"/>
                  </a:lnTo>
                  <a:lnTo>
                    <a:pt x="13" y="24"/>
                  </a:lnTo>
                  <a:lnTo>
                    <a:pt x="12" y="27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2" y="40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3"/>
                  </a:lnTo>
                  <a:lnTo>
                    <a:pt x="2" y="5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3" y="63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2" y="70"/>
                  </a:lnTo>
                  <a:lnTo>
                    <a:pt x="14" y="70"/>
                  </a:lnTo>
                  <a:lnTo>
                    <a:pt x="16" y="68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73"/>
                  </a:lnTo>
                  <a:lnTo>
                    <a:pt x="16" y="77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9" y="80"/>
                  </a:lnTo>
                  <a:lnTo>
                    <a:pt x="9" y="80"/>
                  </a:lnTo>
                  <a:lnTo>
                    <a:pt x="12" y="86"/>
                  </a:lnTo>
                  <a:lnTo>
                    <a:pt x="12" y="87"/>
                  </a:lnTo>
                  <a:lnTo>
                    <a:pt x="12" y="88"/>
                  </a:lnTo>
                  <a:lnTo>
                    <a:pt x="12" y="88"/>
                  </a:lnTo>
                  <a:lnTo>
                    <a:pt x="9" y="93"/>
                  </a:lnTo>
                  <a:lnTo>
                    <a:pt x="9" y="94"/>
                  </a:lnTo>
                  <a:lnTo>
                    <a:pt x="12" y="97"/>
                  </a:lnTo>
                  <a:lnTo>
                    <a:pt x="12" y="97"/>
                  </a:lnTo>
                  <a:lnTo>
                    <a:pt x="14" y="98"/>
                  </a:lnTo>
                  <a:lnTo>
                    <a:pt x="19" y="98"/>
                  </a:lnTo>
                  <a:lnTo>
                    <a:pt x="22" y="98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4"/>
                  </a:lnTo>
                  <a:lnTo>
                    <a:pt x="30" y="105"/>
                  </a:lnTo>
                  <a:lnTo>
                    <a:pt x="33" y="104"/>
                  </a:lnTo>
                  <a:lnTo>
                    <a:pt x="36" y="100"/>
                  </a:lnTo>
                  <a:lnTo>
                    <a:pt x="36" y="100"/>
                  </a:lnTo>
                  <a:lnTo>
                    <a:pt x="41" y="84"/>
                  </a:lnTo>
                  <a:lnTo>
                    <a:pt x="46" y="77"/>
                  </a:lnTo>
                  <a:lnTo>
                    <a:pt x="47" y="76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6" y="68"/>
                  </a:lnTo>
                  <a:lnTo>
                    <a:pt x="74" y="64"/>
                  </a:lnTo>
                  <a:lnTo>
                    <a:pt x="78" y="61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6" y="50"/>
                  </a:lnTo>
                  <a:lnTo>
                    <a:pt x="87" y="46"/>
                  </a:lnTo>
                  <a:lnTo>
                    <a:pt x="88" y="43"/>
                  </a:lnTo>
                  <a:lnTo>
                    <a:pt x="90" y="40"/>
                  </a:lnTo>
                  <a:lnTo>
                    <a:pt x="90" y="40"/>
                  </a:lnTo>
                  <a:lnTo>
                    <a:pt x="93" y="39"/>
                  </a:lnTo>
                  <a:lnTo>
                    <a:pt x="91" y="36"/>
                  </a:lnTo>
                  <a:lnTo>
                    <a:pt x="86" y="29"/>
                  </a:lnTo>
                  <a:lnTo>
                    <a:pt x="86" y="2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5" name="Freeform 310"/>
            <p:cNvSpPr>
              <a:spLocks noEditPoints="1"/>
            </p:cNvSpPr>
            <p:nvPr/>
          </p:nvSpPr>
          <p:spPr bwMode="auto">
            <a:xfrm>
              <a:off x="2439570" y="1047750"/>
              <a:ext cx="1389166" cy="1034094"/>
            </a:xfrm>
            <a:custGeom>
              <a:avLst/>
              <a:gdLst/>
              <a:ahLst/>
              <a:cxnLst>
                <a:cxn ang="0">
                  <a:pos x="862" y="84"/>
                </a:cxn>
                <a:cxn ang="0">
                  <a:pos x="790" y="117"/>
                </a:cxn>
                <a:cxn ang="0">
                  <a:pos x="793" y="67"/>
                </a:cxn>
                <a:cxn ang="0">
                  <a:pos x="767" y="68"/>
                </a:cxn>
                <a:cxn ang="0">
                  <a:pos x="690" y="61"/>
                </a:cxn>
                <a:cxn ang="0">
                  <a:pos x="820" y="33"/>
                </a:cxn>
                <a:cxn ang="0">
                  <a:pos x="756" y="10"/>
                </a:cxn>
                <a:cxn ang="0">
                  <a:pos x="574" y="6"/>
                </a:cxn>
                <a:cxn ang="0">
                  <a:pos x="545" y="14"/>
                </a:cxn>
                <a:cxn ang="0">
                  <a:pos x="426" y="20"/>
                </a:cxn>
                <a:cxn ang="0">
                  <a:pos x="421" y="50"/>
                </a:cxn>
                <a:cxn ang="0">
                  <a:pos x="397" y="53"/>
                </a:cxn>
                <a:cxn ang="0">
                  <a:pos x="370" y="67"/>
                </a:cxn>
                <a:cxn ang="0">
                  <a:pos x="320" y="70"/>
                </a:cxn>
                <a:cxn ang="0">
                  <a:pos x="289" y="48"/>
                </a:cxn>
                <a:cxn ang="0">
                  <a:pos x="224" y="71"/>
                </a:cxn>
                <a:cxn ang="0">
                  <a:pos x="177" y="98"/>
                </a:cxn>
                <a:cxn ang="0">
                  <a:pos x="116" y="138"/>
                </a:cxn>
                <a:cxn ang="0">
                  <a:pos x="62" y="178"/>
                </a:cxn>
                <a:cxn ang="0">
                  <a:pos x="30" y="216"/>
                </a:cxn>
                <a:cxn ang="0">
                  <a:pos x="106" y="233"/>
                </a:cxn>
                <a:cxn ang="0">
                  <a:pos x="26" y="248"/>
                </a:cxn>
                <a:cxn ang="0">
                  <a:pos x="91" y="282"/>
                </a:cxn>
                <a:cxn ang="0">
                  <a:pos x="134" y="272"/>
                </a:cxn>
                <a:cxn ang="0">
                  <a:pos x="231" y="296"/>
                </a:cxn>
                <a:cxn ang="0">
                  <a:pos x="275" y="357"/>
                </a:cxn>
                <a:cxn ang="0">
                  <a:pos x="281" y="403"/>
                </a:cxn>
                <a:cxn ang="0">
                  <a:pos x="316" y="415"/>
                </a:cxn>
                <a:cxn ang="0">
                  <a:pos x="342" y="450"/>
                </a:cxn>
                <a:cxn ang="0">
                  <a:pos x="353" y="471"/>
                </a:cxn>
                <a:cxn ang="0">
                  <a:pos x="320" y="512"/>
                </a:cxn>
                <a:cxn ang="0">
                  <a:pos x="322" y="558"/>
                </a:cxn>
                <a:cxn ang="0">
                  <a:pos x="335" y="619"/>
                </a:cxn>
                <a:cxn ang="0">
                  <a:pos x="363" y="653"/>
                </a:cxn>
                <a:cxn ang="0">
                  <a:pos x="409" y="708"/>
                </a:cxn>
                <a:cxn ang="0">
                  <a:pos x="474" y="730"/>
                </a:cxn>
                <a:cxn ang="0">
                  <a:pos x="490" y="669"/>
                </a:cxn>
                <a:cxn ang="0">
                  <a:pos x="514" y="640"/>
                </a:cxn>
                <a:cxn ang="0">
                  <a:pos x="520" y="607"/>
                </a:cxn>
                <a:cxn ang="0">
                  <a:pos x="547" y="588"/>
                </a:cxn>
                <a:cxn ang="0">
                  <a:pos x="571" y="582"/>
                </a:cxn>
                <a:cxn ang="0">
                  <a:pos x="656" y="528"/>
                </a:cxn>
                <a:cxn ang="0">
                  <a:pos x="699" y="512"/>
                </a:cxn>
                <a:cxn ang="0">
                  <a:pos x="823" y="461"/>
                </a:cxn>
                <a:cxn ang="0">
                  <a:pos x="754" y="451"/>
                </a:cxn>
                <a:cxn ang="0">
                  <a:pos x="801" y="452"/>
                </a:cxn>
                <a:cxn ang="0">
                  <a:pos x="787" y="398"/>
                </a:cxn>
                <a:cxn ang="0">
                  <a:pos x="820" y="377"/>
                </a:cxn>
                <a:cxn ang="0">
                  <a:pos x="786" y="366"/>
                </a:cxn>
                <a:cxn ang="0">
                  <a:pos x="847" y="360"/>
                </a:cxn>
                <a:cxn ang="0">
                  <a:pos x="870" y="327"/>
                </a:cxn>
                <a:cxn ang="0">
                  <a:pos x="865" y="303"/>
                </a:cxn>
                <a:cxn ang="0">
                  <a:pos x="825" y="263"/>
                </a:cxn>
                <a:cxn ang="0">
                  <a:pos x="882" y="252"/>
                </a:cxn>
                <a:cxn ang="0">
                  <a:pos x="845" y="226"/>
                </a:cxn>
                <a:cxn ang="0">
                  <a:pos x="827" y="223"/>
                </a:cxn>
                <a:cxn ang="0">
                  <a:pos x="858" y="174"/>
                </a:cxn>
                <a:cxn ang="0">
                  <a:pos x="877" y="138"/>
                </a:cxn>
                <a:cxn ang="0">
                  <a:pos x="912" y="127"/>
                </a:cxn>
                <a:cxn ang="0">
                  <a:pos x="925" y="108"/>
                </a:cxn>
                <a:cxn ang="0">
                  <a:pos x="928" y="67"/>
                </a:cxn>
                <a:cxn ang="0">
                  <a:pos x="292" y="462"/>
                </a:cxn>
                <a:cxn ang="0">
                  <a:pos x="336" y="479"/>
                </a:cxn>
              </a:cxnLst>
              <a:rect l="0" t="0" r="r" b="b"/>
              <a:pathLst>
                <a:path w="982" h="731">
                  <a:moveTo>
                    <a:pt x="928" y="67"/>
                  </a:moveTo>
                  <a:lnTo>
                    <a:pt x="928" y="67"/>
                  </a:lnTo>
                  <a:lnTo>
                    <a:pt x="915" y="67"/>
                  </a:lnTo>
                  <a:lnTo>
                    <a:pt x="905" y="70"/>
                  </a:lnTo>
                  <a:lnTo>
                    <a:pt x="901" y="71"/>
                  </a:lnTo>
                  <a:lnTo>
                    <a:pt x="898" y="74"/>
                  </a:lnTo>
                  <a:lnTo>
                    <a:pt x="895" y="77"/>
                  </a:lnTo>
                  <a:lnTo>
                    <a:pt x="895" y="81"/>
                  </a:lnTo>
                  <a:lnTo>
                    <a:pt x="895" y="81"/>
                  </a:lnTo>
                  <a:lnTo>
                    <a:pt x="894" y="85"/>
                  </a:lnTo>
                  <a:lnTo>
                    <a:pt x="891" y="87"/>
                  </a:lnTo>
                  <a:lnTo>
                    <a:pt x="887" y="87"/>
                  </a:lnTo>
                  <a:lnTo>
                    <a:pt x="881" y="85"/>
                  </a:lnTo>
                  <a:lnTo>
                    <a:pt x="871" y="83"/>
                  </a:lnTo>
                  <a:lnTo>
                    <a:pt x="865" y="83"/>
                  </a:lnTo>
                  <a:lnTo>
                    <a:pt x="862" y="84"/>
                  </a:lnTo>
                  <a:lnTo>
                    <a:pt x="862" y="84"/>
                  </a:lnTo>
                  <a:lnTo>
                    <a:pt x="858" y="84"/>
                  </a:lnTo>
                  <a:lnTo>
                    <a:pt x="857" y="84"/>
                  </a:lnTo>
                  <a:lnTo>
                    <a:pt x="855" y="81"/>
                  </a:lnTo>
                  <a:lnTo>
                    <a:pt x="853" y="78"/>
                  </a:lnTo>
                  <a:lnTo>
                    <a:pt x="851" y="77"/>
                  </a:lnTo>
                  <a:lnTo>
                    <a:pt x="848" y="78"/>
                  </a:lnTo>
                  <a:lnTo>
                    <a:pt x="848" y="78"/>
                  </a:lnTo>
                  <a:lnTo>
                    <a:pt x="840" y="83"/>
                  </a:lnTo>
                  <a:lnTo>
                    <a:pt x="833" y="88"/>
                  </a:lnTo>
                  <a:lnTo>
                    <a:pt x="824" y="94"/>
                  </a:lnTo>
                  <a:lnTo>
                    <a:pt x="817" y="100"/>
                  </a:lnTo>
                  <a:lnTo>
                    <a:pt x="817" y="100"/>
                  </a:lnTo>
                  <a:lnTo>
                    <a:pt x="808" y="104"/>
                  </a:lnTo>
                  <a:lnTo>
                    <a:pt x="801" y="110"/>
                  </a:lnTo>
                  <a:lnTo>
                    <a:pt x="794" y="114"/>
                  </a:lnTo>
                  <a:lnTo>
                    <a:pt x="790" y="117"/>
                  </a:lnTo>
                  <a:lnTo>
                    <a:pt x="790" y="117"/>
                  </a:lnTo>
                  <a:lnTo>
                    <a:pt x="788" y="115"/>
                  </a:lnTo>
                  <a:lnTo>
                    <a:pt x="788" y="114"/>
                  </a:lnTo>
                  <a:lnTo>
                    <a:pt x="796" y="105"/>
                  </a:lnTo>
                  <a:lnTo>
                    <a:pt x="816" y="84"/>
                  </a:lnTo>
                  <a:lnTo>
                    <a:pt x="816" y="84"/>
                  </a:lnTo>
                  <a:lnTo>
                    <a:pt x="820" y="80"/>
                  </a:lnTo>
                  <a:lnTo>
                    <a:pt x="821" y="75"/>
                  </a:lnTo>
                  <a:lnTo>
                    <a:pt x="821" y="71"/>
                  </a:lnTo>
                  <a:lnTo>
                    <a:pt x="821" y="67"/>
                  </a:lnTo>
                  <a:lnTo>
                    <a:pt x="818" y="64"/>
                  </a:lnTo>
                  <a:lnTo>
                    <a:pt x="816" y="61"/>
                  </a:lnTo>
                  <a:lnTo>
                    <a:pt x="811" y="60"/>
                  </a:lnTo>
                  <a:lnTo>
                    <a:pt x="806" y="60"/>
                  </a:lnTo>
                  <a:lnTo>
                    <a:pt x="806" y="60"/>
                  </a:lnTo>
                  <a:lnTo>
                    <a:pt x="801" y="61"/>
                  </a:lnTo>
                  <a:lnTo>
                    <a:pt x="797" y="63"/>
                  </a:lnTo>
                  <a:lnTo>
                    <a:pt x="793" y="67"/>
                  </a:lnTo>
                  <a:lnTo>
                    <a:pt x="790" y="70"/>
                  </a:lnTo>
                  <a:lnTo>
                    <a:pt x="788" y="73"/>
                  </a:lnTo>
                  <a:lnTo>
                    <a:pt x="786" y="73"/>
                  </a:lnTo>
                  <a:lnTo>
                    <a:pt x="786" y="73"/>
                  </a:lnTo>
                  <a:lnTo>
                    <a:pt x="774" y="77"/>
                  </a:lnTo>
                  <a:lnTo>
                    <a:pt x="757" y="84"/>
                  </a:lnTo>
                  <a:lnTo>
                    <a:pt x="742" y="90"/>
                  </a:lnTo>
                  <a:lnTo>
                    <a:pt x="737" y="90"/>
                  </a:lnTo>
                  <a:lnTo>
                    <a:pt x="734" y="90"/>
                  </a:lnTo>
                  <a:lnTo>
                    <a:pt x="734" y="90"/>
                  </a:lnTo>
                  <a:lnTo>
                    <a:pt x="734" y="90"/>
                  </a:lnTo>
                  <a:lnTo>
                    <a:pt x="734" y="87"/>
                  </a:lnTo>
                  <a:lnTo>
                    <a:pt x="739" y="84"/>
                  </a:lnTo>
                  <a:lnTo>
                    <a:pt x="750" y="78"/>
                  </a:lnTo>
                  <a:lnTo>
                    <a:pt x="761" y="73"/>
                  </a:lnTo>
                  <a:lnTo>
                    <a:pt x="766" y="70"/>
                  </a:lnTo>
                  <a:lnTo>
                    <a:pt x="767" y="68"/>
                  </a:lnTo>
                  <a:lnTo>
                    <a:pt x="767" y="68"/>
                  </a:lnTo>
                  <a:lnTo>
                    <a:pt x="766" y="67"/>
                  </a:lnTo>
                  <a:lnTo>
                    <a:pt x="760" y="65"/>
                  </a:lnTo>
                  <a:lnTo>
                    <a:pt x="742" y="64"/>
                  </a:lnTo>
                  <a:lnTo>
                    <a:pt x="722" y="65"/>
                  </a:lnTo>
                  <a:lnTo>
                    <a:pt x="703" y="67"/>
                  </a:lnTo>
                  <a:lnTo>
                    <a:pt x="703" y="67"/>
                  </a:lnTo>
                  <a:lnTo>
                    <a:pt x="686" y="70"/>
                  </a:lnTo>
                  <a:lnTo>
                    <a:pt x="668" y="74"/>
                  </a:lnTo>
                  <a:lnTo>
                    <a:pt x="653" y="77"/>
                  </a:lnTo>
                  <a:lnTo>
                    <a:pt x="649" y="77"/>
                  </a:lnTo>
                  <a:lnTo>
                    <a:pt x="648" y="75"/>
                  </a:lnTo>
                  <a:lnTo>
                    <a:pt x="648" y="75"/>
                  </a:lnTo>
                  <a:lnTo>
                    <a:pt x="649" y="73"/>
                  </a:lnTo>
                  <a:lnTo>
                    <a:pt x="653" y="70"/>
                  </a:lnTo>
                  <a:lnTo>
                    <a:pt x="670" y="65"/>
                  </a:lnTo>
                  <a:lnTo>
                    <a:pt x="690" y="61"/>
                  </a:lnTo>
                  <a:lnTo>
                    <a:pt x="709" y="58"/>
                  </a:lnTo>
                  <a:lnTo>
                    <a:pt x="709" y="58"/>
                  </a:lnTo>
                  <a:lnTo>
                    <a:pt x="727" y="58"/>
                  </a:lnTo>
                  <a:lnTo>
                    <a:pt x="749" y="58"/>
                  </a:lnTo>
                  <a:lnTo>
                    <a:pt x="769" y="57"/>
                  </a:lnTo>
                  <a:lnTo>
                    <a:pt x="777" y="55"/>
                  </a:lnTo>
                  <a:lnTo>
                    <a:pt x="784" y="54"/>
                  </a:lnTo>
                  <a:lnTo>
                    <a:pt x="784" y="54"/>
                  </a:lnTo>
                  <a:lnTo>
                    <a:pt x="797" y="50"/>
                  </a:lnTo>
                  <a:lnTo>
                    <a:pt x="811" y="47"/>
                  </a:lnTo>
                  <a:lnTo>
                    <a:pt x="823" y="44"/>
                  </a:lnTo>
                  <a:lnTo>
                    <a:pt x="825" y="43"/>
                  </a:lnTo>
                  <a:lnTo>
                    <a:pt x="828" y="41"/>
                  </a:lnTo>
                  <a:lnTo>
                    <a:pt x="828" y="41"/>
                  </a:lnTo>
                  <a:lnTo>
                    <a:pt x="828" y="38"/>
                  </a:lnTo>
                  <a:lnTo>
                    <a:pt x="827" y="37"/>
                  </a:lnTo>
                  <a:lnTo>
                    <a:pt x="820" y="33"/>
                  </a:lnTo>
                  <a:lnTo>
                    <a:pt x="808" y="30"/>
                  </a:lnTo>
                  <a:lnTo>
                    <a:pt x="798" y="30"/>
                  </a:lnTo>
                  <a:lnTo>
                    <a:pt x="798" y="30"/>
                  </a:lnTo>
                  <a:lnTo>
                    <a:pt x="790" y="30"/>
                  </a:lnTo>
                  <a:lnTo>
                    <a:pt x="783" y="28"/>
                  </a:lnTo>
                  <a:lnTo>
                    <a:pt x="779" y="26"/>
                  </a:lnTo>
                  <a:lnTo>
                    <a:pt x="777" y="24"/>
                  </a:lnTo>
                  <a:lnTo>
                    <a:pt x="777" y="23"/>
                  </a:lnTo>
                  <a:lnTo>
                    <a:pt x="777" y="23"/>
                  </a:lnTo>
                  <a:lnTo>
                    <a:pt x="777" y="21"/>
                  </a:lnTo>
                  <a:lnTo>
                    <a:pt x="774" y="18"/>
                  </a:lnTo>
                  <a:lnTo>
                    <a:pt x="769" y="17"/>
                  </a:lnTo>
                  <a:lnTo>
                    <a:pt x="761" y="14"/>
                  </a:lnTo>
                  <a:lnTo>
                    <a:pt x="759" y="13"/>
                  </a:lnTo>
                  <a:lnTo>
                    <a:pt x="757" y="11"/>
                  </a:lnTo>
                  <a:lnTo>
                    <a:pt x="757" y="11"/>
                  </a:lnTo>
                  <a:lnTo>
                    <a:pt x="756" y="10"/>
                  </a:lnTo>
                  <a:lnTo>
                    <a:pt x="750" y="9"/>
                  </a:lnTo>
                  <a:lnTo>
                    <a:pt x="737" y="9"/>
                  </a:lnTo>
                  <a:lnTo>
                    <a:pt x="723" y="9"/>
                  </a:lnTo>
                  <a:lnTo>
                    <a:pt x="716" y="7"/>
                  </a:lnTo>
                  <a:lnTo>
                    <a:pt x="713" y="6"/>
                  </a:lnTo>
                  <a:lnTo>
                    <a:pt x="713" y="6"/>
                  </a:lnTo>
                  <a:lnTo>
                    <a:pt x="705" y="3"/>
                  </a:lnTo>
                  <a:lnTo>
                    <a:pt x="692" y="0"/>
                  </a:lnTo>
                  <a:lnTo>
                    <a:pt x="678" y="0"/>
                  </a:lnTo>
                  <a:lnTo>
                    <a:pt x="663" y="0"/>
                  </a:lnTo>
                  <a:lnTo>
                    <a:pt x="663" y="0"/>
                  </a:lnTo>
                  <a:lnTo>
                    <a:pt x="626" y="1"/>
                  </a:lnTo>
                  <a:lnTo>
                    <a:pt x="596" y="1"/>
                  </a:lnTo>
                  <a:lnTo>
                    <a:pt x="596" y="1"/>
                  </a:lnTo>
                  <a:lnTo>
                    <a:pt x="585" y="4"/>
                  </a:lnTo>
                  <a:lnTo>
                    <a:pt x="579" y="6"/>
                  </a:lnTo>
                  <a:lnTo>
                    <a:pt x="574" y="6"/>
                  </a:lnTo>
                  <a:lnTo>
                    <a:pt x="574" y="6"/>
                  </a:lnTo>
                  <a:lnTo>
                    <a:pt x="568" y="6"/>
                  </a:lnTo>
                  <a:lnTo>
                    <a:pt x="561" y="7"/>
                  </a:lnTo>
                  <a:lnTo>
                    <a:pt x="558" y="10"/>
                  </a:lnTo>
                  <a:lnTo>
                    <a:pt x="557" y="11"/>
                  </a:lnTo>
                  <a:lnTo>
                    <a:pt x="558" y="13"/>
                  </a:lnTo>
                  <a:lnTo>
                    <a:pt x="558" y="13"/>
                  </a:lnTo>
                  <a:lnTo>
                    <a:pt x="561" y="17"/>
                  </a:lnTo>
                  <a:lnTo>
                    <a:pt x="559" y="18"/>
                  </a:lnTo>
                  <a:lnTo>
                    <a:pt x="558" y="21"/>
                  </a:lnTo>
                  <a:lnTo>
                    <a:pt x="555" y="23"/>
                  </a:lnTo>
                  <a:lnTo>
                    <a:pt x="549" y="23"/>
                  </a:lnTo>
                  <a:lnTo>
                    <a:pt x="547" y="21"/>
                  </a:lnTo>
                  <a:lnTo>
                    <a:pt x="547" y="20"/>
                  </a:lnTo>
                  <a:lnTo>
                    <a:pt x="547" y="20"/>
                  </a:lnTo>
                  <a:lnTo>
                    <a:pt x="547" y="17"/>
                  </a:lnTo>
                  <a:lnTo>
                    <a:pt x="545" y="14"/>
                  </a:lnTo>
                  <a:lnTo>
                    <a:pt x="538" y="13"/>
                  </a:lnTo>
                  <a:lnTo>
                    <a:pt x="530" y="11"/>
                  </a:lnTo>
                  <a:lnTo>
                    <a:pt x="525" y="13"/>
                  </a:lnTo>
                  <a:lnTo>
                    <a:pt x="522" y="14"/>
                  </a:lnTo>
                  <a:lnTo>
                    <a:pt x="522" y="14"/>
                  </a:lnTo>
                  <a:lnTo>
                    <a:pt x="518" y="16"/>
                  </a:lnTo>
                  <a:lnTo>
                    <a:pt x="513" y="16"/>
                  </a:lnTo>
                  <a:lnTo>
                    <a:pt x="500" y="14"/>
                  </a:lnTo>
                  <a:lnTo>
                    <a:pt x="487" y="13"/>
                  </a:lnTo>
                  <a:lnTo>
                    <a:pt x="481" y="13"/>
                  </a:lnTo>
                  <a:lnTo>
                    <a:pt x="478" y="14"/>
                  </a:lnTo>
                  <a:lnTo>
                    <a:pt x="478" y="14"/>
                  </a:lnTo>
                  <a:lnTo>
                    <a:pt x="476" y="16"/>
                  </a:lnTo>
                  <a:lnTo>
                    <a:pt x="470" y="17"/>
                  </a:lnTo>
                  <a:lnTo>
                    <a:pt x="454" y="18"/>
                  </a:lnTo>
                  <a:lnTo>
                    <a:pt x="437" y="20"/>
                  </a:lnTo>
                  <a:lnTo>
                    <a:pt x="426" y="20"/>
                  </a:lnTo>
                  <a:lnTo>
                    <a:pt x="426" y="20"/>
                  </a:lnTo>
                  <a:lnTo>
                    <a:pt x="423" y="21"/>
                  </a:lnTo>
                  <a:lnTo>
                    <a:pt x="423" y="23"/>
                  </a:lnTo>
                  <a:lnTo>
                    <a:pt x="430" y="27"/>
                  </a:lnTo>
                  <a:lnTo>
                    <a:pt x="439" y="31"/>
                  </a:lnTo>
                  <a:lnTo>
                    <a:pt x="441" y="33"/>
                  </a:lnTo>
                  <a:lnTo>
                    <a:pt x="441" y="36"/>
                  </a:lnTo>
                  <a:lnTo>
                    <a:pt x="441" y="36"/>
                  </a:lnTo>
                  <a:lnTo>
                    <a:pt x="440" y="37"/>
                  </a:lnTo>
                  <a:lnTo>
                    <a:pt x="436" y="37"/>
                  </a:lnTo>
                  <a:lnTo>
                    <a:pt x="424" y="38"/>
                  </a:lnTo>
                  <a:lnTo>
                    <a:pt x="414" y="40"/>
                  </a:lnTo>
                  <a:lnTo>
                    <a:pt x="413" y="41"/>
                  </a:lnTo>
                  <a:lnTo>
                    <a:pt x="413" y="44"/>
                  </a:lnTo>
                  <a:lnTo>
                    <a:pt x="413" y="44"/>
                  </a:lnTo>
                  <a:lnTo>
                    <a:pt x="417" y="47"/>
                  </a:lnTo>
                  <a:lnTo>
                    <a:pt x="421" y="50"/>
                  </a:lnTo>
                  <a:lnTo>
                    <a:pt x="433" y="55"/>
                  </a:lnTo>
                  <a:lnTo>
                    <a:pt x="444" y="6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7" y="73"/>
                  </a:lnTo>
                  <a:lnTo>
                    <a:pt x="457" y="74"/>
                  </a:lnTo>
                  <a:lnTo>
                    <a:pt x="456" y="75"/>
                  </a:lnTo>
                  <a:lnTo>
                    <a:pt x="453" y="74"/>
                  </a:lnTo>
                  <a:lnTo>
                    <a:pt x="443" y="71"/>
                  </a:lnTo>
                  <a:lnTo>
                    <a:pt x="433" y="65"/>
                  </a:lnTo>
                  <a:lnTo>
                    <a:pt x="433" y="65"/>
                  </a:lnTo>
                  <a:lnTo>
                    <a:pt x="429" y="63"/>
                  </a:lnTo>
                  <a:lnTo>
                    <a:pt x="423" y="61"/>
                  </a:lnTo>
                  <a:lnTo>
                    <a:pt x="413" y="58"/>
                  </a:lnTo>
                  <a:lnTo>
                    <a:pt x="404" y="57"/>
                  </a:lnTo>
                  <a:lnTo>
                    <a:pt x="400" y="54"/>
                  </a:lnTo>
                  <a:lnTo>
                    <a:pt x="397" y="53"/>
                  </a:lnTo>
                  <a:lnTo>
                    <a:pt x="397" y="53"/>
                  </a:lnTo>
                  <a:lnTo>
                    <a:pt x="394" y="50"/>
                  </a:lnTo>
                  <a:lnTo>
                    <a:pt x="389" y="47"/>
                  </a:lnTo>
                  <a:lnTo>
                    <a:pt x="376" y="43"/>
                  </a:lnTo>
                  <a:lnTo>
                    <a:pt x="363" y="41"/>
                  </a:lnTo>
                  <a:lnTo>
                    <a:pt x="357" y="41"/>
                  </a:lnTo>
                  <a:lnTo>
                    <a:pt x="355" y="43"/>
                  </a:lnTo>
                  <a:lnTo>
                    <a:pt x="355" y="43"/>
                  </a:lnTo>
                  <a:lnTo>
                    <a:pt x="353" y="46"/>
                  </a:lnTo>
                  <a:lnTo>
                    <a:pt x="353" y="47"/>
                  </a:lnTo>
                  <a:lnTo>
                    <a:pt x="360" y="54"/>
                  </a:lnTo>
                  <a:lnTo>
                    <a:pt x="370" y="60"/>
                  </a:lnTo>
                  <a:lnTo>
                    <a:pt x="373" y="63"/>
                  </a:lnTo>
                  <a:lnTo>
                    <a:pt x="375" y="65"/>
                  </a:lnTo>
                  <a:lnTo>
                    <a:pt x="375" y="65"/>
                  </a:lnTo>
                  <a:lnTo>
                    <a:pt x="373" y="67"/>
                  </a:lnTo>
                  <a:lnTo>
                    <a:pt x="370" y="67"/>
                  </a:lnTo>
                  <a:lnTo>
                    <a:pt x="365" y="67"/>
                  </a:lnTo>
                  <a:lnTo>
                    <a:pt x="356" y="65"/>
                  </a:lnTo>
                  <a:lnTo>
                    <a:pt x="352" y="65"/>
                  </a:lnTo>
                  <a:lnTo>
                    <a:pt x="352" y="65"/>
                  </a:lnTo>
                  <a:lnTo>
                    <a:pt x="350" y="65"/>
                  </a:lnTo>
                  <a:lnTo>
                    <a:pt x="347" y="64"/>
                  </a:lnTo>
                  <a:lnTo>
                    <a:pt x="339" y="58"/>
                  </a:lnTo>
                  <a:lnTo>
                    <a:pt x="330" y="53"/>
                  </a:lnTo>
                  <a:lnTo>
                    <a:pt x="326" y="50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19" y="50"/>
                  </a:lnTo>
                  <a:lnTo>
                    <a:pt x="318" y="51"/>
                  </a:lnTo>
                  <a:lnTo>
                    <a:pt x="318" y="55"/>
                  </a:lnTo>
                  <a:lnTo>
                    <a:pt x="319" y="61"/>
                  </a:lnTo>
                  <a:lnTo>
                    <a:pt x="320" y="70"/>
                  </a:lnTo>
                  <a:lnTo>
                    <a:pt x="320" y="70"/>
                  </a:lnTo>
                  <a:lnTo>
                    <a:pt x="320" y="74"/>
                  </a:lnTo>
                  <a:lnTo>
                    <a:pt x="318" y="78"/>
                  </a:lnTo>
                  <a:lnTo>
                    <a:pt x="312" y="83"/>
                  </a:lnTo>
                  <a:lnTo>
                    <a:pt x="308" y="84"/>
                  </a:lnTo>
                  <a:lnTo>
                    <a:pt x="306" y="84"/>
                  </a:lnTo>
                  <a:lnTo>
                    <a:pt x="308" y="81"/>
                  </a:lnTo>
                  <a:lnTo>
                    <a:pt x="308" y="81"/>
                  </a:lnTo>
                  <a:lnTo>
                    <a:pt x="309" y="77"/>
                  </a:lnTo>
                  <a:lnTo>
                    <a:pt x="309" y="73"/>
                  </a:lnTo>
                  <a:lnTo>
                    <a:pt x="309" y="63"/>
                  </a:lnTo>
                  <a:lnTo>
                    <a:pt x="308" y="58"/>
                  </a:lnTo>
                  <a:lnTo>
                    <a:pt x="305" y="54"/>
                  </a:lnTo>
                  <a:lnTo>
                    <a:pt x="302" y="50"/>
                  </a:lnTo>
                  <a:lnTo>
                    <a:pt x="299" y="48"/>
                  </a:lnTo>
                  <a:lnTo>
                    <a:pt x="299" y="48"/>
                  </a:lnTo>
                  <a:lnTo>
                    <a:pt x="295" y="47"/>
                  </a:lnTo>
                  <a:lnTo>
                    <a:pt x="289" y="48"/>
                  </a:lnTo>
                  <a:lnTo>
                    <a:pt x="276" y="51"/>
                  </a:lnTo>
                  <a:lnTo>
                    <a:pt x="262" y="54"/>
                  </a:lnTo>
                  <a:lnTo>
                    <a:pt x="251" y="55"/>
                  </a:lnTo>
                  <a:lnTo>
                    <a:pt x="251" y="55"/>
                  </a:lnTo>
                  <a:lnTo>
                    <a:pt x="239" y="57"/>
                  </a:lnTo>
                  <a:lnTo>
                    <a:pt x="231" y="58"/>
                  </a:lnTo>
                  <a:lnTo>
                    <a:pt x="228" y="60"/>
                  </a:lnTo>
                  <a:lnTo>
                    <a:pt x="227" y="61"/>
                  </a:lnTo>
                  <a:lnTo>
                    <a:pt x="228" y="64"/>
                  </a:lnTo>
                  <a:lnTo>
                    <a:pt x="231" y="67"/>
                  </a:lnTo>
                  <a:lnTo>
                    <a:pt x="231" y="67"/>
                  </a:lnTo>
                  <a:lnTo>
                    <a:pt x="234" y="68"/>
                  </a:lnTo>
                  <a:lnTo>
                    <a:pt x="235" y="71"/>
                  </a:lnTo>
                  <a:lnTo>
                    <a:pt x="235" y="73"/>
                  </a:lnTo>
                  <a:lnTo>
                    <a:pt x="234" y="73"/>
                  </a:lnTo>
                  <a:lnTo>
                    <a:pt x="228" y="73"/>
                  </a:lnTo>
                  <a:lnTo>
                    <a:pt x="224" y="71"/>
                  </a:lnTo>
                  <a:lnTo>
                    <a:pt x="221" y="70"/>
                  </a:lnTo>
                  <a:lnTo>
                    <a:pt x="221" y="70"/>
                  </a:lnTo>
                  <a:lnTo>
                    <a:pt x="215" y="67"/>
                  </a:lnTo>
                  <a:lnTo>
                    <a:pt x="209" y="67"/>
                  </a:lnTo>
                  <a:lnTo>
                    <a:pt x="195" y="67"/>
                  </a:lnTo>
                  <a:lnTo>
                    <a:pt x="185" y="71"/>
                  </a:lnTo>
                  <a:lnTo>
                    <a:pt x="184" y="73"/>
                  </a:lnTo>
                  <a:lnTo>
                    <a:pt x="184" y="74"/>
                  </a:lnTo>
                  <a:lnTo>
                    <a:pt x="184" y="74"/>
                  </a:lnTo>
                  <a:lnTo>
                    <a:pt x="188" y="80"/>
                  </a:lnTo>
                  <a:lnTo>
                    <a:pt x="191" y="87"/>
                  </a:lnTo>
                  <a:lnTo>
                    <a:pt x="191" y="92"/>
                  </a:lnTo>
                  <a:lnTo>
                    <a:pt x="190" y="98"/>
                  </a:lnTo>
                  <a:lnTo>
                    <a:pt x="190" y="98"/>
                  </a:lnTo>
                  <a:lnTo>
                    <a:pt x="187" y="100"/>
                  </a:lnTo>
                  <a:lnTo>
                    <a:pt x="184" y="100"/>
                  </a:lnTo>
                  <a:lnTo>
                    <a:pt x="177" y="98"/>
                  </a:lnTo>
                  <a:lnTo>
                    <a:pt x="168" y="95"/>
                  </a:lnTo>
                  <a:lnTo>
                    <a:pt x="163" y="94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151" y="95"/>
                  </a:lnTo>
                  <a:lnTo>
                    <a:pt x="141" y="100"/>
                  </a:lnTo>
                  <a:lnTo>
                    <a:pt x="116" y="111"/>
                  </a:lnTo>
                  <a:lnTo>
                    <a:pt x="103" y="118"/>
                  </a:lnTo>
                  <a:lnTo>
                    <a:pt x="93" y="124"/>
                  </a:lnTo>
                  <a:lnTo>
                    <a:pt x="87" y="129"/>
                  </a:lnTo>
                  <a:lnTo>
                    <a:pt x="86" y="131"/>
                  </a:lnTo>
                  <a:lnTo>
                    <a:pt x="86" y="134"/>
                  </a:lnTo>
                  <a:lnTo>
                    <a:pt x="86" y="134"/>
                  </a:lnTo>
                  <a:lnTo>
                    <a:pt x="89" y="135"/>
                  </a:lnTo>
                  <a:lnTo>
                    <a:pt x="91" y="137"/>
                  </a:lnTo>
                  <a:lnTo>
                    <a:pt x="103" y="138"/>
                  </a:lnTo>
                  <a:lnTo>
                    <a:pt x="116" y="138"/>
                  </a:lnTo>
                  <a:lnTo>
                    <a:pt x="121" y="138"/>
                  </a:lnTo>
                  <a:lnTo>
                    <a:pt x="126" y="139"/>
                  </a:lnTo>
                  <a:lnTo>
                    <a:pt x="126" y="139"/>
                  </a:lnTo>
                  <a:lnTo>
                    <a:pt x="127" y="142"/>
                  </a:lnTo>
                  <a:lnTo>
                    <a:pt x="128" y="145"/>
                  </a:lnTo>
                  <a:lnTo>
                    <a:pt x="127" y="149"/>
                  </a:lnTo>
                  <a:lnTo>
                    <a:pt x="126" y="154"/>
                  </a:lnTo>
                  <a:lnTo>
                    <a:pt x="120" y="162"/>
                  </a:lnTo>
                  <a:lnTo>
                    <a:pt x="111" y="169"/>
                  </a:lnTo>
                  <a:lnTo>
                    <a:pt x="111" y="169"/>
                  </a:lnTo>
                  <a:lnTo>
                    <a:pt x="107" y="171"/>
                  </a:lnTo>
                  <a:lnTo>
                    <a:pt x="100" y="172"/>
                  </a:lnTo>
                  <a:lnTo>
                    <a:pt x="83" y="172"/>
                  </a:lnTo>
                  <a:lnTo>
                    <a:pt x="69" y="174"/>
                  </a:lnTo>
                  <a:lnTo>
                    <a:pt x="63" y="175"/>
                  </a:lnTo>
                  <a:lnTo>
                    <a:pt x="62" y="178"/>
                  </a:lnTo>
                  <a:lnTo>
                    <a:pt x="62" y="178"/>
                  </a:lnTo>
                  <a:lnTo>
                    <a:pt x="60" y="179"/>
                  </a:lnTo>
                  <a:lnTo>
                    <a:pt x="59" y="181"/>
                  </a:lnTo>
                  <a:lnTo>
                    <a:pt x="52" y="184"/>
                  </a:lnTo>
                  <a:lnTo>
                    <a:pt x="30" y="188"/>
                  </a:lnTo>
                  <a:lnTo>
                    <a:pt x="19" y="191"/>
                  </a:lnTo>
                  <a:lnTo>
                    <a:pt x="9" y="193"/>
                  </a:lnTo>
                  <a:lnTo>
                    <a:pt x="3" y="196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5"/>
                  </a:lnTo>
                  <a:lnTo>
                    <a:pt x="2" y="209"/>
                  </a:lnTo>
                  <a:lnTo>
                    <a:pt x="6" y="212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23" y="215"/>
                  </a:lnTo>
                  <a:lnTo>
                    <a:pt x="30" y="216"/>
                  </a:lnTo>
                  <a:lnTo>
                    <a:pt x="33" y="218"/>
                  </a:lnTo>
                  <a:lnTo>
                    <a:pt x="36" y="220"/>
                  </a:lnTo>
                  <a:lnTo>
                    <a:pt x="36" y="220"/>
                  </a:lnTo>
                  <a:lnTo>
                    <a:pt x="40" y="223"/>
                  </a:lnTo>
                  <a:lnTo>
                    <a:pt x="44" y="226"/>
                  </a:lnTo>
                  <a:lnTo>
                    <a:pt x="56" y="228"/>
                  </a:lnTo>
                  <a:lnTo>
                    <a:pt x="67" y="228"/>
                  </a:lnTo>
                  <a:lnTo>
                    <a:pt x="80" y="225"/>
                  </a:lnTo>
                  <a:lnTo>
                    <a:pt x="80" y="225"/>
                  </a:lnTo>
                  <a:lnTo>
                    <a:pt x="86" y="222"/>
                  </a:lnTo>
                  <a:lnTo>
                    <a:pt x="90" y="222"/>
                  </a:lnTo>
                  <a:lnTo>
                    <a:pt x="94" y="222"/>
                  </a:lnTo>
                  <a:lnTo>
                    <a:pt x="99" y="223"/>
                  </a:lnTo>
                  <a:lnTo>
                    <a:pt x="101" y="225"/>
                  </a:lnTo>
                  <a:lnTo>
                    <a:pt x="103" y="228"/>
                  </a:lnTo>
                  <a:lnTo>
                    <a:pt x="104" y="230"/>
                  </a:lnTo>
                  <a:lnTo>
                    <a:pt x="106" y="233"/>
                  </a:lnTo>
                  <a:lnTo>
                    <a:pt x="106" y="233"/>
                  </a:lnTo>
                  <a:lnTo>
                    <a:pt x="103" y="236"/>
                  </a:lnTo>
                  <a:lnTo>
                    <a:pt x="100" y="236"/>
                  </a:lnTo>
                  <a:lnTo>
                    <a:pt x="87" y="236"/>
                  </a:lnTo>
                  <a:lnTo>
                    <a:pt x="73" y="235"/>
                  </a:lnTo>
                  <a:lnTo>
                    <a:pt x="66" y="235"/>
                  </a:lnTo>
                  <a:lnTo>
                    <a:pt x="62" y="236"/>
                  </a:lnTo>
                  <a:lnTo>
                    <a:pt x="62" y="236"/>
                  </a:lnTo>
                  <a:lnTo>
                    <a:pt x="57" y="239"/>
                  </a:lnTo>
                  <a:lnTo>
                    <a:pt x="52" y="239"/>
                  </a:lnTo>
                  <a:lnTo>
                    <a:pt x="37" y="240"/>
                  </a:lnTo>
                  <a:lnTo>
                    <a:pt x="26" y="240"/>
                  </a:lnTo>
                  <a:lnTo>
                    <a:pt x="23" y="242"/>
                  </a:lnTo>
                  <a:lnTo>
                    <a:pt x="23" y="245"/>
                  </a:lnTo>
                  <a:lnTo>
                    <a:pt x="23" y="245"/>
                  </a:lnTo>
                  <a:lnTo>
                    <a:pt x="23" y="246"/>
                  </a:lnTo>
                  <a:lnTo>
                    <a:pt x="26" y="248"/>
                  </a:lnTo>
                  <a:lnTo>
                    <a:pt x="33" y="249"/>
                  </a:lnTo>
                  <a:lnTo>
                    <a:pt x="52" y="252"/>
                  </a:lnTo>
                  <a:lnTo>
                    <a:pt x="52" y="252"/>
                  </a:lnTo>
                  <a:lnTo>
                    <a:pt x="54" y="253"/>
                  </a:lnTo>
                  <a:lnTo>
                    <a:pt x="57" y="255"/>
                  </a:lnTo>
                  <a:lnTo>
                    <a:pt x="57" y="256"/>
                  </a:lnTo>
                  <a:lnTo>
                    <a:pt x="56" y="257"/>
                  </a:lnTo>
                  <a:lnTo>
                    <a:pt x="53" y="260"/>
                  </a:lnTo>
                  <a:lnTo>
                    <a:pt x="52" y="265"/>
                  </a:lnTo>
                  <a:lnTo>
                    <a:pt x="52" y="265"/>
                  </a:lnTo>
                  <a:lnTo>
                    <a:pt x="53" y="267"/>
                  </a:lnTo>
                  <a:lnTo>
                    <a:pt x="56" y="269"/>
                  </a:lnTo>
                  <a:lnTo>
                    <a:pt x="63" y="272"/>
                  </a:lnTo>
                  <a:lnTo>
                    <a:pt x="72" y="275"/>
                  </a:lnTo>
                  <a:lnTo>
                    <a:pt x="72" y="275"/>
                  </a:lnTo>
                  <a:lnTo>
                    <a:pt x="81" y="279"/>
                  </a:lnTo>
                  <a:lnTo>
                    <a:pt x="91" y="282"/>
                  </a:lnTo>
                  <a:lnTo>
                    <a:pt x="97" y="282"/>
                  </a:lnTo>
                  <a:lnTo>
                    <a:pt x="99" y="280"/>
                  </a:lnTo>
                  <a:lnTo>
                    <a:pt x="97" y="277"/>
                  </a:lnTo>
                  <a:lnTo>
                    <a:pt x="97" y="277"/>
                  </a:lnTo>
                  <a:lnTo>
                    <a:pt x="96" y="276"/>
                  </a:lnTo>
                  <a:lnTo>
                    <a:pt x="96" y="275"/>
                  </a:lnTo>
                  <a:lnTo>
                    <a:pt x="99" y="273"/>
                  </a:lnTo>
                  <a:lnTo>
                    <a:pt x="101" y="273"/>
                  </a:lnTo>
                  <a:lnTo>
                    <a:pt x="108" y="273"/>
                  </a:lnTo>
                  <a:lnTo>
                    <a:pt x="113" y="276"/>
                  </a:lnTo>
                  <a:lnTo>
                    <a:pt x="113" y="276"/>
                  </a:lnTo>
                  <a:lnTo>
                    <a:pt x="114" y="277"/>
                  </a:lnTo>
                  <a:lnTo>
                    <a:pt x="117" y="277"/>
                  </a:lnTo>
                  <a:lnTo>
                    <a:pt x="121" y="275"/>
                  </a:lnTo>
                  <a:lnTo>
                    <a:pt x="127" y="272"/>
                  </a:lnTo>
                  <a:lnTo>
                    <a:pt x="131" y="272"/>
                  </a:lnTo>
                  <a:lnTo>
                    <a:pt x="134" y="272"/>
                  </a:lnTo>
                  <a:lnTo>
                    <a:pt x="134" y="272"/>
                  </a:lnTo>
                  <a:lnTo>
                    <a:pt x="137" y="272"/>
                  </a:lnTo>
                  <a:lnTo>
                    <a:pt x="140" y="272"/>
                  </a:lnTo>
                  <a:lnTo>
                    <a:pt x="145" y="269"/>
                  </a:lnTo>
                  <a:lnTo>
                    <a:pt x="148" y="267"/>
                  </a:lnTo>
                  <a:lnTo>
                    <a:pt x="151" y="267"/>
                  </a:lnTo>
                  <a:lnTo>
                    <a:pt x="154" y="269"/>
                  </a:lnTo>
                  <a:lnTo>
                    <a:pt x="154" y="269"/>
                  </a:lnTo>
                  <a:lnTo>
                    <a:pt x="164" y="272"/>
                  </a:lnTo>
                  <a:lnTo>
                    <a:pt x="178" y="275"/>
                  </a:lnTo>
                  <a:lnTo>
                    <a:pt x="194" y="277"/>
                  </a:lnTo>
                  <a:lnTo>
                    <a:pt x="205" y="282"/>
                  </a:lnTo>
                  <a:lnTo>
                    <a:pt x="205" y="282"/>
                  </a:lnTo>
                  <a:lnTo>
                    <a:pt x="215" y="286"/>
                  </a:lnTo>
                  <a:lnTo>
                    <a:pt x="224" y="289"/>
                  </a:lnTo>
                  <a:lnTo>
                    <a:pt x="229" y="293"/>
                  </a:lnTo>
                  <a:lnTo>
                    <a:pt x="231" y="296"/>
                  </a:lnTo>
                  <a:lnTo>
                    <a:pt x="231" y="299"/>
                  </a:lnTo>
                  <a:lnTo>
                    <a:pt x="231" y="299"/>
                  </a:lnTo>
                  <a:lnTo>
                    <a:pt x="231" y="302"/>
                  </a:lnTo>
                  <a:lnTo>
                    <a:pt x="232" y="304"/>
                  </a:lnTo>
                  <a:lnTo>
                    <a:pt x="237" y="310"/>
                  </a:lnTo>
                  <a:lnTo>
                    <a:pt x="244" y="316"/>
                  </a:lnTo>
                  <a:lnTo>
                    <a:pt x="254" y="320"/>
                  </a:lnTo>
                  <a:lnTo>
                    <a:pt x="254" y="320"/>
                  </a:lnTo>
                  <a:lnTo>
                    <a:pt x="258" y="323"/>
                  </a:lnTo>
                  <a:lnTo>
                    <a:pt x="261" y="326"/>
                  </a:lnTo>
                  <a:lnTo>
                    <a:pt x="266" y="331"/>
                  </a:lnTo>
                  <a:lnTo>
                    <a:pt x="268" y="340"/>
                  </a:lnTo>
                  <a:lnTo>
                    <a:pt x="268" y="346"/>
                  </a:lnTo>
                  <a:lnTo>
                    <a:pt x="268" y="346"/>
                  </a:lnTo>
                  <a:lnTo>
                    <a:pt x="268" y="349"/>
                  </a:lnTo>
                  <a:lnTo>
                    <a:pt x="271" y="351"/>
                  </a:lnTo>
                  <a:lnTo>
                    <a:pt x="275" y="357"/>
                  </a:lnTo>
                  <a:lnTo>
                    <a:pt x="279" y="360"/>
                  </a:lnTo>
                  <a:lnTo>
                    <a:pt x="279" y="363"/>
                  </a:lnTo>
                  <a:lnTo>
                    <a:pt x="279" y="364"/>
                  </a:lnTo>
                  <a:lnTo>
                    <a:pt x="279" y="364"/>
                  </a:lnTo>
                  <a:lnTo>
                    <a:pt x="279" y="367"/>
                  </a:lnTo>
                  <a:lnTo>
                    <a:pt x="279" y="370"/>
                  </a:lnTo>
                  <a:lnTo>
                    <a:pt x="282" y="376"/>
                  </a:lnTo>
                  <a:lnTo>
                    <a:pt x="288" y="380"/>
                  </a:lnTo>
                  <a:lnTo>
                    <a:pt x="288" y="380"/>
                  </a:lnTo>
                  <a:lnTo>
                    <a:pt x="289" y="383"/>
                  </a:lnTo>
                  <a:lnTo>
                    <a:pt x="289" y="386"/>
                  </a:lnTo>
                  <a:lnTo>
                    <a:pt x="285" y="391"/>
                  </a:lnTo>
                  <a:lnTo>
                    <a:pt x="279" y="395"/>
                  </a:lnTo>
                  <a:lnTo>
                    <a:pt x="279" y="398"/>
                  </a:lnTo>
                  <a:lnTo>
                    <a:pt x="279" y="400"/>
                  </a:lnTo>
                  <a:lnTo>
                    <a:pt x="279" y="400"/>
                  </a:lnTo>
                  <a:lnTo>
                    <a:pt x="281" y="403"/>
                  </a:lnTo>
                  <a:lnTo>
                    <a:pt x="281" y="405"/>
                  </a:lnTo>
                  <a:lnTo>
                    <a:pt x="279" y="413"/>
                  </a:lnTo>
                  <a:lnTo>
                    <a:pt x="279" y="415"/>
                  </a:lnTo>
                  <a:lnTo>
                    <a:pt x="281" y="418"/>
                  </a:lnTo>
                  <a:lnTo>
                    <a:pt x="282" y="421"/>
                  </a:lnTo>
                  <a:lnTo>
                    <a:pt x="288" y="423"/>
                  </a:lnTo>
                  <a:lnTo>
                    <a:pt x="288" y="423"/>
                  </a:lnTo>
                  <a:lnTo>
                    <a:pt x="292" y="423"/>
                  </a:lnTo>
                  <a:lnTo>
                    <a:pt x="296" y="421"/>
                  </a:lnTo>
                  <a:lnTo>
                    <a:pt x="301" y="418"/>
                  </a:lnTo>
                  <a:lnTo>
                    <a:pt x="305" y="414"/>
                  </a:lnTo>
                  <a:lnTo>
                    <a:pt x="308" y="413"/>
                  </a:lnTo>
                  <a:lnTo>
                    <a:pt x="312" y="411"/>
                  </a:lnTo>
                  <a:lnTo>
                    <a:pt x="312" y="411"/>
                  </a:lnTo>
                  <a:lnTo>
                    <a:pt x="315" y="413"/>
                  </a:lnTo>
                  <a:lnTo>
                    <a:pt x="316" y="413"/>
                  </a:lnTo>
                  <a:lnTo>
                    <a:pt x="316" y="415"/>
                  </a:lnTo>
                  <a:lnTo>
                    <a:pt x="316" y="417"/>
                  </a:lnTo>
                  <a:lnTo>
                    <a:pt x="315" y="423"/>
                  </a:lnTo>
                  <a:lnTo>
                    <a:pt x="315" y="425"/>
                  </a:lnTo>
                  <a:lnTo>
                    <a:pt x="318" y="428"/>
                  </a:lnTo>
                  <a:lnTo>
                    <a:pt x="318" y="428"/>
                  </a:lnTo>
                  <a:lnTo>
                    <a:pt x="323" y="431"/>
                  </a:lnTo>
                  <a:lnTo>
                    <a:pt x="330" y="434"/>
                  </a:lnTo>
                  <a:lnTo>
                    <a:pt x="339" y="437"/>
                  </a:lnTo>
                  <a:lnTo>
                    <a:pt x="347" y="442"/>
                  </a:lnTo>
                  <a:lnTo>
                    <a:pt x="347" y="442"/>
                  </a:lnTo>
                  <a:lnTo>
                    <a:pt x="352" y="445"/>
                  </a:lnTo>
                  <a:lnTo>
                    <a:pt x="353" y="448"/>
                  </a:lnTo>
                  <a:lnTo>
                    <a:pt x="353" y="451"/>
                  </a:lnTo>
                  <a:lnTo>
                    <a:pt x="353" y="452"/>
                  </a:lnTo>
                  <a:lnTo>
                    <a:pt x="352" y="452"/>
                  </a:lnTo>
                  <a:lnTo>
                    <a:pt x="349" y="452"/>
                  </a:lnTo>
                  <a:lnTo>
                    <a:pt x="342" y="450"/>
                  </a:lnTo>
                  <a:lnTo>
                    <a:pt x="342" y="450"/>
                  </a:lnTo>
                  <a:lnTo>
                    <a:pt x="336" y="447"/>
                  </a:lnTo>
                  <a:lnTo>
                    <a:pt x="330" y="445"/>
                  </a:lnTo>
                  <a:lnTo>
                    <a:pt x="316" y="444"/>
                  </a:lnTo>
                  <a:lnTo>
                    <a:pt x="303" y="444"/>
                  </a:lnTo>
                  <a:lnTo>
                    <a:pt x="299" y="445"/>
                  </a:lnTo>
                  <a:lnTo>
                    <a:pt x="299" y="445"/>
                  </a:lnTo>
                  <a:lnTo>
                    <a:pt x="299" y="445"/>
                  </a:lnTo>
                  <a:lnTo>
                    <a:pt x="303" y="451"/>
                  </a:lnTo>
                  <a:lnTo>
                    <a:pt x="318" y="458"/>
                  </a:lnTo>
                  <a:lnTo>
                    <a:pt x="332" y="464"/>
                  </a:lnTo>
                  <a:lnTo>
                    <a:pt x="338" y="465"/>
                  </a:lnTo>
                  <a:lnTo>
                    <a:pt x="342" y="465"/>
                  </a:lnTo>
                  <a:lnTo>
                    <a:pt x="342" y="465"/>
                  </a:lnTo>
                  <a:lnTo>
                    <a:pt x="345" y="465"/>
                  </a:lnTo>
                  <a:lnTo>
                    <a:pt x="347" y="467"/>
                  </a:lnTo>
                  <a:lnTo>
                    <a:pt x="353" y="471"/>
                  </a:lnTo>
                  <a:lnTo>
                    <a:pt x="356" y="477"/>
                  </a:lnTo>
                  <a:lnTo>
                    <a:pt x="357" y="479"/>
                  </a:lnTo>
                  <a:lnTo>
                    <a:pt x="356" y="482"/>
                  </a:lnTo>
                  <a:lnTo>
                    <a:pt x="356" y="482"/>
                  </a:lnTo>
                  <a:lnTo>
                    <a:pt x="353" y="487"/>
                  </a:lnTo>
                  <a:lnTo>
                    <a:pt x="353" y="494"/>
                  </a:lnTo>
                  <a:lnTo>
                    <a:pt x="353" y="505"/>
                  </a:lnTo>
                  <a:lnTo>
                    <a:pt x="353" y="505"/>
                  </a:lnTo>
                  <a:lnTo>
                    <a:pt x="352" y="506"/>
                  </a:lnTo>
                  <a:lnTo>
                    <a:pt x="350" y="506"/>
                  </a:lnTo>
                  <a:lnTo>
                    <a:pt x="345" y="506"/>
                  </a:lnTo>
                  <a:lnTo>
                    <a:pt x="339" y="505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28" y="506"/>
                  </a:lnTo>
                  <a:lnTo>
                    <a:pt x="323" y="508"/>
                  </a:lnTo>
                  <a:lnTo>
                    <a:pt x="320" y="512"/>
                  </a:lnTo>
                  <a:lnTo>
                    <a:pt x="319" y="516"/>
                  </a:lnTo>
                  <a:lnTo>
                    <a:pt x="319" y="516"/>
                  </a:lnTo>
                  <a:lnTo>
                    <a:pt x="319" y="519"/>
                  </a:lnTo>
                  <a:lnTo>
                    <a:pt x="318" y="522"/>
                  </a:lnTo>
                  <a:lnTo>
                    <a:pt x="313" y="528"/>
                  </a:lnTo>
                  <a:lnTo>
                    <a:pt x="309" y="533"/>
                  </a:lnTo>
                  <a:lnTo>
                    <a:pt x="308" y="536"/>
                  </a:lnTo>
                  <a:lnTo>
                    <a:pt x="306" y="541"/>
                  </a:lnTo>
                  <a:lnTo>
                    <a:pt x="306" y="541"/>
                  </a:lnTo>
                  <a:lnTo>
                    <a:pt x="306" y="543"/>
                  </a:lnTo>
                  <a:lnTo>
                    <a:pt x="308" y="546"/>
                  </a:lnTo>
                  <a:lnTo>
                    <a:pt x="311" y="549"/>
                  </a:lnTo>
                  <a:lnTo>
                    <a:pt x="316" y="552"/>
                  </a:lnTo>
                  <a:lnTo>
                    <a:pt x="322" y="555"/>
                  </a:lnTo>
                  <a:lnTo>
                    <a:pt x="322" y="555"/>
                  </a:lnTo>
                  <a:lnTo>
                    <a:pt x="323" y="556"/>
                  </a:lnTo>
                  <a:lnTo>
                    <a:pt x="322" y="558"/>
                  </a:lnTo>
                  <a:lnTo>
                    <a:pt x="318" y="560"/>
                  </a:lnTo>
                  <a:lnTo>
                    <a:pt x="312" y="563"/>
                  </a:lnTo>
                  <a:lnTo>
                    <a:pt x="311" y="566"/>
                  </a:lnTo>
                  <a:lnTo>
                    <a:pt x="309" y="569"/>
                  </a:lnTo>
                  <a:lnTo>
                    <a:pt x="309" y="569"/>
                  </a:lnTo>
                  <a:lnTo>
                    <a:pt x="309" y="572"/>
                  </a:lnTo>
                  <a:lnTo>
                    <a:pt x="312" y="575"/>
                  </a:lnTo>
                  <a:lnTo>
                    <a:pt x="318" y="582"/>
                  </a:lnTo>
                  <a:lnTo>
                    <a:pt x="325" y="588"/>
                  </a:lnTo>
                  <a:lnTo>
                    <a:pt x="332" y="592"/>
                  </a:lnTo>
                  <a:lnTo>
                    <a:pt x="332" y="592"/>
                  </a:lnTo>
                  <a:lnTo>
                    <a:pt x="333" y="593"/>
                  </a:lnTo>
                  <a:lnTo>
                    <a:pt x="335" y="596"/>
                  </a:lnTo>
                  <a:lnTo>
                    <a:pt x="335" y="603"/>
                  </a:lnTo>
                  <a:lnTo>
                    <a:pt x="333" y="612"/>
                  </a:lnTo>
                  <a:lnTo>
                    <a:pt x="335" y="619"/>
                  </a:lnTo>
                  <a:lnTo>
                    <a:pt x="335" y="619"/>
                  </a:lnTo>
                  <a:lnTo>
                    <a:pt x="336" y="622"/>
                  </a:lnTo>
                  <a:lnTo>
                    <a:pt x="338" y="623"/>
                  </a:lnTo>
                  <a:lnTo>
                    <a:pt x="340" y="623"/>
                  </a:lnTo>
                  <a:lnTo>
                    <a:pt x="343" y="623"/>
                  </a:lnTo>
                  <a:lnTo>
                    <a:pt x="343" y="625"/>
                  </a:lnTo>
                  <a:lnTo>
                    <a:pt x="345" y="627"/>
                  </a:lnTo>
                  <a:lnTo>
                    <a:pt x="345" y="627"/>
                  </a:lnTo>
                  <a:lnTo>
                    <a:pt x="345" y="632"/>
                  </a:lnTo>
                  <a:lnTo>
                    <a:pt x="345" y="634"/>
                  </a:lnTo>
                  <a:lnTo>
                    <a:pt x="347" y="637"/>
                  </a:lnTo>
                  <a:lnTo>
                    <a:pt x="350" y="640"/>
                  </a:lnTo>
                  <a:lnTo>
                    <a:pt x="352" y="644"/>
                  </a:lnTo>
                  <a:lnTo>
                    <a:pt x="352" y="644"/>
                  </a:lnTo>
                  <a:lnTo>
                    <a:pt x="353" y="646"/>
                  </a:lnTo>
                  <a:lnTo>
                    <a:pt x="355" y="647"/>
                  </a:lnTo>
                  <a:lnTo>
                    <a:pt x="359" y="650"/>
                  </a:lnTo>
                  <a:lnTo>
                    <a:pt x="363" y="653"/>
                  </a:lnTo>
                  <a:lnTo>
                    <a:pt x="365" y="654"/>
                  </a:lnTo>
                  <a:lnTo>
                    <a:pt x="365" y="657"/>
                  </a:lnTo>
                  <a:lnTo>
                    <a:pt x="365" y="657"/>
                  </a:lnTo>
                  <a:lnTo>
                    <a:pt x="365" y="663"/>
                  </a:lnTo>
                  <a:lnTo>
                    <a:pt x="366" y="669"/>
                  </a:lnTo>
                  <a:lnTo>
                    <a:pt x="372" y="677"/>
                  </a:lnTo>
                  <a:lnTo>
                    <a:pt x="372" y="677"/>
                  </a:lnTo>
                  <a:lnTo>
                    <a:pt x="382" y="686"/>
                  </a:lnTo>
                  <a:lnTo>
                    <a:pt x="386" y="691"/>
                  </a:lnTo>
                  <a:lnTo>
                    <a:pt x="390" y="696"/>
                  </a:lnTo>
                  <a:lnTo>
                    <a:pt x="390" y="696"/>
                  </a:lnTo>
                  <a:lnTo>
                    <a:pt x="393" y="701"/>
                  </a:lnTo>
                  <a:lnTo>
                    <a:pt x="397" y="706"/>
                  </a:lnTo>
                  <a:lnTo>
                    <a:pt x="402" y="708"/>
                  </a:lnTo>
                  <a:lnTo>
                    <a:pt x="404" y="708"/>
                  </a:lnTo>
                  <a:lnTo>
                    <a:pt x="409" y="708"/>
                  </a:lnTo>
                  <a:lnTo>
                    <a:pt x="409" y="708"/>
                  </a:lnTo>
                  <a:lnTo>
                    <a:pt x="413" y="707"/>
                  </a:lnTo>
                  <a:lnTo>
                    <a:pt x="417" y="710"/>
                  </a:lnTo>
                  <a:lnTo>
                    <a:pt x="420" y="711"/>
                  </a:lnTo>
                  <a:lnTo>
                    <a:pt x="424" y="713"/>
                  </a:lnTo>
                  <a:lnTo>
                    <a:pt x="424" y="713"/>
                  </a:lnTo>
                  <a:lnTo>
                    <a:pt x="429" y="713"/>
                  </a:lnTo>
                  <a:lnTo>
                    <a:pt x="434" y="714"/>
                  </a:lnTo>
                  <a:lnTo>
                    <a:pt x="440" y="717"/>
                  </a:lnTo>
                  <a:lnTo>
                    <a:pt x="443" y="721"/>
                  </a:lnTo>
                  <a:lnTo>
                    <a:pt x="443" y="721"/>
                  </a:lnTo>
                  <a:lnTo>
                    <a:pt x="444" y="723"/>
                  </a:lnTo>
                  <a:lnTo>
                    <a:pt x="447" y="724"/>
                  </a:lnTo>
                  <a:lnTo>
                    <a:pt x="456" y="728"/>
                  </a:lnTo>
                  <a:lnTo>
                    <a:pt x="471" y="731"/>
                  </a:lnTo>
                  <a:lnTo>
                    <a:pt x="471" y="731"/>
                  </a:lnTo>
                  <a:lnTo>
                    <a:pt x="473" y="731"/>
                  </a:lnTo>
                  <a:lnTo>
                    <a:pt x="474" y="730"/>
                  </a:lnTo>
                  <a:lnTo>
                    <a:pt x="477" y="727"/>
                  </a:lnTo>
                  <a:lnTo>
                    <a:pt x="480" y="723"/>
                  </a:lnTo>
                  <a:lnTo>
                    <a:pt x="483" y="720"/>
                  </a:lnTo>
                  <a:lnTo>
                    <a:pt x="483" y="720"/>
                  </a:lnTo>
                  <a:lnTo>
                    <a:pt x="484" y="717"/>
                  </a:lnTo>
                  <a:lnTo>
                    <a:pt x="485" y="714"/>
                  </a:lnTo>
                  <a:lnTo>
                    <a:pt x="487" y="706"/>
                  </a:lnTo>
                  <a:lnTo>
                    <a:pt x="488" y="698"/>
                  </a:lnTo>
                  <a:lnTo>
                    <a:pt x="488" y="696"/>
                  </a:lnTo>
                  <a:lnTo>
                    <a:pt x="491" y="694"/>
                  </a:lnTo>
                  <a:lnTo>
                    <a:pt x="491" y="694"/>
                  </a:lnTo>
                  <a:lnTo>
                    <a:pt x="493" y="693"/>
                  </a:lnTo>
                  <a:lnTo>
                    <a:pt x="493" y="690"/>
                  </a:lnTo>
                  <a:lnTo>
                    <a:pt x="494" y="681"/>
                  </a:lnTo>
                  <a:lnTo>
                    <a:pt x="493" y="673"/>
                  </a:lnTo>
                  <a:lnTo>
                    <a:pt x="491" y="670"/>
                  </a:lnTo>
                  <a:lnTo>
                    <a:pt x="490" y="669"/>
                  </a:lnTo>
                  <a:lnTo>
                    <a:pt x="490" y="669"/>
                  </a:lnTo>
                  <a:lnTo>
                    <a:pt x="487" y="667"/>
                  </a:lnTo>
                  <a:lnTo>
                    <a:pt x="487" y="664"/>
                  </a:lnTo>
                  <a:lnTo>
                    <a:pt x="491" y="661"/>
                  </a:lnTo>
                  <a:lnTo>
                    <a:pt x="497" y="661"/>
                  </a:lnTo>
                  <a:lnTo>
                    <a:pt x="497" y="661"/>
                  </a:lnTo>
                  <a:lnTo>
                    <a:pt x="501" y="661"/>
                  </a:lnTo>
                  <a:lnTo>
                    <a:pt x="503" y="660"/>
                  </a:lnTo>
                  <a:lnTo>
                    <a:pt x="505" y="656"/>
                  </a:lnTo>
                  <a:lnTo>
                    <a:pt x="507" y="653"/>
                  </a:lnTo>
                  <a:lnTo>
                    <a:pt x="508" y="652"/>
                  </a:lnTo>
                  <a:lnTo>
                    <a:pt x="510" y="650"/>
                  </a:lnTo>
                  <a:lnTo>
                    <a:pt x="510" y="650"/>
                  </a:lnTo>
                  <a:lnTo>
                    <a:pt x="511" y="649"/>
                  </a:lnTo>
                  <a:lnTo>
                    <a:pt x="513" y="647"/>
                  </a:lnTo>
                  <a:lnTo>
                    <a:pt x="514" y="643"/>
                  </a:lnTo>
                  <a:lnTo>
                    <a:pt x="514" y="640"/>
                  </a:lnTo>
                  <a:lnTo>
                    <a:pt x="517" y="637"/>
                  </a:lnTo>
                  <a:lnTo>
                    <a:pt x="517" y="637"/>
                  </a:lnTo>
                  <a:lnTo>
                    <a:pt x="518" y="636"/>
                  </a:lnTo>
                  <a:lnTo>
                    <a:pt x="518" y="633"/>
                  </a:lnTo>
                  <a:lnTo>
                    <a:pt x="518" y="630"/>
                  </a:lnTo>
                  <a:lnTo>
                    <a:pt x="517" y="626"/>
                  </a:lnTo>
                  <a:lnTo>
                    <a:pt x="517" y="626"/>
                  </a:lnTo>
                  <a:lnTo>
                    <a:pt x="515" y="623"/>
                  </a:lnTo>
                  <a:lnTo>
                    <a:pt x="517" y="622"/>
                  </a:lnTo>
                  <a:lnTo>
                    <a:pt x="520" y="620"/>
                  </a:lnTo>
                  <a:lnTo>
                    <a:pt x="522" y="619"/>
                  </a:lnTo>
                  <a:lnTo>
                    <a:pt x="522" y="619"/>
                  </a:lnTo>
                  <a:lnTo>
                    <a:pt x="525" y="617"/>
                  </a:lnTo>
                  <a:lnTo>
                    <a:pt x="527" y="613"/>
                  </a:lnTo>
                  <a:lnTo>
                    <a:pt x="524" y="610"/>
                  </a:lnTo>
                  <a:lnTo>
                    <a:pt x="520" y="607"/>
                  </a:lnTo>
                  <a:lnTo>
                    <a:pt x="520" y="607"/>
                  </a:lnTo>
                  <a:lnTo>
                    <a:pt x="515" y="605"/>
                  </a:lnTo>
                  <a:lnTo>
                    <a:pt x="515" y="600"/>
                  </a:lnTo>
                  <a:lnTo>
                    <a:pt x="515" y="599"/>
                  </a:lnTo>
                  <a:lnTo>
                    <a:pt x="517" y="599"/>
                  </a:lnTo>
                  <a:lnTo>
                    <a:pt x="520" y="599"/>
                  </a:lnTo>
                  <a:lnTo>
                    <a:pt x="522" y="600"/>
                  </a:lnTo>
                  <a:lnTo>
                    <a:pt x="522" y="600"/>
                  </a:lnTo>
                  <a:lnTo>
                    <a:pt x="527" y="603"/>
                  </a:lnTo>
                  <a:lnTo>
                    <a:pt x="531" y="603"/>
                  </a:lnTo>
                  <a:lnTo>
                    <a:pt x="532" y="600"/>
                  </a:lnTo>
                  <a:lnTo>
                    <a:pt x="531" y="596"/>
                  </a:lnTo>
                  <a:lnTo>
                    <a:pt x="531" y="596"/>
                  </a:lnTo>
                  <a:lnTo>
                    <a:pt x="530" y="595"/>
                  </a:lnTo>
                  <a:lnTo>
                    <a:pt x="530" y="593"/>
                  </a:lnTo>
                  <a:lnTo>
                    <a:pt x="532" y="590"/>
                  </a:lnTo>
                  <a:lnTo>
                    <a:pt x="538" y="588"/>
                  </a:lnTo>
                  <a:lnTo>
                    <a:pt x="547" y="588"/>
                  </a:lnTo>
                  <a:lnTo>
                    <a:pt x="547" y="588"/>
                  </a:lnTo>
                  <a:lnTo>
                    <a:pt x="552" y="586"/>
                  </a:lnTo>
                  <a:lnTo>
                    <a:pt x="557" y="583"/>
                  </a:lnTo>
                  <a:lnTo>
                    <a:pt x="559" y="579"/>
                  </a:lnTo>
                  <a:lnTo>
                    <a:pt x="559" y="573"/>
                  </a:lnTo>
                  <a:lnTo>
                    <a:pt x="559" y="573"/>
                  </a:lnTo>
                  <a:lnTo>
                    <a:pt x="559" y="570"/>
                  </a:lnTo>
                  <a:lnTo>
                    <a:pt x="559" y="569"/>
                  </a:lnTo>
                  <a:lnTo>
                    <a:pt x="564" y="568"/>
                  </a:lnTo>
                  <a:lnTo>
                    <a:pt x="567" y="569"/>
                  </a:lnTo>
                  <a:lnTo>
                    <a:pt x="568" y="570"/>
                  </a:lnTo>
                  <a:lnTo>
                    <a:pt x="568" y="573"/>
                  </a:lnTo>
                  <a:lnTo>
                    <a:pt x="568" y="573"/>
                  </a:lnTo>
                  <a:lnTo>
                    <a:pt x="565" y="578"/>
                  </a:lnTo>
                  <a:lnTo>
                    <a:pt x="567" y="582"/>
                  </a:lnTo>
                  <a:lnTo>
                    <a:pt x="568" y="583"/>
                  </a:lnTo>
                  <a:lnTo>
                    <a:pt x="571" y="582"/>
                  </a:lnTo>
                  <a:lnTo>
                    <a:pt x="571" y="582"/>
                  </a:lnTo>
                  <a:lnTo>
                    <a:pt x="575" y="579"/>
                  </a:lnTo>
                  <a:lnTo>
                    <a:pt x="581" y="578"/>
                  </a:lnTo>
                  <a:lnTo>
                    <a:pt x="589" y="578"/>
                  </a:lnTo>
                  <a:lnTo>
                    <a:pt x="601" y="575"/>
                  </a:lnTo>
                  <a:lnTo>
                    <a:pt x="601" y="575"/>
                  </a:lnTo>
                  <a:lnTo>
                    <a:pt x="612" y="570"/>
                  </a:lnTo>
                  <a:lnTo>
                    <a:pt x="623" y="563"/>
                  </a:lnTo>
                  <a:lnTo>
                    <a:pt x="631" y="553"/>
                  </a:lnTo>
                  <a:lnTo>
                    <a:pt x="633" y="549"/>
                  </a:lnTo>
                  <a:lnTo>
                    <a:pt x="636" y="545"/>
                  </a:lnTo>
                  <a:lnTo>
                    <a:pt x="636" y="545"/>
                  </a:lnTo>
                  <a:lnTo>
                    <a:pt x="638" y="541"/>
                  </a:lnTo>
                  <a:lnTo>
                    <a:pt x="641" y="536"/>
                  </a:lnTo>
                  <a:lnTo>
                    <a:pt x="648" y="532"/>
                  </a:lnTo>
                  <a:lnTo>
                    <a:pt x="655" y="529"/>
                  </a:lnTo>
                  <a:lnTo>
                    <a:pt x="656" y="528"/>
                  </a:lnTo>
                  <a:lnTo>
                    <a:pt x="656" y="525"/>
                  </a:lnTo>
                  <a:lnTo>
                    <a:pt x="656" y="525"/>
                  </a:lnTo>
                  <a:lnTo>
                    <a:pt x="656" y="519"/>
                  </a:lnTo>
                  <a:lnTo>
                    <a:pt x="656" y="518"/>
                  </a:lnTo>
                  <a:lnTo>
                    <a:pt x="658" y="516"/>
                  </a:lnTo>
                  <a:lnTo>
                    <a:pt x="663" y="515"/>
                  </a:lnTo>
                  <a:lnTo>
                    <a:pt x="672" y="518"/>
                  </a:lnTo>
                  <a:lnTo>
                    <a:pt x="672" y="518"/>
                  </a:lnTo>
                  <a:lnTo>
                    <a:pt x="676" y="521"/>
                  </a:lnTo>
                  <a:lnTo>
                    <a:pt x="678" y="519"/>
                  </a:lnTo>
                  <a:lnTo>
                    <a:pt x="679" y="518"/>
                  </a:lnTo>
                  <a:lnTo>
                    <a:pt x="680" y="516"/>
                  </a:lnTo>
                  <a:lnTo>
                    <a:pt x="683" y="515"/>
                  </a:lnTo>
                  <a:lnTo>
                    <a:pt x="687" y="515"/>
                  </a:lnTo>
                  <a:lnTo>
                    <a:pt x="687" y="515"/>
                  </a:lnTo>
                  <a:lnTo>
                    <a:pt x="695" y="514"/>
                  </a:lnTo>
                  <a:lnTo>
                    <a:pt x="699" y="512"/>
                  </a:lnTo>
                  <a:lnTo>
                    <a:pt x="703" y="511"/>
                  </a:lnTo>
                  <a:lnTo>
                    <a:pt x="710" y="509"/>
                  </a:lnTo>
                  <a:lnTo>
                    <a:pt x="710" y="509"/>
                  </a:lnTo>
                  <a:lnTo>
                    <a:pt x="723" y="508"/>
                  </a:lnTo>
                  <a:lnTo>
                    <a:pt x="740" y="505"/>
                  </a:lnTo>
                  <a:lnTo>
                    <a:pt x="756" y="499"/>
                  </a:lnTo>
                  <a:lnTo>
                    <a:pt x="763" y="496"/>
                  </a:lnTo>
                  <a:lnTo>
                    <a:pt x="769" y="494"/>
                  </a:lnTo>
                  <a:lnTo>
                    <a:pt x="769" y="494"/>
                  </a:lnTo>
                  <a:lnTo>
                    <a:pt x="779" y="487"/>
                  </a:lnTo>
                  <a:lnTo>
                    <a:pt x="791" y="481"/>
                  </a:lnTo>
                  <a:lnTo>
                    <a:pt x="804" y="475"/>
                  </a:lnTo>
                  <a:lnTo>
                    <a:pt x="814" y="469"/>
                  </a:lnTo>
                  <a:lnTo>
                    <a:pt x="814" y="469"/>
                  </a:lnTo>
                  <a:lnTo>
                    <a:pt x="820" y="465"/>
                  </a:lnTo>
                  <a:lnTo>
                    <a:pt x="823" y="462"/>
                  </a:lnTo>
                  <a:lnTo>
                    <a:pt x="823" y="461"/>
                  </a:lnTo>
                  <a:lnTo>
                    <a:pt x="820" y="462"/>
                  </a:lnTo>
                  <a:lnTo>
                    <a:pt x="820" y="462"/>
                  </a:lnTo>
                  <a:lnTo>
                    <a:pt x="814" y="464"/>
                  </a:lnTo>
                  <a:lnTo>
                    <a:pt x="807" y="465"/>
                  </a:lnTo>
                  <a:lnTo>
                    <a:pt x="798" y="464"/>
                  </a:lnTo>
                  <a:lnTo>
                    <a:pt x="791" y="464"/>
                  </a:lnTo>
                  <a:lnTo>
                    <a:pt x="791" y="464"/>
                  </a:lnTo>
                  <a:lnTo>
                    <a:pt x="774" y="458"/>
                  </a:lnTo>
                  <a:lnTo>
                    <a:pt x="764" y="457"/>
                  </a:lnTo>
                  <a:lnTo>
                    <a:pt x="760" y="457"/>
                  </a:lnTo>
                  <a:lnTo>
                    <a:pt x="756" y="459"/>
                  </a:lnTo>
                  <a:lnTo>
                    <a:pt x="756" y="459"/>
                  </a:lnTo>
                  <a:lnTo>
                    <a:pt x="753" y="461"/>
                  </a:lnTo>
                  <a:lnTo>
                    <a:pt x="750" y="459"/>
                  </a:lnTo>
                  <a:lnTo>
                    <a:pt x="750" y="458"/>
                  </a:lnTo>
                  <a:lnTo>
                    <a:pt x="750" y="457"/>
                  </a:lnTo>
                  <a:lnTo>
                    <a:pt x="754" y="451"/>
                  </a:lnTo>
                  <a:lnTo>
                    <a:pt x="757" y="450"/>
                  </a:lnTo>
                  <a:lnTo>
                    <a:pt x="760" y="448"/>
                  </a:lnTo>
                  <a:lnTo>
                    <a:pt x="760" y="448"/>
                  </a:lnTo>
                  <a:lnTo>
                    <a:pt x="764" y="447"/>
                  </a:lnTo>
                  <a:lnTo>
                    <a:pt x="766" y="444"/>
                  </a:lnTo>
                  <a:lnTo>
                    <a:pt x="763" y="434"/>
                  </a:lnTo>
                  <a:lnTo>
                    <a:pt x="763" y="434"/>
                  </a:lnTo>
                  <a:lnTo>
                    <a:pt x="763" y="431"/>
                  </a:lnTo>
                  <a:lnTo>
                    <a:pt x="764" y="430"/>
                  </a:lnTo>
                  <a:lnTo>
                    <a:pt x="767" y="428"/>
                  </a:lnTo>
                  <a:lnTo>
                    <a:pt x="771" y="430"/>
                  </a:lnTo>
                  <a:lnTo>
                    <a:pt x="779" y="434"/>
                  </a:lnTo>
                  <a:lnTo>
                    <a:pt x="783" y="437"/>
                  </a:lnTo>
                  <a:lnTo>
                    <a:pt x="786" y="441"/>
                  </a:lnTo>
                  <a:lnTo>
                    <a:pt x="786" y="441"/>
                  </a:lnTo>
                  <a:lnTo>
                    <a:pt x="793" y="448"/>
                  </a:lnTo>
                  <a:lnTo>
                    <a:pt x="801" y="452"/>
                  </a:lnTo>
                  <a:lnTo>
                    <a:pt x="811" y="454"/>
                  </a:lnTo>
                  <a:lnTo>
                    <a:pt x="821" y="452"/>
                  </a:lnTo>
                  <a:lnTo>
                    <a:pt x="821" y="452"/>
                  </a:lnTo>
                  <a:lnTo>
                    <a:pt x="824" y="451"/>
                  </a:lnTo>
                  <a:lnTo>
                    <a:pt x="827" y="448"/>
                  </a:lnTo>
                  <a:lnTo>
                    <a:pt x="827" y="447"/>
                  </a:lnTo>
                  <a:lnTo>
                    <a:pt x="827" y="444"/>
                  </a:lnTo>
                  <a:lnTo>
                    <a:pt x="825" y="437"/>
                  </a:lnTo>
                  <a:lnTo>
                    <a:pt x="825" y="434"/>
                  </a:lnTo>
                  <a:lnTo>
                    <a:pt x="827" y="431"/>
                  </a:lnTo>
                  <a:lnTo>
                    <a:pt x="827" y="431"/>
                  </a:lnTo>
                  <a:lnTo>
                    <a:pt x="827" y="430"/>
                  </a:lnTo>
                  <a:lnTo>
                    <a:pt x="827" y="428"/>
                  </a:lnTo>
                  <a:lnTo>
                    <a:pt x="823" y="424"/>
                  </a:lnTo>
                  <a:lnTo>
                    <a:pt x="808" y="413"/>
                  </a:lnTo>
                  <a:lnTo>
                    <a:pt x="793" y="403"/>
                  </a:lnTo>
                  <a:lnTo>
                    <a:pt x="787" y="398"/>
                  </a:lnTo>
                  <a:lnTo>
                    <a:pt x="786" y="394"/>
                  </a:lnTo>
                  <a:lnTo>
                    <a:pt x="786" y="394"/>
                  </a:lnTo>
                  <a:lnTo>
                    <a:pt x="784" y="393"/>
                  </a:lnTo>
                  <a:lnTo>
                    <a:pt x="786" y="391"/>
                  </a:lnTo>
                  <a:lnTo>
                    <a:pt x="791" y="391"/>
                  </a:lnTo>
                  <a:lnTo>
                    <a:pt x="800" y="394"/>
                  </a:lnTo>
                  <a:lnTo>
                    <a:pt x="808" y="397"/>
                  </a:lnTo>
                  <a:lnTo>
                    <a:pt x="808" y="397"/>
                  </a:lnTo>
                  <a:lnTo>
                    <a:pt x="813" y="398"/>
                  </a:lnTo>
                  <a:lnTo>
                    <a:pt x="817" y="398"/>
                  </a:lnTo>
                  <a:lnTo>
                    <a:pt x="818" y="395"/>
                  </a:lnTo>
                  <a:lnTo>
                    <a:pt x="821" y="394"/>
                  </a:lnTo>
                  <a:lnTo>
                    <a:pt x="823" y="387"/>
                  </a:lnTo>
                  <a:lnTo>
                    <a:pt x="824" y="381"/>
                  </a:lnTo>
                  <a:lnTo>
                    <a:pt x="824" y="381"/>
                  </a:lnTo>
                  <a:lnTo>
                    <a:pt x="823" y="378"/>
                  </a:lnTo>
                  <a:lnTo>
                    <a:pt x="820" y="377"/>
                  </a:lnTo>
                  <a:lnTo>
                    <a:pt x="808" y="376"/>
                  </a:lnTo>
                  <a:lnTo>
                    <a:pt x="797" y="377"/>
                  </a:lnTo>
                  <a:lnTo>
                    <a:pt x="790" y="378"/>
                  </a:lnTo>
                  <a:lnTo>
                    <a:pt x="786" y="380"/>
                  </a:lnTo>
                  <a:lnTo>
                    <a:pt x="786" y="380"/>
                  </a:lnTo>
                  <a:lnTo>
                    <a:pt x="781" y="381"/>
                  </a:lnTo>
                  <a:lnTo>
                    <a:pt x="777" y="381"/>
                  </a:lnTo>
                  <a:lnTo>
                    <a:pt x="774" y="380"/>
                  </a:lnTo>
                  <a:lnTo>
                    <a:pt x="771" y="378"/>
                  </a:lnTo>
                  <a:lnTo>
                    <a:pt x="770" y="376"/>
                  </a:lnTo>
                  <a:lnTo>
                    <a:pt x="771" y="373"/>
                  </a:lnTo>
                  <a:lnTo>
                    <a:pt x="773" y="371"/>
                  </a:lnTo>
                  <a:lnTo>
                    <a:pt x="779" y="370"/>
                  </a:lnTo>
                  <a:lnTo>
                    <a:pt x="779" y="370"/>
                  </a:lnTo>
                  <a:lnTo>
                    <a:pt x="783" y="368"/>
                  </a:lnTo>
                  <a:lnTo>
                    <a:pt x="786" y="367"/>
                  </a:lnTo>
                  <a:lnTo>
                    <a:pt x="786" y="366"/>
                  </a:lnTo>
                  <a:lnTo>
                    <a:pt x="786" y="364"/>
                  </a:lnTo>
                  <a:lnTo>
                    <a:pt x="784" y="360"/>
                  </a:lnTo>
                  <a:lnTo>
                    <a:pt x="784" y="358"/>
                  </a:lnTo>
                  <a:lnTo>
                    <a:pt x="784" y="357"/>
                  </a:lnTo>
                  <a:lnTo>
                    <a:pt x="784" y="357"/>
                  </a:lnTo>
                  <a:lnTo>
                    <a:pt x="787" y="356"/>
                  </a:lnTo>
                  <a:lnTo>
                    <a:pt x="790" y="357"/>
                  </a:lnTo>
                  <a:lnTo>
                    <a:pt x="800" y="361"/>
                  </a:lnTo>
                  <a:lnTo>
                    <a:pt x="811" y="366"/>
                  </a:lnTo>
                  <a:lnTo>
                    <a:pt x="816" y="367"/>
                  </a:lnTo>
                  <a:lnTo>
                    <a:pt x="820" y="367"/>
                  </a:lnTo>
                  <a:lnTo>
                    <a:pt x="820" y="367"/>
                  </a:lnTo>
                  <a:lnTo>
                    <a:pt x="827" y="366"/>
                  </a:lnTo>
                  <a:lnTo>
                    <a:pt x="834" y="366"/>
                  </a:lnTo>
                  <a:lnTo>
                    <a:pt x="841" y="364"/>
                  </a:lnTo>
                  <a:lnTo>
                    <a:pt x="847" y="360"/>
                  </a:lnTo>
                  <a:lnTo>
                    <a:pt x="847" y="360"/>
                  </a:lnTo>
                  <a:lnTo>
                    <a:pt x="850" y="357"/>
                  </a:lnTo>
                  <a:lnTo>
                    <a:pt x="848" y="356"/>
                  </a:lnTo>
                  <a:lnTo>
                    <a:pt x="845" y="353"/>
                  </a:lnTo>
                  <a:lnTo>
                    <a:pt x="841" y="350"/>
                  </a:lnTo>
                  <a:lnTo>
                    <a:pt x="833" y="346"/>
                  </a:lnTo>
                  <a:lnTo>
                    <a:pt x="825" y="340"/>
                  </a:lnTo>
                  <a:lnTo>
                    <a:pt x="825" y="340"/>
                  </a:lnTo>
                  <a:lnTo>
                    <a:pt x="825" y="339"/>
                  </a:lnTo>
                  <a:lnTo>
                    <a:pt x="828" y="337"/>
                  </a:lnTo>
                  <a:lnTo>
                    <a:pt x="838" y="336"/>
                  </a:lnTo>
                  <a:lnTo>
                    <a:pt x="861" y="337"/>
                  </a:lnTo>
                  <a:lnTo>
                    <a:pt x="861" y="337"/>
                  </a:lnTo>
                  <a:lnTo>
                    <a:pt x="864" y="337"/>
                  </a:lnTo>
                  <a:lnTo>
                    <a:pt x="867" y="336"/>
                  </a:lnTo>
                  <a:lnTo>
                    <a:pt x="870" y="330"/>
                  </a:lnTo>
                  <a:lnTo>
                    <a:pt x="870" y="329"/>
                  </a:lnTo>
                  <a:lnTo>
                    <a:pt x="870" y="327"/>
                  </a:lnTo>
                  <a:lnTo>
                    <a:pt x="868" y="326"/>
                  </a:lnTo>
                  <a:lnTo>
                    <a:pt x="865" y="326"/>
                  </a:lnTo>
                  <a:lnTo>
                    <a:pt x="865" y="326"/>
                  </a:lnTo>
                  <a:lnTo>
                    <a:pt x="862" y="327"/>
                  </a:lnTo>
                  <a:lnTo>
                    <a:pt x="857" y="326"/>
                  </a:lnTo>
                  <a:lnTo>
                    <a:pt x="847" y="322"/>
                  </a:lnTo>
                  <a:lnTo>
                    <a:pt x="841" y="319"/>
                  </a:lnTo>
                  <a:lnTo>
                    <a:pt x="838" y="314"/>
                  </a:lnTo>
                  <a:lnTo>
                    <a:pt x="835" y="312"/>
                  </a:lnTo>
                  <a:lnTo>
                    <a:pt x="837" y="309"/>
                  </a:lnTo>
                  <a:lnTo>
                    <a:pt x="837" y="309"/>
                  </a:lnTo>
                  <a:lnTo>
                    <a:pt x="838" y="306"/>
                  </a:lnTo>
                  <a:lnTo>
                    <a:pt x="841" y="304"/>
                  </a:lnTo>
                  <a:lnTo>
                    <a:pt x="848" y="304"/>
                  </a:lnTo>
                  <a:lnTo>
                    <a:pt x="855" y="306"/>
                  </a:lnTo>
                  <a:lnTo>
                    <a:pt x="860" y="304"/>
                  </a:lnTo>
                  <a:lnTo>
                    <a:pt x="865" y="303"/>
                  </a:lnTo>
                  <a:lnTo>
                    <a:pt x="865" y="303"/>
                  </a:lnTo>
                  <a:lnTo>
                    <a:pt x="868" y="300"/>
                  </a:lnTo>
                  <a:lnTo>
                    <a:pt x="870" y="296"/>
                  </a:lnTo>
                  <a:lnTo>
                    <a:pt x="870" y="292"/>
                  </a:lnTo>
                  <a:lnTo>
                    <a:pt x="868" y="286"/>
                  </a:lnTo>
                  <a:lnTo>
                    <a:pt x="867" y="282"/>
                  </a:lnTo>
                  <a:lnTo>
                    <a:pt x="864" y="277"/>
                  </a:lnTo>
                  <a:lnTo>
                    <a:pt x="860" y="275"/>
                  </a:lnTo>
                  <a:lnTo>
                    <a:pt x="857" y="275"/>
                  </a:lnTo>
                  <a:lnTo>
                    <a:pt x="857" y="275"/>
                  </a:lnTo>
                  <a:lnTo>
                    <a:pt x="840" y="272"/>
                  </a:lnTo>
                  <a:lnTo>
                    <a:pt x="831" y="270"/>
                  </a:lnTo>
                  <a:lnTo>
                    <a:pt x="830" y="269"/>
                  </a:lnTo>
                  <a:lnTo>
                    <a:pt x="828" y="267"/>
                  </a:lnTo>
                  <a:lnTo>
                    <a:pt x="828" y="267"/>
                  </a:lnTo>
                  <a:lnTo>
                    <a:pt x="828" y="265"/>
                  </a:lnTo>
                  <a:lnTo>
                    <a:pt x="825" y="263"/>
                  </a:lnTo>
                  <a:lnTo>
                    <a:pt x="821" y="260"/>
                  </a:lnTo>
                  <a:lnTo>
                    <a:pt x="817" y="257"/>
                  </a:lnTo>
                  <a:lnTo>
                    <a:pt x="816" y="256"/>
                  </a:lnTo>
                  <a:lnTo>
                    <a:pt x="817" y="255"/>
                  </a:lnTo>
                  <a:lnTo>
                    <a:pt x="817" y="255"/>
                  </a:lnTo>
                  <a:lnTo>
                    <a:pt x="818" y="253"/>
                  </a:lnTo>
                  <a:lnTo>
                    <a:pt x="821" y="253"/>
                  </a:lnTo>
                  <a:lnTo>
                    <a:pt x="825" y="255"/>
                  </a:lnTo>
                  <a:lnTo>
                    <a:pt x="831" y="255"/>
                  </a:lnTo>
                  <a:lnTo>
                    <a:pt x="834" y="255"/>
                  </a:lnTo>
                  <a:lnTo>
                    <a:pt x="838" y="252"/>
                  </a:lnTo>
                  <a:lnTo>
                    <a:pt x="838" y="252"/>
                  </a:lnTo>
                  <a:lnTo>
                    <a:pt x="843" y="249"/>
                  </a:lnTo>
                  <a:lnTo>
                    <a:pt x="848" y="249"/>
                  </a:lnTo>
                  <a:lnTo>
                    <a:pt x="861" y="249"/>
                  </a:lnTo>
                  <a:lnTo>
                    <a:pt x="872" y="252"/>
                  </a:lnTo>
                  <a:lnTo>
                    <a:pt x="882" y="252"/>
                  </a:lnTo>
                  <a:lnTo>
                    <a:pt x="882" y="252"/>
                  </a:lnTo>
                  <a:lnTo>
                    <a:pt x="885" y="250"/>
                  </a:lnTo>
                  <a:lnTo>
                    <a:pt x="885" y="248"/>
                  </a:lnTo>
                  <a:lnTo>
                    <a:pt x="885" y="245"/>
                  </a:lnTo>
                  <a:lnTo>
                    <a:pt x="882" y="242"/>
                  </a:lnTo>
                  <a:lnTo>
                    <a:pt x="878" y="236"/>
                  </a:lnTo>
                  <a:lnTo>
                    <a:pt x="875" y="235"/>
                  </a:lnTo>
                  <a:lnTo>
                    <a:pt x="872" y="235"/>
                  </a:lnTo>
                  <a:lnTo>
                    <a:pt x="872" y="235"/>
                  </a:lnTo>
                  <a:lnTo>
                    <a:pt x="865" y="236"/>
                  </a:lnTo>
                  <a:lnTo>
                    <a:pt x="857" y="236"/>
                  </a:lnTo>
                  <a:lnTo>
                    <a:pt x="853" y="236"/>
                  </a:lnTo>
                  <a:lnTo>
                    <a:pt x="850" y="235"/>
                  </a:lnTo>
                  <a:lnTo>
                    <a:pt x="847" y="232"/>
                  </a:lnTo>
                  <a:lnTo>
                    <a:pt x="845" y="229"/>
                  </a:lnTo>
                  <a:lnTo>
                    <a:pt x="845" y="229"/>
                  </a:lnTo>
                  <a:lnTo>
                    <a:pt x="845" y="226"/>
                  </a:lnTo>
                  <a:lnTo>
                    <a:pt x="848" y="225"/>
                  </a:lnTo>
                  <a:lnTo>
                    <a:pt x="855" y="225"/>
                  </a:lnTo>
                  <a:lnTo>
                    <a:pt x="862" y="226"/>
                  </a:lnTo>
                  <a:lnTo>
                    <a:pt x="865" y="225"/>
                  </a:lnTo>
                  <a:lnTo>
                    <a:pt x="868" y="225"/>
                  </a:lnTo>
                  <a:lnTo>
                    <a:pt x="868" y="225"/>
                  </a:lnTo>
                  <a:lnTo>
                    <a:pt x="867" y="222"/>
                  </a:lnTo>
                  <a:lnTo>
                    <a:pt x="864" y="219"/>
                  </a:lnTo>
                  <a:lnTo>
                    <a:pt x="854" y="215"/>
                  </a:lnTo>
                  <a:lnTo>
                    <a:pt x="848" y="213"/>
                  </a:lnTo>
                  <a:lnTo>
                    <a:pt x="843" y="213"/>
                  </a:lnTo>
                  <a:lnTo>
                    <a:pt x="838" y="215"/>
                  </a:lnTo>
                  <a:lnTo>
                    <a:pt x="835" y="218"/>
                  </a:lnTo>
                  <a:lnTo>
                    <a:pt x="835" y="218"/>
                  </a:lnTo>
                  <a:lnTo>
                    <a:pt x="833" y="220"/>
                  </a:lnTo>
                  <a:lnTo>
                    <a:pt x="830" y="222"/>
                  </a:lnTo>
                  <a:lnTo>
                    <a:pt x="827" y="223"/>
                  </a:lnTo>
                  <a:lnTo>
                    <a:pt x="824" y="223"/>
                  </a:lnTo>
                  <a:lnTo>
                    <a:pt x="821" y="223"/>
                  </a:lnTo>
                  <a:lnTo>
                    <a:pt x="820" y="222"/>
                  </a:lnTo>
                  <a:lnTo>
                    <a:pt x="820" y="220"/>
                  </a:lnTo>
                  <a:lnTo>
                    <a:pt x="823" y="218"/>
                  </a:lnTo>
                  <a:lnTo>
                    <a:pt x="823" y="218"/>
                  </a:lnTo>
                  <a:lnTo>
                    <a:pt x="825" y="215"/>
                  </a:lnTo>
                  <a:lnTo>
                    <a:pt x="828" y="212"/>
                  </a:lnTo>
                  <a:lnTo>
                    <a:pt x="831" y="203"/>
                  </a:lnTo>
                  <a:lnTo>
                    <a:pt x="833" y="195"/>
                  </a:lnTo>
                  <a:lnTo>
                    <a:pt x="833" y="188"/>
                  </a:lnTo>
                  <a:lnTo>
                    <a:pt x="833" y="188"/>
                  </a:lnTo>
                  <a:lnTo>
                    <a:pt x="834" y="185"/>
                  </a:lnTo>
                  <a:lnTo>
                    <a:pt x="837" y="184"/>
                  </a:lnTo>
                  <a:lnTo>
                    <a:pt x="848" y="179"/>
                  </a:lnTo>
                  <a:lnTo>
                    <a:pt x="854" y="176"/>
                  </a:lnTo>
                  <a:lnTo>
                    <a:pt x="858" y="174"/>
                  </a:lnTo>
                  <a:lnTo>
                    <a:pt x="861" y="171"/>
                  </a:lnTo>
                  <a:lnTo>
                    <a:pt x="861" y="166"/>
                  </a:lnTo>
                  <a:lnTo>
                    <a:pt x="861" y="166"/>
                  </a:lnTo>
                  <a:lnTo>
                    <a:pt x="861" y="162"/>
                  </a:lnTo>
                  <a:lnTo>
                    <a:pt x="862" y="158"/>
                  </a:lnTo>
                  <a:lnTo>
                    <a:pt x="865" y="155"/>
                  </a:lnTo>
                  <a:lnTo>
                    <a:pt x="868" y="154"/>
                  </a:lnTo>
                  <a:lnTo>
                    <a:pt x="878" y="151"/>
                  </a:lnTo>
                  <a:lnTo>
                    <a:pt x="888" y="151"/>
                  </a:lnTo>
                  <a:lnTo>
                    <a:pt x="888" y="151"/>
                  </a:lnTo>
                  <a:lnTo>
                    <a:pt x="891" y="149"/>
                  </a:lnTo>
                  <a:lnTo>
                    <a:pt x="892" y="148"/>
                  </a:lnTo>
                  <a:lnTo>
                    <a:pt x="891" y="145"/>
                  </a:lnTo>
                  <a:lnTo>
                    <a:pt x="889" y="144"/>
                  </a:lnTo>
                  <a:lnTo>
                    <a:pt x="884" y="139"/>
                  </a:lnTo>
                  <a:lnTo>
                    <a:pt x="881" y="138"/>
                  </a:lnTo>
                  <a:lnTo>
                    <a:pt x="877" y="138"/>
                  </a:lnTo>
                  <a:lnTo>
                    <a:pt x="877" y="138"/>
                  </a:lnTo>
                  <a:lnTo>
                    <a:pt x="868" y="139"/>
                  </a:lnTo>
                  <a:lnTo>
                    <a:pt x="861" y="144"/>
                  </a:lnTo>
                  <a:lnTo>
                    <a:pt x="855" y="147"/>
                  </a:lnTo>
                  <a:lnTo>
                    <a:pt x="853" y="147"/>
                  </a:lnTo>
                  <a:lnTo>
                    <a:pt x="850" y="147"/>
                  </a:lnTo>
                  <a:lnTo>
                    <a:pt x="850" y="147"/>
                  </a:lnTo>
                  <a:lnTo>
                    <a:pt x="850" y="144"/>
                  </a:lnTo>
                  <a:lnTo>
                    <a:pt x="850" y="142"/>
                  </a:lnTo>
                  <a:lnTo>
                    <a:pt x="855" y="138"/>
                  </a:lnTo>
                  <a:lnTo>
                    <a:pt x="864" y="134"/>
                  </a:lnTo>
                  <a:lnTo>
                    <a:pt x="872" y="132"/>
                  </a:lnTo>
                  <a:lnTo>
                    <a:pt x="872" y="132"/>
                  </a:lnTo>
                  <a:lnTo>
                    <a:pt x="892" y="132"/>
                  </a:lnTo>
                  <a:lnTo>
                    <a:pt x="904" y="129"/>
                  </a:lnTo>
                  <a:lnTo>
                    <a:pt x="912" y="127"/>
                  </a:lnTo>
                  <a:lnTo>
                    <a:pt x="912" y="127"/>
                  </a:lnTo>
                  <a:lnTo>
                    <a:pt x="914" y="125"/>
                  </a:lnTo>
                  <a:lnTo>
                    <a:pt x="914" y="124"/>
                  </a:lnTo>
                  <a:lnTo>
                    <a:pt x="907" y="121"/>
                  </a:lnTo>
                  <a:lnTo>
                    <a:pt x="895" y="119"/>
                  </a:lnTo>
                  <a:lnTo>
                    <a:pt x="882" y="119"/>
                  </a:lnTo>
                  <a:lnTo>
                    <a:pt x="882" y="119"/>
                  </a:lnTo>
                  <a:lnTo>
                    <a:pt x="874" y="119"/>
                  </a:lnTo>
                  <a:lnTo>
                    <a:pt x="872" y="119"/>
                  </a:lnTo>
                  <a:lnTo>
                    <a:pt x="872" y="118"/>
                  </a:lnTo>
                  <a:lnTo>
                    <a:pt x="874" y="117"/>
                  </a:lnTo>
                  <a:lnTo>
                    <a:pt x="877" y="115"/>
                  </a:lnTo>
                  <a:lnTo>
                    <a:pt x="891" y="115"/>
                  </a:lnTo>
                  <a:lnTo>
                    <a:pt x="891" y="115"/>
                  </a:lnTo>
                  <a:lnTo>
                    <a:pt x="904" y="114"/>
                  </a:lnTo>
                  <a:lnTo>
                    <a:pt x="911" y="111"/>
                  </a:lnTo>
                  <a:lnTo>
                    <a:pt x="917" y="110"/>
                  </a:lnTo>
                  <a:lnTo>
                    <a:pt x="925" y="108"/>
                  </a:lnTo>
                  <a:lnTo>
                    <a:pt x="925" y="108"/>
                  </a:lnTo>
                  <a:lnTo>
                    <a:pt x="934" y="105"/>
                  </a:lnTo>
                  <a:lnTo>
                    <a:pt x="938" y="102"/>
                  </a:lnTo>
                  <a:lnTo>
                    <a:pt x="941" y="100"/>
                  </a:lnTo>
                  <a:lnTo>
                    <a:pt x="946" y="98"/>
                  </a:lnTo>
                  <a:lnTo>
                    <a:pt x="946" y="98"/>
                  </a:lnTo>
                  <a:lnTo>
                    <a:pt x="956" y="97"/>
                  </a:lnTo>
                  <a:lnTo>
                    <a:pt x="968" y="92"/>
                  </a:lnTo>
                  <a:lnTo>
                    <a:pt x="978" y="87"/>
                  </a:lnTo>
                  <a:lnTo>
                    <a:pt x="981" y="84"/>
                  </a:lnTo>
                  <a:lnTo>
                    <a:pt x="982" y="83"/>
                  </a:lnTo>
                  <a:lnTo>
                    <a:pt x="982" y="83"/>
                  </a:lnTo>
                  <a:lnTo>
                    <a:pt x="981" y="80"/>
                  </a:lnTo>
                  <a:lnTo>
                    <a:pt x="976" y="77"/>
                  </a:lnTo>
                  <a:lnTo>
                    <a:pt x="961" y="73"/>
                  </a:lnTo>
                  <a:lnTo>
                    <a:pt x="944" y="68"/>
                  </a:lnTo>
                  <a:lnTo>
                    <a:pt x="928" y="67"/>
                  </a:lnTo>
                  <a:lnTo>
                    <a:pt x="928" y="67"/>
                  </a:lnTo>
                  <a:close/>
                  <a:moveTo>
                    <a:pt x="336" y="479"/>
                  </a:moveTo>
                  <a:lnTo>
                    <a:pt x="336" y="479"/>
                  </a:lnTo>
                  <a:lnTo>
                    <a:pt x="336" y="477"/>
                  </a:lnTo>
                  <a:lnTo>
                    <a:pt x="335" y="475"/>
                  </a:lnTo>
                  <a:lnTo>
                    <a:pt x="332" y="474"/>
                  </a:lnTo>
                  <a:lnTo>
                    <a:pt x="328" y="472"/>
                  </a:lnTo>
                  <a:lnTo>
                    <a:pt x="326" y="471"/>
                  </a:lnTo>
                  <a:lnTo>
                    <a:pt x="323" y="468"/>
                  </a:lnTo>
                  <a:lnTo>
                    <a:pt x="323" y="468"/>
                  </a:lnTo>
                  <a:lnTo>
                    <a:pt x="320" y="464"/>
                  </a:lnTo>
                  <a:lnTo>
                    <a:pt x="318" y="462"/>
                  </a:lnTo>
                  <a:lnTo>
                    <a:pt x="308" y="458"/>
                  </a:lnTo>
                  <a:lnTo>
                    <a:pt x="298" y="458"/>
                  </a:lnTo>
                  <a:lnTo>
                    <a:pt x="293" y="459"/>
                  </a:lnTo>
                  <a:lnTo>
                    <a:pt x="292" y="462"/>
                  </a:lnTo>
                  <a:lnTo>
                    <a:pt x="292" y="462"/>
                  </a:lnTo>
                  <a:lnTo>
                    <a:pt x="288" y="467"/>
                  </a:lnTo>
                  <a:lnTo>
                    <a:pt x="288" y="471"/>
                  </a:lnTo>
                  <a:lnTo>
                    <a:pt x="288" y="474"/>
                  </a:lnTo>
                  <a:lnTo>
                    <a:pt x="291" y="475"/>
                  </a:lnTo>
                  <a:lnTo>
                    <a:pt x="291" y="475"/>
                  </a:lnTo>
                  <a:lnTo>
                    <a:pt x="295" y="479"/>
                  </a:lnTo>
                  <a:lnTo>
                    <a:pt x="298" y="481"/>
                  </a:lnTo>
                  <a:lnTo>
                    <a:pt x="302" y="482"/>
                  </a:lnTo>
                  <a:lnTo>
                    <a:pt x="308" y="487"/>
                  </a:lnTo>
                  <a:lnTo>
                    <a:pt x="308" y="487"/>
                  </a:lnTo>
                  <a:lnTo>
                    <a:pt x="311" y="488"/>
                  </a:lnTo>
                  <a:lnTo>
                    <a:pt x="315" y="489"/>
                  </a:lnTo>
                  <a:lnTo>
                    <a:pt x="325" y="488"/>
                  </a:lnTo>
                  <a:lnTo>
                    <a:pt x="333" y="485"/>
                  </a:lnTo>
                  <a:lnTo>
                    <a:pt x="335" y="482"/>
                  </a:lnTo>
                  <a:lnTo>
                    <a:pt x="336" y="479"/>
                  </a:lnTo>
                  <a:lnTo>
                    <a:pt x="336" y="47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6" name="Freeform 311"/>
            <p:cNvSpPr>
              <a:spLocks noEditPoints="1"/>
            </p:cNvSpPr>
            <p:nvPr/>
          </p:nvSpPr>
          <p:spPr bwMode="auto">
            <a:xfrm>
              <a:off x="880649" y="1071799"/>
              <a:ext cx="2015847" cy="1549019"/>
            </a:xfrm>
            <a:custGeom>
              <a:avLst/>
              <a:gdLst/>
              <a:ahLst/>
              <a:cxnLst>
                <a:cxn ang="0">
                  <a:pos x="294" y="420"/>
                </a:cxn>
                <a:cxn ang="0">
                  <a:pos x="249" y="381"/>
                </a:cxn>
                <a:cxn ang="0">
                  <a:pos x="532" y="360"/>
                </a:cxn>
                <a:cxn ang="0">
                  <a:pos x="364" y="377"/>
                </a:cxn>
                <a:cxn ang="0">
                  <a:pos x="485" y="491"/>
                </a:cxn>
                <a:cxn ang="0">
                  <a:pos x="313" y="265"/>
                </a:cxn>
                <a:cxn ang="0">
                  <a:pos x="356" y="221"/>
                </a:cxn>
                <a:cxn ang="0">
                  <a:pos x="461" y="299"/>
                </a:cxn>
                <a:cxn ang="0">
                  <a:pos x="509" y="279"/>
                </a:cxn>
                <a:cxn ang="0">
                  <a:pos x="502" y="199"/>
                </a:cxn>
                <a:cxn ang="0">
                  <a:pos x="670" y="175"/>
                </a:cxn>
                <a:cxn ang="0">
                  <a:pos x="593" y="280"/>
                </a:cxn>
                <a:cxn ang="0">
                  <a:pos x="660" y="296"/>
                </a:cxn>
                <a:cxn ang="0">
                  <a:pos x="764" y="307"/>
                </a:cxn>
                <a:cxn ang="0">
                  <a:pos x="697" y="322"/>
                </a:cxn>
                <a:cxn ang="0">
                  <a:pos x="898" y="312"/>
                </a:cxn>
                <a:cxn ang="0">
                  <a:pos x="777" y="255"/>
                </a:cxn>
                <a:cxn ang="0">
                  <a:pos x="858" y="172"/>
                </a:cxn>
                <a:cxn ang="0">
                  <a:pos x="752" y="91"/>
                </a:cxn>
                <a:cxn ang="0">
                  <a:pos x="927" y="98"/>
                </a:cxn>
                <a:cxn ang="0">
                  <a:pos x="865" y="176"/>
                </a:cxn>
                <a:cxn ang="0">
                  <a:pos x="952" y="246"/>
                </a:cxn>
                <a:cxn ang="0">
                  <a:pos x="1065" y="145"/>
                </a:cxn>
                <a:cxn ang="0">
                  <a:pos x="1198" y="17"/>
                </a:cxn>
                <a:cxn ang="0">
                  <a:pos x="929" y="36"/>
                </a:cxn>
                <a:cxn ang="0">
                  <a:pos x="952" y="643"/>
                </a:cxn>
                <a:cxn ang="0">
                  <a:pos x="972" y="623"/>
                </a:cxn>
                <a:cxn ang="0">
                  <a:pos x="1189" y="457"/>
                </a:cxn>
                <a:cxn ang="0">
                  <a:pos x="1020" y="370"/>
                </a:cxn>
                <a:cxn ang="0">
                  <a:pos x="882" y="357"/>
                </a:cxn>
                <a:cxn ang="0">
                  <a:pos x="997" y="441"/>
                </a:cxn>
                <a:cxn ang="0">
                  <a:pos x="1111" y="542"/>
                </a:cxn>
                <a:cxn ang="0">
                  <a:pos x="1208" y="666"/>
                </a:cxn>
                <a:cxn ang="0">
                  <a:pos x="1024" y="516"/>
                </a:cxn>
                <a:cxn ang="0">
                  <a:pos x="1414" y="972"/>
                </a:cxn>
                <a:cxn ang="0">
                  <a:pos x="1327" y="989"/>
                </a:cxn>
                <a:cxn ang="0">
                  <a:pos x="1302" y="1004"/>
                </a:cxn>
                <a:cxn ang="0">
                  <a:pos x="1149" y="977"/>
                </a:cxn>
                <a:cxn ang="0">
                  <a:pos x="1311" y="862"/>
                </a:cxn>
                <a:cxn ang="0">
                  <a:pos x="1260" y="747"/>
                </a:cxn>
                <a:cxn ang="0">
                  <a:pos x="1152" y="716"/>
                </a:cxn>
                <a:cxn ang="0">
                  <a:pos x="1017" y="687"/>
                </a:cxn>
                <a:cxn ang="0">
                  <a:pos x="989" y="911"/>
                </a:cxn>
                <a:cxn ang="0">
                  <a:pos x="775" y="751"/>
                </a:cxn>
                <a:cxn ang="0">
                  <a:pos x="832" y="609"/>
                </a:cxn>
                <a:cxn ang="0">
                  <a:pos x="944" y="541"/>
                </a:cxn>
                <a:cxn ang="0">
                  <a:pos x="886" y="505"/>
                </a:cxn>
                <a:cxn ang="0">
                  <a:pos x="819" y="467"/>
                </a:cxn>
                <a:cxn ang="0">
                  <a:pos x="798" y="329"/>
                </a:cxn>
                <a:cxn ang="0">
                  <a:pos x="755" y="475"/>
                </a:cxn>
                <a:cxn ang="0">
                  <a:pos x="727" y="467"/>
                </a:cxn>
                <a:cxn ang="0">
                  <a:pos x="582" y="495"/>
                </a:cxn>
                <a:cxn ang="0">
                  <a:pos x="498" y="508"/>
                </a:cxn>
                <a:cxn ang="0">
                  <a:pos x="232" y="454"/>
                </a:cxn>
                <a:cxn ang="0">
                  <a:pos x="129" y="465"/>
                </a:cxn>
                <a:cxn ang="0">
                  <a:pos x="75" y="730"/>
                </a:cxn>
                <a:cxn ang="0">
                  <a:pos x="210" y="896"/>
                </a:cxn>
                <a:cxn ang="0">
                  <a:pos x="851" y="960"/>
                </a:cxn>
                <a:cxn ang="0">
                  <a:pos x="996" y="1085"/>
                </a:cxn>
                <a:cxn ang="0">
                  <a:pos x="1235" y="1037"/>
                </a:cxn>
                <a:cxn ang="0">
                  <a:pos x="299" y="588"/>
                </a:cxn>
                <a:cxn ang="0">
                  <a:pos x="444" y="681"/>
                </a:cxn>
                <a:cxn ang="0">
                  <a:pos x="686" y="855"/>
                </a:cxn>
              </a:cxnLst>
              <a:rect l="0" t="0" r="r" b="b"/>
              <a:pathLst>
                <a:path w="1425" h="1095">
                  <a:moveTo>
                    <a:pt x="282" y="960"/>
                  </a:moveTo>
                  <a:lnTo>
                    <a:pt x="282" y="960"/>
                  </a:lnTo>
                  <a:lnTo>
                    <a:pt x="277" y="957"/>
                  </a:lnTo>
                  <a:lnTo>
                    <a:pt x="272" y="956"/>
                  </a:lnTo>
                  <a:lnTo>
                    <a:pt x="266" y="953"/>
                  </a:lnTo>
                  <a:lnTo>
                    <a:pt x="264" y="953"/>
                  </a:lnTo>
                  <a:lnTo>
                    <a:pt x="263" y="952"/>
                  </a:lnTo>
                  <a:lnTo>
                    <a:pt x="263" y="952"/>
                  </a:lnTo>
                  <a:lnTo>
                    <a:pt x="260" y="946"/>
                  </a:lnTo>
                  <a:lnTo>
                    <a:pt x="255" y="939"/>
                  </a:lnTo>
                  <a:lnTo>
                    <a:pt x="249" y="933"/>
                  </a:lnTo>
                  <a:lnTo>
                    <a:pt x="246" y="930"/>
                  </a:lnTo>
                  <a:lnTo>
                    <a:pt x="245" y="930"/>
                  </a:lnTo>
                  <a:lnTo>
                    <a:pt x="245" y="930"/>
                  </a:lnTo>
                  <a:lnTo>
                    <a:pt x="235" y="930"/>
                  </a:lnTo>
                  <a:lnTo>
                    <a:pt x="229" y="929"/>
                  </a:lnTo>
                  <a:lnTo>
                    <a:pt x="223" y="926"/>
                  </a:lnTo>
                  <a:lnTo>
                    <a:pt x="223" y="926"/>
                  </a:lnTo>
                  <a:lnTo>
                    <a:pt x="218" y="922"/>
                  </a:lnTo>
                  <a:lnTo>
                    <a:pt x="213" y="922"/>
                  </a:lnTo>
                  <a:lnTo>
                    <a:pt x="210" y="922"/>
                  </a:lnTo>
                  <a:lnTo>
                    <a:pt x="206" y="923"/>
                  </a:lnTo>
                  <a:lnTo>
                    <a:pt x="206" y="923"/>
                  </a:lnTo>
                  <a:lnTo>
                    <a:pt x="205" y="925"/>
                  </a:lnTo>
                  <a:lnTo>
                    <a:pt x="205" y="925"/>
                  </a:lnTo>
                  <a:lnTo>
                    <a:pt x="208" y="926"/>
                  </a:lnTo>
                  <a:lnTo>
                    <a:pt x="210" y="929"/>
                  </a:lnTo>
                  <a:lnTo>
                    <a:pt x="212" y="930"/>
                  </a:lnTo>
                  <a:lnTo>
                    <a:pt x="212" y="930"/>
                  </a:lnTo>
                  <a:lnTo>
                    <a:pt x="212" y="933"/>
                  </a:lnTo>
                  <a:lnTo>
                    <a:pt x="213" y="935"/>
                  </a:lnTo>
                  <a:lnTo>
                    <a:pt x="216" y="936"/>
                  </a:lnTo>
                  <a:lnTo>
                    <a:pt x="219" y="936"/>
                  </a:lnTo>
                  <a:lnTo>
                    <a:pt x="219" y="936"/>
                  </a:lnTo>
                  <a:lnTo>
                    <a:pt x="222" y="936"/>
                  </a:lnTo>
                  <a:lnTo>
                    <a:pt x="225" y="939"/>
                  </a:lnTo>
                  <a:lnTo>
                    <a:pt x="227" y="943"/>
                  </a:lnTo>
                  <a:lnTo>
                    <a:pt x="230" y="945"/>
                  </a:lnTo>
                  <a:lnTo>
                    <a:pt x="230" y="945"/>
                  </a:lnTo>
                  <a:lnTo>
                    <a:pt x="233" y="946"/>
                  </a:lnTo>
                  <a:lnTo>
                    <a:pt x="235" y="948"/>
                  </a:lnTo>
                  <a:lnTo>
                    <a:pt x="237" y="950"/>
                  </a:lnTo>
                  <a:lnTo>
                    <a:pt x="240" y="952"/>
                  </a:lnTo>
                  <a:lnTo>
                    <a:pt x="240" y="952"/>
                  </a:lnTo>
                  <a:lnTo>
                    <a:pt x="243" y="952"/>
                  </a:lnTo>
                  <a:lnTo>
                    <a:pt x="246" y="955"/>
                  </a:lnTo>
                  <a:lnTo>
                    <a:pt x="249" y="960"/>
                  </a:lnTo>
                  <a:lnTo>
                    <a:pt x="249" y="960"/>
                  </a:lnTo>
                  <a:lnTo>
                    <a:pt x="252" y="962"/>
                  </a:lnTo>
                  <a:lnTo>
                    <a:pt x="255" y="962"/>
                  </a:lnTo>
                  <a:lnTo>
                    <a:pt x="256" y="962"/>
                  </a:lnTo>
                  <a:lnTo>
                    <a:pt x="257" y="963"/>
                  </a:lnTo>
                  <a:lnTo>
                    <a:pt x="257" y="963"/>
                  </a:lnTo>
                  <a:lnTo>
                    <a:pt x="257" y="966"/>
                  </a:lnTo>
                  <a:lnTo>
                    <a:pt x="260" y="967"/>
                  </a:lnTo>
                  <a:lnTo>
                    <a:pt x="263" y="970"/>
                  </a:lnTo>
                  <a:lnTo>
                    <a:pt x="264" y="973"/>
                  </a:lnTo>
                  <a:lnTo>
                    <a:pt x="264" y="973"/>
                  </a:lnTo>
                  <a:lnTo>
                    <a:pt x="277" y="975"/>
                  </a:lnTo>
                  <a:lnTo>
                    <a:pt x="284" y="975"/>
                  </a:lnTo>
                  <a:lnTo>
                    <a:pt x="290" y="973"/>
                  </a:lnTo>
                  <a:lnTo>
                    <a:pt x="290" y="973"/>
                  </a:lnTo>
                  <a:lnTo>
                    <a:pt x="292" y="966"/>
                  </a:lnTo>
                  <a:lnTo>
                    <a:pt x="292" y="966"/>
                  </a:lnTo>
                  <a:lnTo>
                    <a:pt x="292" y="965"/>
                  </a:lnTo>
                  <a:lnTo>
                    <a:pt x="289" y="963"/>
                  </a:lnTo>
                  <a:lnTo>
                    <a:pt x="286" y="962"/>
                  </a:lnTo>
                  <a:lnTo>
                    <a:pt x="282" y="960"/>
                  </a:lnTo>
                  <a:lnTo>
                    <a:pt x="282" y="960"/>
                  </a:lnTo>
                  <a:close/>
                  <a:moveTo>
                    <a:pt x="269" y="394"/>
                  </a:moveTo>
                  <a:lnTo>
                    <a:pt x="269" y="394"/>
                  </a:lnTo>
                  <a:lnTo>
                    <a:pt x="273" y="397"/>
                  </a:lnTo>
                  <a:lnTo>
                    <a:pt x="277" y="400"/>
                  </a:lnTo>
                  <a:lnTo>
                    <a:pt x="282" y="408"/>
                  </a:lnTo>
                  <a:lnTo>
                    <a:pt x="287" y="417"/>
                  </a:lnTo>
                  <a:lnTo>
                    <a:pt x="289" y="420"/>
                  </a:lnTo>
                  <a:lnTo>
                    <a:pt x="292" y="420"/>
                  </a:lnTo>
                  <a:lnTo>
                    <a:pt x="292" y="420"/>
                  </a:lnTo>
                  <a:lnTo>
                    <a:pt x="294" y="420"/>
                  </a:lnTo>
                  <a:lnTo>
                    <a:pt x="296" y="417"/>
                  </a:lnTo>
                  <a:lnTo>
                    <a:pt x="297" y="414"/>
                  </a:lnTo>
                  <a:lnTo>
                    <a:pt x="303" y="413"/>
                  </a:lnTo>
                  <a:lnTo>
                    <a:pt x="303" y="413"/>
                  </a:lnTo>
                  <a:lnTo>
                    <a:pt x="307" y="413"/>
                  </a:lnTo>
                  <a:lnTo>
                    <a:pt x="311" y="411"/>
                  </a:lnTo>
                  <a:lnTo>
                    <a:pt x="314" y="410"/>
                  </a:lnTo>
                  <a:lnTo>
                    <a:pt x="319" y="408"/>
                  </a:lnTo>
                  <a:lnTo>
                    <a:pt x="319" y="408"/>
                  </a:lnTo>
                  <a:lnTo>
                    <a:pt x="324" y="408"/>
                  </a:lnTo>
                  <a:lnTo>
                    <a:pt x="330" y="407"/>
                  </a:lnTo>
                  <a:lnTo>
                    <a:pt x="333" y="403"/>
                  </a:lnTo>
                  <a:lnTo>
                    <a:pt x="334" y="397"/>
                  </a:lnTo>
                  <a:lnTo>
                    <a:pt x="334" y="397"/>
                  </a:lnTo>
                  <a:lnTo>
                    <a:pt x="336" y="390"/>
                  </a:lnTo>
                  <a:lnTo>
                    <a:pt x="338" y="386"/>
                  </a:lnTo>
                  <a:lnTo>
                    <a:pt x="343" y="383"/>
                  </a:lnTo>
                  <a:lnTo>
                    <a:pt x="348" y="381"/>
                  </a:lnTo>
                  <a:lnTo>
                    <a:pt x="348" y="381"/>
                  </a:lnTo>
                  <a:lnTo>
                    <a:pt x="351" y="380"/>
                  </a:lnTo>
                  <a:lnTo>
                    <a:pt x="353" y="378"/>
                  </a:lnTo>
                  <a:lnTo>
                    <a:pt x="354" y="374"/>
                  </a:lnTo>
                  <a:lnTo>
                    <a:pt x="356" y="369"/>
                  </a:lnTo>
                  <a:lnTo>
                    <a:pt x="358" y="367"/>
                  </a:lnTo>
                  <a:lnTo>
                    <a:pt x="361" y="366"/>
                  </a:lnTo>
                  <a:lnTo>
                    <a:pt x="361" y="366"/>
                  </a:lnTo>
                  <a:lnTo>
                    <a:pt x="374" y="361"/>
                  </a:lnTo>
                  <a:lnTo>
                    <a:pt x="390" y="356"/>
                  </a:lnTo>
                  <a:lnTo>
                    <a:pt x="404" y="349"/>
                  </a:lnTo>
                  <a:lnTo>
                    <a:pt x="412" y="344"/>
                  </a:lnTo>
                  <a:lnTo>
                    <a:pt x="412" y="344"/>
                  </a:lnTo>
                  <a:lnTo>
                    <a:pt x="414" y="343"/>
                  </a:lnTo>
                  <a:lnTo>
                    <a:pt x="414" y="340"/>
                  </a:lnTo>
                  <a:lnTo>
                    <a:pt x="410" y="337"/>
                  </a:lnTo>
                  <a:lnTo>
                    <a:pt x="393" y="326"/>
                  </a:lnTo>
                  <a:lnTo>
                    <a:pt x="393" y="326"/>
                  </a:lnTo>
                  <a:lnTo>
                    <a:pt x="384" y="322"/>
                  </a:lnTo>
                  <a:lnTo>
                    <a:pt x="375" y="319"/>
                  </a:lnTo>
                  <a:lnTo>
                    <a:pt x="368" y="320"/>
                  </a:lnTo>
                  <a:lnTo>
                    <a:pt x="360" y="323"/>
                  </a:lnTo>
                  <a:lnTo>
                    <a:pt x="360" y="323"/>
                  </a:lnTo>
                  <a:lnTo>
                    <a:pt x="357" y="324"/>
                  </a:lnTo>
                  <a:lnTo>
                    <a:pt x="356" y="324"/>
                  </a:lnTo>
                  <a:lnTo>
                    <a:pt x="356" y="323"/>
                  </a:lnTo>
                  <a:lnTo>
                    <a:pt x="354" y="322"/>
                  </a:lnTo>
                  <a:lnTo>
                    <a:pt x="354" y="319"/>
                  </a:lnTo>
                  <a:lnTo>
                    <a:pt x="353" y="319"/>
                  </a:lnTo>
                  <a:lnTo>
                    <a:pt x="350" y="319"/>
                  </a:lnTo>
                  <a:lnTo>
                    <a:pt x="350" y="319"/>
                  </a:lnTo>
                  <a:lnTo>
                    <a:pt x="347" y="320"/>
                  </a:lnTo>
                  <a:lnTo>
                    <a:pt x="343" y="320"/>
                  </a:lnTo>
                  <a:lnTo>
                    <a:pt x="333" y="317"/>
                  </a:lnTo>
                  <a:lnTo>
                    <a:pt x="323" y="313"/>
                  </a:lnTo>
                  <a:lnTo>
                    <a:pt x="319" y="310"/>
                  </a:lnTo>
                  <a:lnTo>
                    <a:pt x="319" y="310"/>
                  </a:lnTo>
                  <a:lnTo>
                    <a:pt x="316" y="309"/>
                  </a:lnTo>
                  <a:lnTo>
                    <a:pt x="310" y="310"/>
                  </a:lnTo>
                  <a:lnTo>
                    <a:pt x="296" y="313"/>
                  </a:lnTo>
                  <a:lnTo>
                    <a:pt x="279" y="316"/>
                  </a:lnTo>
                  <a:lnTo>
                    <a:pt x="267" y="317"/>
                  </a:lnTo>
                  <a:lnTo>
                    <a:pt x="267" y="317"/>
                  </a:lnTo>
                  <a:lnTo>
                    <a:pt x="266" y="319"/>
                  </a:lnTo>
                  <a:lnTo>
                    <a:pt x="264" y="320"/>
                  </a:lnTo>
                  <a:lnTo>
                    <a:pt x="264" y="322"/>
                  </a:lnTo>
                  <a:lnTo>
                    <a:pt x="266" y="323"/>
                  </a:lnTo>
                  <a:lnTo>
                    <a:pt x="270" y="329"/>
                  </a:lnTo>
                  <a:lnTo>
                    <a:pt x="274" y="333"/>
                  </a:lnTo>
                  <a:lnTo>
                    <a:pt x="274" y="333"/>
                  </a:lnTo>
                  <a:lnTo>
                    <a:pt x="276" y="336"/>
                  </a:lnTo>
                  <a:lnTo>
                    <a:pt x="276" y="339"/>
                  </a:lnTo>
                  <a:lnTo>
                    <a:pt x="270" y="346"/>
                  </a:lnTo>
                  <a:lnTo>
                    <a:pt x="264" y="353"/>
                  </a:lnTo>
                  <a:lnTo>
                    <a:pt x="263" y="356"/>
                  </a:lnTo>
                  <a:lnTo>
                    <a:pt x="263" y="357"/>
                  </a:lnTo>
                  <a:lnTo>
                    <a:pt x="263" y="357"/>
                  </a:lnTo>
                  <a:lnTo>
                    <a:pt x="264" y="359"/>
                  </a:lnTo>
                  <a:lnTo>
                    <a:pt x="264" y="360"/>
                  </a:lnTo>
                  <a:lnTo>
                    <a:pt x="262" y="366"/>
                  </a:lnTo>
                  <a:lnTo>
                    <a:pt x="249" y="381"/>
                  </a:lnTo>
                  <a:lnTo>
                    <a:pt x="249" y="381"/>
                  </a:lnTo>
                  <a:lnTo>
                    <a:pt x="247" y="386"/>
                  </a:lnTo>
                  <a:lnTo>
                    <a:pt x="246" y="387"/>
                  </a:lnTo>
                  <a:lnTo>
                    <a:pt x="247" y="390"/>
                  </a:lnTo>
                  <a:lnTo>
                    <a:pt x="250" y="391"/>
                  </a:lnTo>
                  <a:lnTo>
                    <a:pt x="259" y="393"/>
                  </a:lnTo>
                  <a:lnTo>
                    <a:pt x="269" y="394"/>
                  </a:lnTo>
                  <a:lnTo>
                    <a:pt x="269" y="394"/>
                  </a:lnTo>
                  <a:close/>
                  <a:moveTo>
                    <a:pt x="624" y="452"/>
                  </a:moveTo>
                  <a:lnTo>
                    <a:pt x="624" y="452"/>
                  </a:lnTo>
                  <a:lnTo>
                    <a:pt x="627" y="452"/>
                  </a:lnTo>
                  <a:lnTo>
                    <a:pt x="630" y="452"/>
                  </a:lnTo>
                  <a:lnTo>
                    <a:pt x="637" y="455"/>
                  </a:lnTo>
                  <a:lnTo>
                    <a:pt x="644" y="457"/>
                  </a:lnTo>
                  <a:lnTo>
                    <a:pt x="647" y="455"/>
                  </a:lnTo>
                  <a:lnTo>
                    <a:pt x="647" y="452"/>
                  </a:lnTo>
                  <a:lnTo>
                    <a:pt x="647" y="452"/>
                  </a:lnTo>
                  <a:lnTo>
                    <a:pt x="647" y="448"/>
                  </a:lnTo>
                  <a:lnTo>
                    <a:pt x="644" y="445"/>
                  </a:lnTo>
                  <a:lnTo>
                    <a:pt x="637" y="440"/>
                  </a:lnTo>
                  <a:lnTo>
                    <a:pt x="627" y="435"/>
                  </a:lnTo>
                  <a:lnTo>
                    <a:pt x="619" y="431"/>
                  </a:lnTo>
                  <a:lnTo>
                    <a:pt x="619" y="431"/>
                  </a:lnTo>
                  <a:lnTo>
                    <a:pt x="613" y="428"/>
                  </a:lnTo>
                  <a:lnTo>
                    <a:pt x="609" y="427"/>
                  </a:lnTo>
                  <a:lnTo>
                    <a:pt x="602" y="424"/>
                  </a:lnTo>
                  <a:lnTo>
                    <a:pt x="593" y="418"/>
                  </a:lnTo>
                  <a:lnTo>
                    <a:pt x="593" y="418"/>
                  </a:lnTo>
                  <a:lnTo>
                    <a:pt x="590" y="414"/>
                  </a:lnTo>
                  <a:lnTo>
                    <a:pt x="589" y="411"/>
                  </a:lnTo>
                  <a:lnTo>
                    <a:pt x="589" y="408"/>
                  </a:lnTo>
                  <a:lnTo>
                    <a:pt x="589" y="406"/>
                  </a:lnTo>
                  <a:lnTo>
                    <a:pt x="590" y="401"/>
                  </a:lnTo>
                  <a:lnTo>
                    <a:pt x="590" y="398"/>
                  </a:lnTo>
                  <a:lnTo>
                    <a:pt x="587" y="396"/>
                  </a:lnTo>
                  <a:lnTo>
                    <a:pt x="587" y="396"/>
                  </a:lnTo>
                  <a:lnTo>
                    <a:pt x="583" y="391"/>
                  </a:lnTo>
                  <a:lnTo>
                    <a:pt x="580" y="387"/>
                  </a:lnTo>
                  <a:lnTo>
                    <a:pt x="577" y="377"/>
                  </a:lnTo>
                  <a:lnTo>
                    <a:pt x="577" y="371"/>
                  </a:lnTo>
                  <a:lnTo>
                    <a:pt x="577" y="367"/>
                  </a:lnTo>
                  <a:lnTo>
                    <a:pt x="579" y="363"/>
                  </a:lnTo>
                  <a:lnTo>
                    <a:pt x="580" y="359"/>
                  </a:lnTo>
                  <a:lnTo>
                    <a:pt x="580" y="359"/>
                  </a:lnTo>
                  <a:lnTo>
                    <a:pt x="586" y="353"/>
                  </a:lnTo>
                  <a:lnTo>
                    <a:pt x="589" y="347"/>
                  </a:lnTo>
                  <a:lnTo>
                    <a:pt x="590" y="344"/>
                  </a:lnTo>
                  <a:lnTo>
                    <a:pt x="589" y="341"/>
                  </a:lnTo>
                  <a:lnTo>
                    <a:pt x="587" y="339"/>
                  </a:lnTo>
                  <a:lnTo>
                    <a:pt x="583" y="336"/>
                  </a:lnTo>
                  <a:lnTo>
                    <a:pt x="583" y="336"/>
                  </a:lnTo>
                  <a:lnTo>
                    <a:pt x="577" y="336"/>
                  </a:lnTo>
                  <a:lnTo>
                    <a:pt x="572" y="334"/>
                  </a:lnTo>
                  <a:lnTo>
                    <a:pt x="562" y="337"/>
                  </a:lnTo>
                  <a:lnTo>
                    <a:pt x="553" y="340"/>
                  </a:lnTo>
                  <a:lnTo>
                    <a:pt x="552" y="341"/>
                  </a:lnTo>
                  <a:lnTo>
                    <a:pt x="552" y="343"/>
                  </a:lnTo>
                  <a:lnTo>
                    <a:pt x="552" y="343"/>
                  </a:lnTo>
                  <a:lnTo>
                    <a:pt x="562" y="351"/>
                  </a:lnTo>
                  <a:lnTo>
                    <a:pt x="569" y="357"/>
                  </a:lnTo>
                  <a:lnTo>
                    <a:pt x="570" y="359"/>
                  </a:lnTo>
                  <a:lnTo>
                    <a:pt x="572" y="360"/>
                  </a:lnTo>
                  <a:lnTo>
                    <a:pt x="572" y="360"/>
                  </a:lnTo>
                  <a:lnTo>
                    <a:pt x="570" y="361"/>
                  </a:lnTo>
                  <a:lnTo>
                    <a:pt x="569" y="360"/>
                  </a:lnTo>
                  <a:lnTo>
                    <a:pt x="563" y="357"/>
                  </a:lnTo>
                  <a:lnTo>
                    <a:pt x="555" y="353"/>
                  </a:lnTo>
                  <a:lnTo>
                    <a:pt x="552" y="351"/>
                  </a:lnTo>
                  <a:lnTo>
                    <a:pt x="549" y="351"/>
                  </a:lnTo>
                  <a:lnTo>
                    <a:pt x="549" y="351"/>
                  </a:lnTo>
                  <a:lnTo>
                    <a:pt x="548" y="353"/>
                  </a:lnTo>
                  <a:lnTo>
                    <a:pt x="545" y="353"/>
                  </a:lnTo>
                  <a:lnTo>
                    <a:pt x="540" y="350"/>
                  </a:lnTo>
                  <a:lnTo>
                    <a:pt x="536" y="350"/>
                  </a:lnTo>
                  <a:lnTo>
                    <a:pt x="535" y="350"/>
                  </a:lnTo>
                  <a:lnTo>
                    <a:pt x="532" y="351"/>
                  </a:lnTo>
                  <a:lnTo>
                    <a:pt x="532" y="351"/>
                  </a:lnTo>
                  <a:lnTo>
                    <a:pt x="532" y="356"/>
                  </a:lnTo>
                  <a:lnTo>
                    <a:pt x="532" y="360"/>
                  </a:lnTo>
                  <a:lnTo>
                    <a:pt x="535" y="371"/>
                  </a:lnTo>
                  <a:lnTo>
                    <a:pt x="539" y="383"/>
                  </a:lnTo>
                  <a:lnTo>
                    <a:pt x="543" y="391"/>
                  </a:lnTo>
                  <a:lnTo>
                    <a:pt x="543" y="391"/>
                  </a:lnTo>
                  <a:lnTo>
                    <a:pt x="545" y="394"/>
                  </a:lnTo>
                  <a:lnTo>
                    <a:pt x="545" y="396"/>
                  </a:lnTo>
                  <a:lnTo>
                    <a:pt x="542" y="397"/>
                  </a:lnTo>
                  <a:lnTo>
                    <a:pt x="533" y="400"/>
                  </a:lnTo>
                  <a:lnTo>
                    <a:pt x="533" y="400"/>
                  </a:lnTo>
                  <a:lnTo>
                    <a:pt x="531" y="400"/>
                  </a:lnTo>
                  <a:lnTo>
                    <a:pt x="529" y="397"/>
                  </a:lnTo>
                  <a:lnTo>
                    <a:pt x="528" y="390"/>
                  </a:lnTo>
                  <a:lnTo>
                    <a:pt x="525" y="380"/>
                  </a:lnTo>
                  <a:lnTo>
                    <a:pt x="521" y="371"/>
                  </a:lnTo>
                  <a:lnTo>
                    <a:pt x="521" y="371"/>
                  </a:lnTo>
                  <a:lnTo>
                    <a:pt x="515" y="366"/>
                  </a:lnTo>
                  <a:lnTo>
                    <a:pt x="505" y="361"/>
                  </a:lnTo>
                  <a:lnTo>
                    <a:pt x="495" y="359"/>
                  </a:lnTo>
                  <a:lnTo>
                    <a:pt x="492" y="359"/>
                  </a:lnTo>
                  <a:lnTo>
                    <a:pt x="491" y="360"/>
                  </a:lnTo>
                  <a:lnTo>
                    <a:pt x="491" y="360"/>
                  </a:lnTo>
                  <a:lnTo>
                    <a:pt x="491" y="363"/>
                  </a:lnTo>
                  <a:lnTo>
                    <a:pt x="492" y="364"/>
                  </a:lnTo>
                  <a:lnTo>
                    <a:pt x="498" y="367"/>
                  </a:lnTo>
                  <a:lnTo>
                    <a:pt x="502" y="370"/>
                  </a:lnTo>
                  <a:lnTo>
                    <a:pt x="503" y="371"/>
                  </a:lnTo>
                  <a:lnTo>
                    <a:pt x="503" y="374"/>
                  </a:lnTo>
                  <a:lnTo>
                    <a:pt x="503" y="374"/>
                  </a:lnTo>
                  <a:lnTo>
                    <a:pt x="502" y="376"/>
                  </a:lnTo>
                  <a:lnTo>
                    <a:pt x="501" y="377"/>
                  </a:lnTo>
                  <a:lnTo>
                    <a:pt x="496" y="376"/>
                  </a:lnTo>
                  <a:lnTo>
                    <a:pt x="491" y="374"/>
                  </a:lnTo>
                  <a:lnTo>
                    <a:pt x="488" y="374"/>
                  </a:lnTo>
                  <a:lnTo>
                    <a:pt x="485" y="376"/>
                  </a:lnTo>
                  <a:lnTo>
                    <a:pt x="485" y="376"/>
                  </a:lnTo>
                  <a:lnTo>
                    <a:pt x="481" y="378"/>
                  </a:lnTo>
                  <a:lnTo>
                    <a:pt x="479" y="378"/>
                  </a:lnTo>
                  <a:lnTo>
                    <a:pt x="479" y="376"/>
                  </a:lnTo>
                  <a:lnTo>
                    <a:pt x="479" y="371"/>
                  </a:lnTo>
                  <a:lnTo>
                    <a:pt x="479" y="371"/>
                  </a:lnTo>
                  <a:lnTo>
                    <a:pt x="479" y="369"/>
                  </a:lnTo>
                  <a:lnTo>
                    <a:pt x="478" y="367"/>
                  </a:lnTo>
                  <a:lnTo>
                    <a:pt x="472" y="363"/>
                  </a:lnTo>
                  <a:lnTo>
                    <a:pt x="465" y="360"/>
                  </a:lnTo>
                  <a:lnTo>
                    <a:pt x="454" y="359"/>
                  </a:lnTo>
                  <a:lnTo>
                    <a:pt x="454" y="359"/>
                  </a:lnTo>
                  <a:lnTo>
                    <a:pt x="449" y="360"/>
                  </a:lnTo>
                  <a:lnTo>
                    <a:pt x="447" y="361"/>
                  </a:lnTo>
                  <a:lnTo>
                    <a:pt x="445" y="364"/>
                  </a:lnTo>
                  <a:lnTo>
                    <a:pt x="445" y="366"/>
                  </a:lnTo>
                  <a:lnTo>
                    <a:pt x="445" y="370"/>
                  </a:lnTo>
                  <a:lnTo>
                    <a:pt x="445" y="373"/>
                  </a:lnTo>
                  <a:lnTo>
                    <a:pt x="444" y="374"/>
                  </a:lnTo>
                  <a:lnTo>
                    <a:pt x="444" y="374"/>
                  </a:lnTo>
                  <a:lnTo>
                    <a:pt x="441" y="376"/>
                  </a:lnTo>
                  <a:lnTo>
                    <a:pt x="438" y="376"/>
                  </a:lnTo>
                  <a:lnTo>
                    <a:pt x="431" y="374"/>
                  </a:lnTo>
                  <a:lnTo>
                    <a:pt x="428" y="373"/>
                  </a:lnTo>
                  <a:lnTo>
                    <a:pt x="427" y="371"/>
                  </a:lnTo>
                  <a:lnTo>
                    <a:pt x="428" y="370"/>
                  </a:lnTo>
                  <a:lnTo>
                    <a:pt x="431" y="369"/>
                  </a:lnTo>
                  <a:lnTo>
                    <a:pt x="431" y="369"/>
                  </a:lnTo>
                  <a:lnTo>
                    <a:pt x="435" y="369"/>
                  </a:lnTo>
                  <a:lnTo>
                    <a:pt x="438" y="366"/>
                  </a:lnTo>
                  <a:lnTo>
                    <a:pt x="439" y="364"/>
                  </a:lnTo>
                  <a:lnTo>
                    <a:pt x="439" y="361"/>
                  </a:lnTo>
                  <a:lnTo>
                    <a:pt x="438" y="356"/>
                  </a:lnTo>
                  <a:lnTo>
                    <a:pt x="434" y="350"/>
                  </a:lnTo>
                  <a:lnTo>
                    <a:pt x="434" y="350"/>
                  </a:lnTo>
                  <a:lnTo>
                    <a:pt x="432" y="349"/>
                  </a:lnTo>
                  <a:lnTo>
                    <a:pt x="430" y="347"/>
                  </a:lnTo>
                  <a:lnTo>
                    <a:pt x="421" y="350"/>
                  </a:lnTo>
                  <a:lnTo>
                    <a:pt x="394" y="360"/>
                  </a:lnTo>
                  <a:lnTo>
                    <a:pt x="394" y="360"/>
                  </a:lnTo>
                  <a:lnTo>
                    <a:pt x="380" y="366"/>
                  </a:lnTo>
                  <a:lnTo>
                    <a:pt x="370" y="371"/>
                  </a:lnTo>
                  <a:lnTo>
                    <a:pt x="365" y="376"/>
                  </a:lnTo>
                  <a:lnTo>
                    <a:pt x="364" y="376"/>
                  </a:lnTo>
                  <a:lnTo>
                    <a:pt x="364" y="377"/>
                  </a:lnTo>
                  <a:lnTo>
                    <a:pt x="364" y="377"/>
                  </a:lnTo>
                  <a:lnTo>
                    <a:pt x="365" y="378"/>
                  </a:lnTo>
                  <a:lnTo>
                    <a:pt x="367" y="380"/>
                  </a:lnTo>
                  <a:lnTo>
                    <a:pt x="364" y="384"/>
                  </a:lnTo>
                  <a:lnTo>
                    <a:pt x="360" y="388"/>
                  </a:lnTo>
                  <a:lnTo>
                    <a:pt x="360" y="388"/>
                  </a:lnTo>
                  <a:lnTo>
                    <a:pt x="357" y="391"/>
                  </a:lnTo>
                  <a:lnTo>
                    <a:pt x="356" y="394"/>
                  </a:lnTo>
                  <a:lnTo>
                    <a:pt x="357" y="396"/>
                  </a:lnTo>
                  <a:lnTo>
                    <a:pt x="357" y="398"/>
                  </a:lnTo>
                  <a:lnTo>
                    <a:pt x="361" y="401"/>
                  </a:lnTo>
                  <a:lnTo>
                    <a:pt x="367" y="401"/>
                  </a:lnTo>
                  <a:lnTo>
                    <a:pt x="367" y="401"/>
                  </a:lnTo>
                  <a:lnTo>
                    <a:pt x="371" y="403"/>
                  </a:lnTo>
                  <a:lnTo>
                    <a:pt x="371" y="406"/>
                  </a:lnTo>
                  <a:lnTo>
                    <a:pt x="371" y="408"/>
                  </a:lnTo>
                  <a:lnTo>
                    <a:pt x="373" y="408"/>
                  </a:lnTo>
                  <a:lnTo>
                    <a:pt x="374" y="410"/>
                  </a:lnTo>
                  <a:lnTo>
                    <a:pt x="374" y="410"/>
                  </a:lnTo>
                  <a:lnTo>
                    <a:pt x="381" y="408"/>
                  </a:lnTo>
                  <a:lnTo>
                    <a:pt x="393" y="406"/>
                  </a:lnTo>
                  <a:lnTo>
                    <a:pt x="404" y="404"/>
                  </a:lnTo>
                  <a:lnTo>
                    <a:pt x="408" y="404"/>
                  </a:lnTo>
                  <a:lnTo>
                    <a:pt x="411" y="404"/>
                  </a:lnTo>
                  <a:lnTo>
                    <a:pt x="411" y="404"/>
                  </a:lnTo>
                  <a:lnTo>
                    <a:pt x="412" y="406"/>
                  </a:lnTo>
                  <a:lnTo>
                    <a:pt x="412" y="407"/>
                  </a:lnTo>
                  <a:lnTo>
                    <a:pt x="408" y="408"/>
                  </a:lnTo>
                  <a:lnTo>
                    <a:pt x="393" y="411"/>
                  </a:lnTo>
                  <a:lnTo>
                    <a:pt x="377" y="415"/>
                  </a:lnTo>
                  <a:lnTo>
                    <a:pt x="371" y="418"/>
                  </a:lnTo>
                  <a:lnTo>
                    <a:pt x="370" y="420"/>
                  </a:lnTo>
                  <a:lnTo>
                    <a:pt x="370" y="421"/>
                  </a:lnTo>
                  <a:lnTo>
                    <a:pt x="370" y="421"/>
                  </a:lnTo>
                  <a:lnTo>
                    <a:pt x="371" y="424"/>
                  </a:lnTo>
                  <a:lnTo>
                    <a:pt x="374" y="427"/>
                  </a:lnTo>
                  <a:lnTo>
                    <a:pt x="380" y="428"/>
                  </a:lnTo>
                  <a:lnTo>
                    <a:pt x="385" y="431"/>
                  </a:lnTo>
                  <a:lnTo>
                    <a:pt x="401" y="433"/>
                  </a:lnTo>
                  <a:lnTo>
                    <a:pt x="417" y="431"/>
                  </a:lnTo>
                  <a:lnTo>
                    <a:pt x="417" y="431"/>
                  </a:lnTo>
                  <a:lnTo>
                    <a:pt x="425" y="430"/>
                  </a:lnTo>
                  <a:lnTo>
                    <a:pt x="434" y="430"/>
                  </a:lnTo>
                  <a:lnTo>
                    <a:pt x="451" y="431"/>
                  </a:lnTo>
                  <a:lnTo>
                    <a:pt x="465" y="435"/>
                  </a:lnTo>
                  <a:lnTo>
                    <a:pt x="469" y="437"/>
                  </a:lnTo>
                  <a:lnTo>
                    <a:pt x="471" y="438"/>
                  </a:lnTo>
                  <a:lnTo>
                    <a:pt x="471" y="438"/>
                  </a:lnTo>
                  <a:lnTo>
                    <a:pt x="471" y="441"/>
                  </a:lnTo>
                  <a:lnTo>
                    <a:pt x="468" y="441"/>
                  </a:lnTo>
                  <a:lnTo>
                    <a:pt x="458" y="442"/>
                  </a:lnTo>
                  <a:lnTo>
                    <a:pt x="430" y="441"/>
                  </a:lnTo>
                  <a:lnTo>
                    <a:pt x="430" y="441"/>
                  </a:lnTo>
                  <a:lnTo>
                    <a:pt x="415" y="442"/>
                  </a:lnTo>
                  <a:lnTo>
                    <a:pt x="400" y="444"/>
                  </a:lnTo>
                  <a:lnTo>
                    <a:pt x="387" y="448"/>
                  </a:lnTo>
                  <a:lnTo>
                    <a:pt x="384" y="450"/>
                  </a:lnTo>
                  <a:lnTo>
                    <a:pt x="383" y="452"/>
                  </a:lnTo>
                  <a:lnTo>
                    <a:pt x="383" y="452"/>
                  </a:lnTo>
                  <a:lnTo>
                    <a:pt x="384" y="457"/>
                  </a:lnTo>
                  <a:lnTo>
                    <a:pt x="388" y="460"/>
                  </a:lnTo>
                  <a:lnTo>
                    <a:pt x="405" y="467"/>
                  </a:lnTo>
                  <a:lnTo>
                    <a:pt x="405" y="467"/>
                  </a:lnTo>
                  <a:lnTo>
                    <a:pt x="412" y="470"/>
                  </a:lnTo>
                  <a:lnTo>
                    <a:pt x="418" y="471"/>
                  </a:lnTo>
                  <a:lnTo>
                    <a:pt x="431" y="470"/>
                  </a:lnTo>
                  <a:lnTo>
                    <a:pt x="435" y="470"/>
                  </a:lnTo>
                  <a:lnTo>
                    <a:pt x="439" y="470"/>
                  </a:lnTo>
                  <a:lnTo>
                    <a:pt x="441" y="471"/>
                  </a:lnTo>
                  <a:lnTo>
                    <a:pt x="442" y="475"/>
                  </a:lnTo>
                  <a:lnTo>
                    <a:pt x="442" y="475"/>
                  </a:lnTo>
                  <a:lnTo>
                    <a:pt x="442" y="479"/>
                  </a:lnTo>
                  <a:lnTo>
                    <a:pt x="444" y="482"/>
                  </a:lnTo>
                  <a:lnTo>
                    <a:pt x="447" y="485"/>
                  </a:lnTo>
                  <a:lnTo>
                    <a:pt x="449" y="487"/>
                  </a:lnTo>
                  <a:lnTo>
                    <a:pt x="461" y="489"/>
                  </a:lnTo>
                  <a:lnTo>
                    <a:pt x="476" y="491"/>
                  </a:lnTo>
                  <a:lnTo>
                    <a:pt x="476" y="491"/>
                  </a:lnTo>
                  <a:lnTo>
                    <a:pt x="485" y="491"/>
                  </a:lnTo>
                  <a:lnTo>
                    <a:pt x="494" y="489"/>
                  </a:lnTo>
                  <a:lnTo>
                    <a:pt x="506" y="485"/>
                  </a:lnTo>
                  <a:lnTo>
                    <a:pt x="516" y="481"/>
                  </a:lnTo>
                  <a:lnTo>
                    <a:pt x="521" y="481"/>
                  </a:lnTo>
                  <a:lnTo>
                    <a:pt x="525" y="479"/>
                  </a:lnTo>
                  <a:lnTo>
                    <a:pt x="525" y="479"/>
                  </a:lnTo>
                  <a:lnTo>
                    <a:pt x="533" y="479"/>
                  </a:lnTo>
                  <a:lnTo>
                    <a:pt x="539" y="478"/>
                  </a:lnTo>
                  <a:lnTo>
                    <a:pt x="545" y="475"/>
                  </a:lnTo>
                  <a:lnTo>
                    <a:pt x="549" y="470"/>
                  </a:lnTo>
                  <a:lnTo>
                    <a:pt x="549" y="470"/>
                  </a:lnTo>
                  <a:lnTo>
                    <a:pt x="553" y="467"/>
                  </a:lnTo>
                  <a:lnTo>
                    <a:pt x="556" y="465"/>
                  </a:lnTo>
                  <a:lnTo>
                    <a:pt x="559" y="468"/>
                  </a:lnTo>
                  <a:lnTo>
                    <a:pt x="560" y="471"/>
                  </a:lnTo>
                  <a:lnTo>
                    <a:pt x="560" y="471"/>
                  </a:lnTo>
                  <a:lnTo>
                    <a:pt x="562" y="472"/>
                  </a:lnTo>
                  <a:lnTo>
                    <a:pt x="565" y="474"/>
                  </a:lnTo>
                  <a:lnTo>
                    <a:pt x="570" y="475"/>
                  </a:lnTo>
                  <a:lnTo>
                    <a:pt x="577" y="475"/>
                  </a:lnTo>
                  <a:lnTo>
                    <a:pt x="582" y="478"/>
                  </a:lnTo>
                  <a:lnTo>
                    <a:pt x="582" y="478"/>
                  </a:lnTo>
                  <a:lnTo>
                    <a:pt x="586" y="481"/>
                  </a:lnTo>
                  <a:lnTo>
                    <a:pt x="592" y="482"/>
                  </a:lnTo>
                  <a:lnTo>
                    <a:pt x="599" y="484"/>
                  </a:lnTo>
                  <a:lnTo>
                    <a:pt x="606" y="484"/>
                  </a:lnTo>
                  <a:lnTo>
                    <a:pt x="620" y="482"/>
                  </a:lnTo>
                  <a:lnTo>
                    <a:pt x="632" y="478"/>
                  </a:lnTo>
                  <a:lnTo>
                    <a:pt x="632" y="478"/>
                  </a:lnTo>
                  <a:lnTo>
                    <a:pt x="634" y="477"/>
                  </a:lnTo>
                  <a:lnTo>
                    <a:pt x="636" y="472"/>
                  </a:lnTo>
                  <a:lnTo>
                    <a:pt x="636" y="470"/>
                  </a:lnTo>
                  <a:lnTo>
                    <a:pt x="633" y="467"/>
                  </a:lnTo>
                  <a:lnTo>
                    <a:pt x="630" y="464"/>
                  </a:lnTo>
                  <a:lnTo>
                    <a:pt x="627" y="462"/>
                  </a:lnTo>
                  <a:lnTo>
                    <a:pt x="624" y="462"/>
                  </a:lnTo>
                  <a:lnTo>
                    <a:pt x="622" y="464"/>
                  </a:lnTo>
                  <a:lnTo>
                    <a:pt x="622" y="464"/>
                  </a:lnTo>
                  <a:lnTo>
                    <a:pt x="617" y="468"/>
                  </a:lnTo>
                  <a:lnTo>
                    <a:pt x="613" y="468"/>
                  </a:lnTo>
                  <a:lnTo>
                    <a:pt x="612" y="467"/>
                  </a:lnTo>
                  <a:lnTo>
                    <a:pt x="609" y="464"/>
                  </a:lnTo>
                  <a:lnTo>
                    <a:pt x="609" y="464"/>
                  </a:lnTo>
                  <a:lnTo>
                    <a:pt x="609" y="462"/>
                  </a:lnTo>
                  <a:lnTo>
                    <a:pt x="610" y="461"/>
                  </a:lnTo>
                  <a:lnTo>
                    <a:pt x="614" y="460"/>
                  </a:lnTo>
                  <a:lnTo>
                    <a:pt x="620" y="457"/>
                  </a:lnTo>
                  <a:lnTo>
                    <a:pt x="624" y="452"/>
                  </a:lnTo>
                  <a:lnTo>
                    <a:pt x="624" y="452"/>
                  </a:lnTo>
                  <a:close/>
                  <a:moveTo>
                    <a:pt x="354" y="277"/>
                  </a:moveTo>
                  <a:lnTo>
                    <a:pt x="354" y="277"/>
                  </a:lnTo>
                  <a:lnTo>
                    <a:pt x="360" y="277"/>
                  </a:lnTo>
                  <a:lnTo>
                    <a:pt x="364" y="277"/>
                  </a:lnTo>
                  <a:lnTo>
                    <a:pt x="373" y="273"/>
                  </a:lnTo>
                  <a:lnTo>
                    <a:pt x="378" y="268"/>
                  </a:lnTo>
                  <a:lnTo>
                    <a:pt x="380" y="265"/>
                  </a:lnTo>
                  <a:lnTo>
                    <a:pt x="380" y="262"/>
                  </a:lnTo>
                  <a:lnTo>
                    <a:pt x="380" y="262"/>
                  </a:lnTo>
                  <a:lnTo>
                    <a:pt x="380" y="260"/>
                  </a:lnTo>
                  <a:lnTo>
                    <a:pt x="378" y="260"/>
                  </a:lnTo>
                  <a:lnTo>
                    <a:pt x="374" y="262"/>
                  </a:lnTo>
                  <a:lnTo>
                    <a:pt x="364" y="268"/>
                  </a:lnTo>
                  <a:lnTo>
                    <a:pt x="356" y="275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54" y="277"/>
                  </a:lnTo>
                  <a:close/>
                  <a:moveTo>
                    <a:pt x="296" y="258"/>
                  </a:moveTo>
                  <a:lnTo>
                    <a:pt x="296" y="258"/>
                  </a:lnTo>
                  <a:lnTo>
                    <a:pt x="297" y="259"/>
                  </a:lnTo>
                  <a:lnTo>
                    <a:pt x="297" y="260"/>
                  </a:lnTo>
                  <a:lnTo>
                    <a:pt x="299" y="265"/>
                  </a:lnTo>
                  <a:lnTo>
                    <a:pt x="299" y="268"/>
                  </a:lnTo>
                  <a:lnTo>
                    <a:pt x="300" y="268"/>
                  </a:lnTo>
                  <a:lnTo>
                    <a:pt x="301" y="268"/>
                  </a:lnTo>
                  <a:lnTo>
                    <a:pt x="301" y="268"/>
                  </a:lnTo>
                  <a:lnTo>
                    <a:pt x="307" y="265"/>
                  </a:lnTo>
                  <a:lnTo>
                    <a:pt x="313" y="265"/>
                  </a:lnTo>
                  <a:lnTo>
                    <a:pt x="313" y="265"/>
                  </a:lnTo>
                  <a:lnTo>
                    <a:pt x="317" y="266"/>
                  </a:lnTo>
                  <a:lnTo>
                    <a:pt x="320" y="263"/>
                  </a:lnTo>
                  <a:lnTo>
                    <a:pt x="326" y="258"/>
                  </a:lnTo>
                  <a:lnTo>
                    <a:pt x="326" y="258"/>
                  </a:lnTo>
                  <a:lnTo>
                    <a:pt x="327" y="258"/>
                  </a:lnTo>
                  <a:lnTo>
                    <a:pt x="327" y="258"/>
                  </a:lnTo>
                  <a:lnTo>
                    <a:pt x="328" y="262"/>
                  </a:lnTo>
                  <a:lnTo>
                    <a:pt x="331" y="268"/>
                  </a:lnTo>
                  <a:lnTo>
                    <a:pt x="334" y="269"/>
                  </a:lnTo>
                  <a:lnTo>
                    <a:pt x="337" y="270"/>
                  </a:lnTo>
                  <a:lnTo>
                    <a:pt x="337" y="270"/>
                  </a:lnTo>
                  <a:lnTo>
                    <a:pt x="340" y="269"/>
                  </a:lnTo>
                  <a:lnTo>
                    <a:pt x="341" y="268"/>
                  </a:lnTo>
                  <a:lnTo>
                    <a:pt x="344" y="262"/>
                  </a:lnTo>
                  <a:lnTo>
                    <a:pt x="347" y="258"/>
                  </a:lnTo>
                  <a:lnTo>
                    <a:pt x="348" y="258"/>
                  </a:lnTo>
                  <a:lnTo>
                    <a:pt x="350" y="258"/>
                  </a:lnTo>
                  <a:lnTo>
                    <a:pt x="350" y="258"/>
                  </a:lnTo>
                  <a:lnTo>
                    <a:pt x="354" y="260"/>
                  </a:lnTo>
                  <a:lnTo>
                    <a:pt x="358" y="259"/>
                  </a:lnTo>
                  <a:lnTo>
                    <a:pt x="360" y="255"/>
                  </a:lnTo>
                  <a:lnTo>
                    <a:pt x="361" y="250"/>
                  </a:lnTo>
                  <a:lnTo>
                    <a:pt x="361" y="250"/>
                  </a:lnTo>
                  <a:lnTo>
                    <a:pt x="363" y="242"/>
                  </a:lnTo>
                  <a:lnTo>
                    <a:pt x="365" y="238"/>
                  </a:lnTo>
                  <a:lnTo>
                    <a:pt x="370" y="236"/>
                  </a:lnTo>
                  <a:lnTo>
                    <a:pt x="370" y="236"/>
                  </a:lnTo>
                  <a:lnTo>
                    <a:pt x="373" y="236"/>
                  </a:lnTo>
                  <a:lnTo>
                    <a:pt x="374" y="236"/>
                  </a:lnTo>
                  <a:lnTo>
                    <a:pt x="374" y="240"/>
                  </a:lnTo>
                  <a:lnTo>
                    <a:pt x="374" y="245"/>
                  </a:lnTo>
                  <a:lnTo>
                    <a:pt x="375" y="250"/>
                  </a:lnTo>
                  <a:lnTo>
                    <a:pt x="375" y="250"/>
                  </a:lnTo>
                  <a:lnTo>
                    <a:pt x="377" y="253"/>
                  </a:lnTo>
                  <a:lnTo>
                    <a:pt x="380" y="255"/>
                  </a:lnTo>
                  <a:lnTo>
                    <a:pt x="383" y="255"/>
                  </a:lnTo>
                  <a:lnTo>
                    <a:pt x="384" y="253"/>
                  </a:lnTo>
                  <a:lnTo>
                    <a:pt x="388" y="250"/>
                  </a:lnTo>
                  <a:lnTo>
                    <a:pt x="390" y="246"/>
                  </a:lnTo>
                  <a:lnTo>
                    <a:pt x="390" y="246"/>
                  </a:lnTo>
                  <a:lnTo>
                    <a:pt x="391" y="246"/>
                  </a:lnTo>
                  <a:lnTo>
                    <a:pt x="393" y="245"/>
                  </a:lnTo>
                  <a:lnTo>
                    <a:pt x="397" y="243"/>
                  </a:lnTo>
                  <a:lnTo>
                    <a:pt x="401" y="243"/>
                  </a:lnTo>
                  <a:lnTo>
                    <a:pt x="402" y="242"/>
                  </a:lnTo>
                  <a:lnTo>
                    <a:pt x="402" y="240"/>
                  </a:lnTo>
                  <a:lnTo>
                    <a:pt x="402" y="240"/>
                  </a:lnTo>
                  <a:lnTo>
                    <a:pt x="402" y="238"/>
                  </a:lnTo>
                  <a:lnTo>
                    <a:pt x="404" y="235"/>
                  </a:lnTo>
                  <a:lnTo>
                    <a:pt x="404" y="232"/>
                  </a:lnTo>
                  <a:lnTo>
                    <a:pt x="402" y="228"/>
                  </a:lnTo>
                  <a:lnTo>
                    <a:pt x="402" y="228"/>
                  </a:lnTo>
                  <a:lnTo>
                    <a:pt x="402" y="226"/>
                  </a:lnTo>
                  <a:lnTo>
                    <a:pt x="402" y="225"/>
                  </a:lnTo>
                  <a:lnTo>
                    <a:pt x="405" y="223"/>
                  </a:lnTo>
                  <a:lnTo>
                    <a:pt x="410" y="222"/>
                  </a:lnTo>
                  <a:lnTo>
                    <a:pt x="412" y="219"/>
                  </a:lnTo>
                  <a:lnTo>
                    <a:pt x="412" y="219"/>
                  </a:lnTo>
                  <a:lnTo>
                    <a:pt x="414" y="219"/>
                  </a:lnTo>
                  <a:lnTo>
                    <a:pt x="414" y="218"/>
                  </a:lnTo>
                  <a:lnTo>
                    <a:pt x="411" y="216"/>
                  </a:lnTo>
                  <a:lnTo>
                    <a:pt x="405" y="216"/>
                  </a:lnTo>
                  <a:lnTo>
                    <a:pt x="400" y="212"/>
                  </a:lnTo>
                  <a:lnTo>
                    <a:pt x="400" y="212"/>
                  </a:lnTo>
                  <a:lnTo>
                    <a:pt x="398" y="211"/>
                  </a:lnTo>
                  <a:lnTo>
                    <a:pt x="395" y="211"/>
                  </a:lnTo>
                  <a:lnTo>
                    <a:pt x="394" y="211"/>
                  </a:lnTo>
                  <a:lnTo>
                    <a:pt x="393" y="212"/>
                  </a:lnTo>
                  <a:lnTo>
                    <a:pt x="391" y="215"/>
                  </a:lnTo>
                  <a:lnTo>
                    <a:pt x="390" y="219"/>
                  </a:lnTo>
                  <a:lnTo>
                    <a:pt x="390" y="219"/>
                  </a:lnTo>
                  <a:lnTo>
                    <a:pt x="390" y="221"/>
                  </a:lnTo>
                  <a:lnTo>
                    <a:pt x="388" y="221"/>
                  </a:lnTo>
                  <a:lnTo>
                    <a:pt x="383" y="221"/>
                  </a:lnTo>
                  <a:lnTo>
                    <a:pt x="368" y="216"/>
                  </a:lnTo>
                  <a:lnTo>
                    <a:pt x="368" y="216"/>
                  </a:lnTo>
                  <a:lnTo>
                    <a:pt x="365" y="216"/>
                  </a:lnTo>
                  <a:lnTo>
                    <a:pt x="363" y="218"/>
                  </a:lnTo>
                  <a:lnTo>
                    <a:pt x="356" y="221"/>
                  </a:lnTo>
                  <a:lnTo>
                    <a:pt x="348" y="226"/>
                  </a:lnTo>
                  <a:lnTo>
                    <a:pt x="340" y="232"/>
                  </a:lnTo>
                  <a:lnTo>
                    <a:pt x="340" y="232"/>
                  </a:lnTo>
                  <a:lnTo>
                    <a:pt x="333" y="236"/>
                  </a:lnTo>
                  <a:lnTo>
                    <a:pt x="328" y="242"/>
                  </a:lnTo>
                  <a:lnTo>
                    <a:pt x="323" y="246"/>
                  </a:lnTo>
                  <a:lnTo>
                    <a:pt x="320" y="246"/>
                  </a:lnTo>
                  <a:lnTo>
                    <a:pt x="317" y="246"/>
                  </a:lnTo>
                  <a:lnTo>
                    <a:pt x="317" y="246"/>
                  </a:lnTo>
                  <a:lnTo>
                    <a:pt x="309" y="248"/>
                  </a:lnTo>
                  <a:lnTo>
                    <a:pt x="300" y="252"/>
                  </a:lnTo>
                  <a:lnTo>
                    <a:pt x="296" y="255"/>
                  </a:lnTo>
                  <a:lnTo>
                    <a:pt x="294" y="258"/>
                  </a:lnTo>
                  <a:lnTo>
                    <a:pt x="296" y="258"/>
                  </a:lnTo>
                  <a:lnTo>
                    <a:pt x="296" y="258"/>
                  </a:lnTo>
                  <a:close/>
                  <a:moveTo>
                    <a:pt x="407" y="255"/>
                  </a:moveTo>
                  <a:lnTo>
                    <a:pt x="407" y="255"/>
                  </a:lnTo>
                  <a:lnTo>
                    <a:pt x="404" y="255"/>
                  </a:lnTo>
                  <a:lnTo>
                    <a:pt x="401" y="256"/>
                  </a:lnTo>
                  <a:lnTo>
                    <a:pt x="400" y="259"/>
                  </a:lnTo>
                  <a:lnTo>
                    <a:pt x="400" y="260"/>
                  </a:lnTo>
                  <a:lnTo>
                    <a:pt x="401" y="262"/>
                  </a:lnTo>
                  <a:lnTo>
                    <a:pt x="402" y="263"/>
                  </a:lnTo>
                  <a:lnTo>
                    <a:pt x="405" y="265"/>
                  </a:lnTo>
                  <a:lnTo>
                    <a:pt x="408" y="265"/>
                  </a:lnTo>
                  <a:lnTo>
                    <a:pt x="408" y="265"/>
                  </a:lnTo>
                  <a:lnTo>
                    <a:pt x="415" y="266"/>
                  </a:lnTo>
                  <a:lnTo>
                    <a:pt x="418" y="268"/>
                  </a:lnTo>
                  <a:lnTo>
                    <a:pt x="415" y="268"/>
                  </a:lnTo>
                  <a:lnTo>
                    <a:pt x="407" y="268"/>
                  </a:lnTo>
                  <a:lnTo>
                    <a:pt x="407" y="268"/>
                  </a:lnTo>
                  <a:lnTo>
                    <a:pt x="401" y="269"/>
                  </a:lnTo>
                  <a:lnTo>
                    <a:pt x="397" y="270"/>
                  </a:lnTo>
                  <a:lnTo>
                    <a:pt x="393" y="272"/>
                  </a:lnTo>
                  <a:lnTo>
                    <a:pt x="391" y="275"/>
                  </a:lnTo>
                  <a:lnTo>
                    <a:pt x="390" y="276"/>
                  </a:lnTo>
                  <a:lnTo>
                    <a:pt x="390" y="279"/>
                  </a:lnTo>
                  <a:lnTo>
                    <a:pt x="391" y="279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404" y="277"/>
                  </a:lnTo>
                  <a:lnTo>
                    <a:pt x="411" y="276"/>
                  </a:lnTo>
                  <a:lnTo>
                    <a:pt x="414" y="277"/>
                  </a:lnTo>
                  <a:lnTo>
                    <a:pt x="411" y="279"/>
                  </a:lnTo>
                  <a:lnTo>
                    <a:pt x="411" y="279"/>
                  </a:lnTo>
                  <a:lnTo>
                    <a:pt x="393" y="283"/>
                  </a:lnTo>
                  <a:lnTo>
                    <a:pt x="385" y="285"/>
                  </a:lnTo>
                  <a:lnTo>
                    <a:pt x="383" y="286"/>
                  </a:lnTo>
                  <a:lnTo>
                    <a:pt x="383" y="287"/>
                  </a:lnTo>
                  <a:lnTo>
                    <a:pt x="383" y="287"/>
                  </a:lnTo>
                  <a:lnTo>
                    <a:pt x="385" y="290"/>
                  </a:lnTo>
                  <a:lnTo>
                    <a:pt x="391" y="290"/>
                  </a:lnTo>
                  <a:lnTo>
                    <a:pt x="397" y="292"/>
                  </a:lnTo>
                  <a:lnTo>
                    <a:pt x="404" y="293"/>
                  </a:lnTo>
                  <a:lnTo>
                    <a:pt x="404" y="293"/>
                  </a:lnTo>
                  <a:lnTo>
                    <a:pt x="410" y="296"/>
                  </a:lnTo>
                  <a:lnTo>
                    <a:pt x="415" y="297"/>
                  </a:lnTo>
                  <a:lnTo>
                    <a:pt x="421" y="296"/>
                  </a:lnTo>
                  <a:lnTo>
                    <a:pt x="425" y="292"/>
                  </a:lnTo>
                  <a:lnTo>
                    <a:pt x="425" y="292"/>
                  </a:lnTo>
                  <a:lnTo>
                    <a:pt x="431" y="286"/>
                  </a:lnTo>
                  <a:lnTo>
                    <a:pt x="437" y="282"/>
                  </a:lnTo>
                  <a:lnTo>
                    <a:pt x="438" y="282"/>
                  </a:lnTo>
                  <a:lnTo>
                    <a:pt x="439" y="282"/>
                  </a:lnTo>
                  <a:lnTo>
                    <a:pt x="439" y="283"/>
                  </a:lnTo>
                  <a:lnTo>
                    <a:pt x="438" y="286"/>
                  </a:lnTo>
                  <a:lnTo>
                    <a:pt x="438" y="286"/>
                  </a:lnTo>
                  <a:lnTo>
                    <a:pt x="438" y="290"/>
                  </a:lnTo>
                  <a:lnTo>
                    <a:pt x="439" y="292"/>
                  </a:lnTo>
                  <a:lnTo>
                    <a:pt x="441" y="292"/>
                  </a:lnTo>
                  <a:lnTo>
                    <a:pt x="445" y="292"/>
                  </a:lnTo>
                  <a:lnTo>
                    <a:pt x="455" y="290"/>
                  </a:lnTo>
                  <a:lnTo>
                    <a:pt x="469" y="289"/>
                  </a:lnTo>
                  <a:lnTo>
                    <a:pt x="469" y="289"/>
                  </a:lnTo>
                  <a:lnTo>
                    <a:pt x="475" y="289"/>
                  </a:lnTo>
                  <a:lnTo>
                    <a:pt x="476" y="290"/>
                  </a:lnTo>
                  <a:lnTo>
                    <a:pt x="475" y="292"/>
                  </a:lnTo>
                  <a:lnTo>
                    <a:pt x="472" y="295"/>
                  </a:lnTo>
                  <a:lnTo>
                    <a:pt x="461" y="299"/>
                  </a:lnTo>
                  <a:lnTo>
                    <a:pt x="445" y="302"/>
                  </a:lnTo>
                  <a:lnTo>
                    <a:pt x="445" y="302"/>
                  </a:lnTo>
                  <a:lnTo>
                    <a:pt x="439" y="303"/>
                  </a:lnTo>
                  <a:lnTo>
                    <a:pt x="435" y="305"/>
                  </a:lnTo>
                  <a:lnTo>
                    <a:pt x="432" y="306"/>
                  </a:lnTo>
                  <a:lnTo>
                    <a:pt x="432" y="309"/>
                  </a:lnTo>
                  <a:lnTo>
                    <a:pt x="432" y="310"/>
                  </a:lnTo>
                  <a:lnTo>
                    <a:pt x="435" y="313"/>
                  </a:lnTo>
                  <a:lnTo>
                    <a:pt x="439" y="314"/>
                  </a:lnTo>
                  <a:lnTo>
                    <a:pt x="445" y="316"/>
                  </a:lnTo>
                  <a:lnTo>
                    <a:pt x="445" y="316"/>
                  </a:lnTo>
                  <a:lnTo>
                    <a:pt x="451" y="317"/>
                  </a:lnTo>
                  <a:lnTo>
                    <a:pt x="459" y="316"/>
                  </a:lnTo>
                  <a:lnTo>
                    <a:pt x="476" y="312"/>
                  </a:lnTo>
                  <a:lnTo>
                    <a:pt x="492" y="306"/>
                  </a:lnTo>
                  <a:lnTo>
                    <a:pt x="502" y="299"/>
                  </a:lnTo>
                  <a:lnTo>
                    <a:pt x="502" y="299"/>
                  </a:lnTo>
                  <a:lnTo>
                    <a:pt x="505" y="296"/>
                  </a:lnTo>
                  <a:lnTo>
                    <a:pt x="508" y="296"/>
                  </a:lnTo>
                  <a:lnTo>
                    <a:pt x="513" y="297"/>
                  </a:lnTo>
                  <a:lnTo>
                    <a:pt x="519" y="299"/>
                  </a:lnTo>
                  <a:lnTo>
                    <a:pt x="522" y="299"/>
                  </a:lnTo>
                  <a:lnTo>
                    <a:pt x="525" y="297"/>
                  </a:lnTo>
                  <a:lnTo>
                    <a:pt x="525" y="297"/>
                  </a:lnTo>
                  <a:lnTo>
                    <a:pt x="528" y="296"/>
                  </a:lnTo>
                  <a:lnTo>
                    <a:pt x="532" y="295"/>
                  </a:lnTo>
                  <a:lnTo>
                    <a:pt x="540" y="295"/>
                  </a:lnTo>
                  <a:lnTo>
                    <a:pt x="550" y="296"/>
                  </a:lnTo>
                  <a:lnTo>
                    <a:pt x="560" y="295"/>
                  </a:lnTo>
                  <a:lnTo>
                    <a:pt x="560" y="295"/>
                  </a:lnTo>
                  <a:lnTo>
                    <a:pt x="566" y="293"/>
                  </a:lnTo>
                  <a:lnTo>
                    <a:pt x="569" y="289"/>
                  </a:lnTo>
                  <a:lnTo>
                    <a:pt x="572" y="285"/>
                  </a:lnTo>
                  <a:lnTo>
                    <a:pt x="573" y="279"/>
                  </a:lnTo>
                  <a:lnTo>
                    <a:pt x="573" y="273"/>
                  </a:lnTo>
                  <a:lnTo>
                    <a:pt x="572" y="269"/>
                  </a:lnTo>
                  <a:lnTo>
                    <a:pt x="570" y="265"/>
                  </a:lnTo>
                  <a:lnTo>
                    <a:pt x="566" y="262"/>
                  </a:lnTo>
                  <a:lnTo>
                    <a:pt x="566" y="262"/>
                  </a:lnTo>
                  <a:lnTo>
                    <a:pt x="563" y="262"/>
                  </a:lnTo>
                  <a:lnTo>
                    <a:pt x="560" y="262"/>
                  </a:lnTo>
                  <a:lnTo>
                    <a:pt x="558" y="263"/>
                  </a:lnTo>
                  <a:lnTo>
                    <a:pt x="553" y="266"/>
                  </a:lnTo>
                  <a:lnTo>
                    <a:pt x="549" y="269"/>
                  </a:lnTo>
                  <a:lnTo>
                    <a:pt x="549" y="269"/>
                  </a:lnTo>
                  <a:lnTo>
                    <a:pt x="546" y="269"/>
                  </a:lnTo>
                  <a:lnTo>
                    <a:pt x="543" y="268"/>
                  </a:lnTo>
                  <a:lnTo>
                    <a:pt x="539" y="265"/>
                  </a:lnTo>
                  <a:lnTo>
                    <a:pt x="531" y="253"/>
                  </a:lnTo>
                  <a:lnTo>
                    <a:pt x="531" y="253"/>
                  </a:lnTo>
                  <a:lnTo>
                    <a:pt x="528" y="252"/>
                  </a:lnTo>
                  <a:lnTo>
                    <a:pt x="528" y="248"/>
                  </a:lnTo>
                  <a:lnTo>
                    <a:pt x="526" y="242"/>
                  </a:lnTo>
                  <a:lnTo>
                    <a:pt x="523" y="238"/>
                  </a:lnTo>
                  <a:lnTo>
                    <a:pt x="522" y="236"/>
                  </a:lnTo>
                  <a:lnTo>
                    <a:pt x="519" y="236"/>
                  </a:lnTo>
                  <a:lnTo>
                    <a:pt x="519" y="236"/>
                  </a:lnTo>
                  <a:lnTo>
                    <a:pt x="511" y="240"/>
                  </a:lnTo>
                  <a:lnTo>
                    <a:pt x="502" y="246"/>
                  </a:lnTo>
                  <a:lnTo>
                    <a:pt x="499" y="249"/>
                  </a:lnTo>
                  <a:lnTo>
                    <a:pt x="498" y="252"/>
                  </a:lnTo>
                  <a:lnTo>
                    <a:pt x="499" y="253"/>
                  </a:lnTo>
                  <a:lnTo>
                    <a:pt x="502" y="255"/>
                  </a:lnTo>
                  <a:lnTo>
                    <a:pt x="502" y="255"/>
                  </a:lnTo>
                  <a:lnTo>
                    <a:pt x="508" y="256"/>
                  </a:lnTo>
                  <a:lnTo>
                    <a:pt x="509" y="258"/>
                  </a:lnTo>
                  <a:lnTo>
                    <a:pt x="509" y="259"/>
                  </a:lnTo>
                  <a:lnTo>
                    <a:pt x="508" y="263"/>
                  </a:lnTo>
                  <a:lnTo>
                    <a:pt x="503" y="265"/>
                  </a:lnTo>
                  <a:lnTo>
                    <a:pt x="503" y="265"/>
                  </a:lnTo>
                  <a:lnTo>
                    <a:pt x="502" y="266"/>
                  </a:lnTo>
                  <a:lnTo>
                    <a:pt x="503" y="268"/>
                  </a:lnTo>
                  <a:lnTo>
                    <a:pt x="508" y="270"/>
                  </a:lnTo>
                  <a:lnTo>
                    <a:pt x="513" y="275"/>
                  </a:lnTo>
                  <a:lnTo>
                    <a:pt x="515" y="276"/>
                  </a:lnTo>
                  <a:lnTo>
                    <a:pt x="515" y="277"/>
                  </a:lnTo>
                  <a:lnTo>
                    <a:pt x="515" y="277"/>
                  </a:lnTo>
                  <a:lnTo>
                    <a:pt x="513" y="279"/>
                  </a:lnTo>
                  <a:lnTo>
                    <a:pt x="509" y="279"/>
                  </a:lnTo>
                  <a:lnTo>
                    <a:pt x="496" y="279"/>
                  </a:lnTo>
                  <a:lnTo>
                    <a:pt x="485" y="276"/>
                  </a:lnTo>
                  <a:lnTo>
                    <a:pt x="481" y="273"/>
                  </a:lnTo>
                  <a:lnTo>
                    <a:pt x="478" y="270"/>
                  </a:lnTo>
                  <a:lnTo>
                    <a:pt x="478" y="270"/>
                  </a:lnTo>
                  <a:lnTo>
                    <a:pt x="476" y="268"/>
                  </a:lnTo>
                  <a:lnTo>
                    <a:pt x="474" y="265"/>
                  </a:lnTo>
                  <a:lnTo>
                    <a:pt x="464" y="259"/>
                  </a:lnTo>
                  <a:lnTo>
                    <a:pt x="451" y="255"/>
                  </a:lnTo>
                  <a:lnTo>
                    <a:pt x="445" y="253"/>
                  </a:lnTo>
                  <a:lnTo>
                    <a:pt x="441" y="253"/>
                  </a:lnTo>
                  <a:lnTo>
                    <a:pt x="441" y="253"/>
                  </a:lnTo>
                  <a:lnTo>
                    <a:pt x="437" y="255"/>
                  </a:lnTo>
                  <a:lnTo>
                    <a:pt x="435" y="253"/>
                  </a:lnTo>
                  <a:lnTo>
                    <a:pt x="432" y="250"/>
                  </a:lnTo>
                  <a:lnTo>
                    <a:pt x="430" y="246"/>
                  </a:lnTo>
                  <a:lnTo>
                    <a:pt x="427" y="245"/>
                  </a:lnTo>
                  <a:lnTo>
                    <a:pt x="424" y="245"/>
                  </a:lnTo>
                  <a:lnTo>
                    <a:pt x="424" y="245"/>
                  </a:lnTo>
                  <a:lnTo>
                    <a:pt x="420" y="245"/>
                  </a:lnTo>
                  <a:lnTo>
                    <a:pt x="418" y="246"/>
                  </a:lnTo>
                  <a:lnTo>
                    <a:pt x="415" y="249"/>
                  </a:lnTo>
                  <a:lnTo>
                    <a:pt x="412" y="253"/>
                  </a:lnTo>
                  <a:lnTo>
                    <a:pt x="410" y="253"/>
                  </a:lnTo>
                  <a:lnTo>
                    <a:pt x="407" y="255"/>
                  </a:lnTo>
                  <a:lnTo>
                    <a:pt x="407" y="255"/>
                  </a:lnTo>
                  <a:close/>
                  <a:moveTo>
                    <a:pt x="444" y="203"/>
                  </a:moveTo>
                  <a:lnTo>
                    <a:pt x="444" y="203"/>
                  </a:lnTo>
                  <a:lnTo>
                    <a:pt x="444" y="201"/>
                  </a:lnTo>
                  <a:lnTo>
                    <a:pt x="441" y="199"/>
                  </a:lnTo>
                  <a:lnTo>
                    <a:pt x="438" y="198"/>
                  </a:lnTo>
                  <a:lnTo>
                    <a:pt x="434" y="196"/>
                  </a:lnTo>
                  <a:lnTo>
                    <a:pt x="425" y="198"/>
                  </a:lnTo>
                  <a:lnTo>
                    <a:pt x="422" y="198"/>
                  </a:lnTo>
                  <a:lnTo>
                    <a:pt x="422" y="199"/>
                  </a:lnTo>
                  <a:lnTo>
                    <a:pt x="422" y="199"/>
                  </a:lnTo>
                  <a:lnTo>
                    <a:pt x="427" y="203"/>
                  </a:lnTo>
                  <a:lnTo>
                    <a:pt x="434" y="206"/>
                  </a:lnTo>
                  <a:lnTo>
                    <a:pt x="437" y="208"/>
                  </a:lnTo>
                  <a:lnTo>
                    <a:pt x="439" y="208"/>
                  </a:lnTo>
                  <a:lnTo>
                    <a:pt x="442" y="206"/>
                  </a:lnTo>
                  <a:lnTo>
                    <a:pt x="444" y="203"/>
                  </a:lnTo>
                  <a:lnTo>
                    <a:pt x="444" y="203"/>
                  </a:lnTo>
                  <a:close/>
                  <a:moveTo>
                    <a:pt x="502" y="199"/>
                  </a:moveTo>
                  <a:lnTo>
                    <a:pt x="502" y="199"/>
                  </a:lnTo>
                  <a:lnTo>
                    <a:pt x="505" y="199"/>
                  </a:lnTo>
                  <a:lnTo>
                    <a:pt x="506" y="198"/>
                  </a:lnTo>
                  <a:lnTo>
                    <a:pt x="508" y="196"/>
                  </a:lnTo>
                  <a:lnTo>
                    <a:pt x="506" y="195"/>
                  </a:lnTo>
                  <a:lnTo>
                    <a:pt x="502" y="194"/>
                  </a:lnTo>
                  <a:lnTo>
                    <a:pt x="492" y="194"/>
                  </a:lnTo>
                  <a:lnTo>
                    <a:pt x="492" y="194"/>
                  </a:lnTo>
                  <a:lnTo>
                    <a:pt x="479" y="195"/>
                  </a:lnTo>
                  <a:lnTo>
                    <a:pt x="466" y="196"/>
                  </a:lnTo>
                  <a:lnTo>
                    <a:pt x="461" y="198"/>
                  </a:lnTo>
                  <a:lnTo>
                    <a:pt x="457" y="201"/>
                  </a:lnTo>
                  <a:lnTo>
                    <a:pt x="454" y="202"/>
                  </a:lnTo>
                  <a:lnTo>
                    <a:pt x="452" y="206"/>
                  </a:lnTo>
                  <a:lnTo>
                    <a:pt x="452" y="206"/>
                  </a:lnTo>
                  <a:lnTo>
                    <a:pt x="454" y="212"/>
                  </a:lnTo>
                  <a:lnTo>
                    <a:pt x="457" y="216"/>
                  </a:lnTo>
                  <a:lnTo>
                    <a:pt x="464" y="219"/>
                  </a:lnTo>
                  <a:lnTo>
                    <a:pt x="474" y="221"/>
                  </a:lnTo>
                  <a:lnTo>
                    <a:pt x="474" y="221"/>
                  </a:lnTo>
                  <a:lnTo>
                    <a:pt x="479" y="221"/>
                  </a:lnTo>
                  <a:lnTo>
                    <a:pt x="485" y="219"/>
                  </a:lnTo>
                  <a:lnTo>
                    <a:pt x="489" y="216"/>
                  </a:lnTo>
                  <a:lnTo>
                    <a:pt x="494" y="213"/>
                  </a:lnTo>
                  <a:lnTo>
                    <a:pt x="496" y="211"/>
                  </a:lnTo>
                  <a:lnTo>
                    <a:pt x="498" y="209"/>
                  </a:lnTo>
                  <a:lnTo>
                    <a:pt x="498" y="206"/>
                  </a:lnTo>
                  <a:lnTo>
                    <a:pt x="496" y="206"/>
                  </a:lnTo>
                  <a:lnTo>
                    <a:pt x="496" y="206"/>
                  </a:lnTo>
                  <a:lnTo>
                    <a:pt x="492" y="205"/>
                  </a:lnTo>
                  <a:lnTo>
                    <a:pt x="492" y="205"/>
                  </a:lnTo>
                  <a:lnTo>
                    <a:pt x="494" y="203"/>
                  </a:lnTo>
                  <a:lnTo>
                    <a:pt x="496" y="202"/>
                  </a:lnTo>
                  <a:lnTo>
                    <a:pt x="502" y="199"/>
                  </a:lnTo>
                  <a:lnTo>
                    <a:pt x="502" y="199"/>
                  </a:lnTo>
                  <a:close/>
                  <a:moveTo>
                    <a:pt x="468" y="186"/>
                  </a:moveTo>
                  <a:lnTo>
                    <a:pt x="468" y="186"/>
                  </a:lnTo>
                  <a:lnTo>
                    <a:pt x="471" y="186"/>
                  </a:lnTo>
                  <a:lnTo>
                    <a:pt x="474" y="186"/>
                  </a:lnTo>
                  <a:lnTo>
                    <a:pt x="478" y="185"/>
                  </a:lnTo>
                  <a:lnTo>
                    <a:pt x="482" y="184"/>
                  </a:lnTo>
                  <a:lnTo>
                    <a:pt x="485" y="184"/>
                  </a:lnTo>
                  <a:lnTo>
                    <a:pt x="486" y="184"/>
                  </a:lnTo>
                  <a:lnTo>
                    <a:pt x="486" y="184"/>
                  </a:lnTo>
                  <a:lnTo>
                    <a:pt x="494" y="186"/>
                  </a:lnTo>
                  <a:lnTo>
                    <a:pt x="502" y="188"/>
                  </a:lnTo>
                  <a:lnTo>
                    <a:pt x="506" y="188"/>
                  </a:lnTo>
                  <a:lnTo>
                    <a:pt x="511" y="186"/>
                  </a:lnTo>
                  <a:lnTo>
                    <a:pt x="513" y="184"/>
                  </a:lnTo>
                  <a:lnTo>
                    <a:pt x="513" y="181"/>
                  </a:lnTo>
                  <a:lnTo>
                    <a:pt x="513" y="181"/>
                  </a:lnTo>
                  <a:lnTo>
                    <a:pt x="513" y="176"/>
                  </a:lnTo>
                  <a:lnTo>
                    <a:pt x="509" y="174"/>
                  </a:lnTo>
                  <a:lnTo>
                    <a:pt x="505" y="172"/>
                  </a:lnTo>
                  <a:lnTo>
                    <a:pt x="499" y="171"/>
                  </a:lnTo>
                  <a:lnTo>
                    <a:pt x="488" y="169"/>
                  </a:lnTo>
                  <a:lnTo>
                    <a:pt x="482" y="171"/>
                  </a:lnTo>
                  <a:lnTo>
                    <a:pt x="479" y="172"/>
                  </a:lnTo>
                  <a:lnTo>
                    <a:pt x="479" y="172"/>
                  </a:lnTo>
                  <a:lnTo>
                    <a:pt x="469" y="175"/>
                  </a:lnTo>
                  <a:lnTo>
                    <a:pt x="458" y="178"/>
                  </a:lnTo>
                  <a:lnTo>
                    <a:pt x="448" y="181"/>
                  </a:lnTo>
                  <a:lnTo>
                    <a:pt x="447" y="182"/>
                  </a:lnTo>
                  <a:lnTo>
                    <a:pt x="448" y="185"/>
                  </a:lnTo>
                  <a:lnTo>
                    <a:pt x="448" y="185"/>
                  </a:lnTo>
                  <a:lnTo>
                    <a:pt x="452" y="186"/>
                  </a:lnTo>
                  <a:lnTo>
                    <a:pt x="458" y="186"/>
                  </a:lnTo>
                  <a:lnTo>
                    <a:pt x="462" y="185"/>
                  </a:lnTo>
                  <a:lnTo>
                    <a:pt x="468" y="186"/>
                  </a:lnTo>
                  <a:lnTo>
                    <a:pt x="468" y="186"/>
                  </a:lnTo>
                  <a:close/>
                  <a:moveTo>
                    <a:pt x="586" y="164"/>
                  </a:moveTo>
                  <a:lnTo>
                    <a:pt x="586" y="164"/>
                  </a:lnTo>
                  <a:lnTo>
                    <a:pt x="590" y="162"/>
                  </a:lnTo>
                  <a:lnTo>
                    <a:pt x="595" y="162"/>
                  </a:lnTo>
                  <a:lnTo>
                    <a:pt x="602" y="165"/>
                  </a:lnTo>
                  <a:lnTo>
                    <a:pt x="607" y="169"/>
                  </a:lnTo>
                  <a:lnTo>
                    <a:pt x="609" y="172"/>
                  </a:lnTo>
                  <a:lnTo>
                    <a:pt x="607" y="174"/>
                  </a:lnTo>
                  <a:lnTo>
                    <a:pt x="607" y="174"/>
                  </a:lnTo>
                  <a:lnTo>
                    <a:pt x="606" y="176"/>
                  </a:lnTo>
                  <a:lnTo>
                    <a:pt x="603" y="176"/>
                  </a:lnTo>
                  <a:lnTo>
                    <a:pt x="593" y="176"/>
                  </a:lnTo>
                  <a:lnTo>
                    <a:pt x="585" y="176"/>
                  </a:lnTo>
                  <a:lnTo>
                    <a:pt x="583" y="176"/>
                  </a:lnTo>
                  <a:lnTo>
                    <a:pt x="582" y="178"/>
                  </a:lnTo>
                  <a:lnTo>
                    <a:pt x="582" y="178"/>
                  </a:lnTo>
                  <a:lnTo>
                    <a:pt x="583" y="181"/>
                  </a:lnTo>
                  <a:lnTo>
                    <a:pt x="586" y="184"/>
                  </a:lnTo>
                  <a:lnTo>
                    <a:pt x="589" y="185"/>
                  </a:lnTo>
                  <a:lnTo>
                    <a:pt x="593" y="185"/>
                  </a:lnTo>
                  <a:lnTo>
                    <a:pt x="597" y="185"/>
                  </a:lnTo>
                  <a:lnTo>
                    <a:pt x="603" y="184"/>
                  </a:lnTo>
                  <a:lnTo>
                    <a:pt x="603" y="184"/>
                  </a:lnTo>
                  <a:lnTo>
                    <a:pt x="614" y="182"/>
                  </a:lnTo>
                  <a:lnTo>
                    <a:pt x="626" y="182"/>
                  </a:lnTo>
                  <a:lnTo>
                    <a:pt x="636" y="186"/>
                  </a:lnTo>
                  <a:lnTo>
                    <a:pt x="646" y="192"/>
                  </a:lnTo>
                  <a:lnTo>
                    <a:pt x="646" y="192"/>
                  </a:lnTo>
                  <a:lnTo>
                    <a:pt x="654" y="198"/>
                  </a:lnTo>
                  <a:lnTo>
                    <a:pt x="661" y="201"/>
                  </a:lnTo>
                  <a:lnTo>
                    <a:pt x="666" y="201"/>
                  </a:lnTo>
                  <a:lnTo>
                    <a:pt x="668" y="201"/>
                  </a:lnTo>
                  <a:lnTo>
                    <a:pt x="673" y="198"/>
                  </a:lnTo>
                  <a:lnTo>
                    <a:pt x="676" y="195"/>
                  </a:lnTo>
                  <a:lnTo>
                    <a:pt x="676" y="195"/>
                  </a:lnTo>
                  <a:lnTo>
                    <a:pt x="677" y="192"/>
                  </a:lnTo>
                  <a:lnTo>
                    <a:pt x="677" y="189"/>
                  </a:lnTo>
                  <a:lnTo>
                    <a:pt x="676" y="188"/>
                  </a:lnTo>
                  <a:lnTo>
                    <a:pt x="674" y="186"/>
                  </a:lnTo>
                  <a:lnTo>
                    <a:pt x="670" y="182"/>
                  </a:lnTo>
                  <a:lnTo>
                    <a:pt x="668" y="181"/>
                  </a:lnTo>
                  <a:lnTo>
                    <a:pt x="668" y="178"/>
                  </a:lnTo>
                  <a:lnTo>
                    <a:pt x="668" y="178"/>
                  </a:lnTo>
                  <a:lnTo>
                    <a:pt x="670" y="175"/>
                  </a:lnTo>
                  <a:lnTo>
                    <a:pt x="668" y="174"/>
                  </a:lnTo>
                  <a:lnTo>
                    <a:pt x="664" y="169"/>
                  </a:lnTo>
                  <a:lnTo>
                    <a:pt x="657" y="167"/>
                  </a:lnTo>
                  <a:lnTo>
                    <a:pt x="650" y="167"/>
                  </a:lnTo>
                  <a:lnTo>
                    <a:pt x="650" y="167"/>
                  </a:lnTo>
                  <a:lnTo>
                    <a:pt x="647" y="165"/>
                  </a:lnTo>
                  <a:lnTo>
                    <a:pt x="644" y="164"/>
                  </a:lnTo>
                  <a:lnTo>
                    <a:pt x="640" y="159"/>
                  </a:lnTo>
                  <a:lnTo>
                    <a:pt x="637" y="155"/>
                  </a:lnTo>
                  <a:lnTo>
                    <a:pt x="634" y="155"/>
                  </a:lnTo>
                  <a:lnTo>
                    <a:pt x="633" y="155"/>
                  </a:lnTo>
                  <a:lnTo>
                    <a:pt x="633" y="155"/>
                  </a:lnTo>
                  <a:lnTo>
                    <a:pt x="624" y="159"/>
                  </a:lnTo>
                  <a:lnTo>
                    <a:pt x="624" y="159"/>
                  </a:lnTo>
                  <a:lnTo>
                    <a:pt x="623" y="158"/>
                  </a:lnTo>
                  <a:lnTo>
                    <a:pt x="622" y="154"/>
                  </a:lnTo>
                  <a:lnTo>
                    <a:pt x="622" y="154"/>
                  </a:lnTo>
                  <a:lnTo>
                    <a:pt x="620" y="151"/>
                  </a:lnTo>
                  <a:lnTo>
                    <a:pt x="616" y="148"/>
                  </a:lnTo>
                  <a:lnTo>
                    <a:pt x="610" y="147"/>
                  </a:lnTo>
                  <a:lnTo>
                    <a:pt x="603" y="145"/>
                  </a:lnTo>
                  <a:lnTo>
                    <a:pt x="587" y="145"/>
                  </a:lnTo>
                  <a:lnTo>
                    <a:pt x="576" y="147"/>
                  </a:lnTo>
                  <a:lnTo>
                    <a:pt x="576" y="147"/>
                  </a:lnTo>
                  <a:lnTo>
                    <a:pt x="573" y="149"/>
                  </a:lnTo>
                  <a:lnTo>
                    <a:pt x="572" y="152"/>
                  </a:lnTo>
                  <a:lnTo>
                    <a:pt x="573" y="155"/>
                  </a:lnTo>
                  <a:lnTo>
                    <a:pt x="575" y="159"/>
                  </a:lnTo>
                  <a:lnTo>
                    <a:pt x="577" y="162"/>
                  </a:lnTo>
                  <a:lnTo>
                    <a:pt x="580" y="165"/>
                  </a:lnTo>
                  <a:lnTo>
                    <a:pt x="583" y="165"/>
                  </a:lnTo>
                  <a:lnTo>
                    <a:pt x="586" y="164"/>
                  </a:lnTo>
                  <a:lnTo>
                    <a:pt x="586" y="164"/>
                  </a:lnTo>
                  <a:close/>
                  <a:moveTo>
                    <a:pt x="592" y="223"/>
                  </a:moveTo>
                  <a:lnTo>
                    <a:pt x="592" y="223"/>
                  </a:lnTo>
                  <a:lnTo>
                    <a:pt x="592" y="221"/>
                  </a:lnTo>
                  <a:lnTo>
                    <a:pt x="590" y="216"/>
                  </a:lnTo>
                  <a:lnTo>
                    <a:pt x="586" y="212"/>
                  </a:lnTo>
                  <a:lnTo>
                    <a:pt x="582" y="208"/>
                  </a:lnTo>
                  <a:lnTo>
                    <a:pt x="577" y="205"/>
                  </a:lnTo>
                  <a:lnTo>
                    <a:pt x="572" y="202"/>
                  </a:lnTo>
                  <a:lnTo>
                    <a:pt x="569" y="202"/>
                  </a:lnTo>
                  <a:lnTo>
                    <a:pt x="567" y="203"/>
                  </a:lnTo>
                  <a:lnTo>
                    <a:pt x="567" y="205"/>
                  </a:lnTo>
                  <a:lnTo>
                    <a:pt x="567" y="205"/>
                  </a:lnTo>
                  <a:lnTo>
                    <a:pt x="567" y="209"/>
                  </a:lnTo>
                  <a:lnTo>
                    <a:pt x="569" y="213"/>
                  </a:lnTo>
                  <a:lnTo>
                    <a:pt x="573" y="218"/>
                  </a:lnTo>
                  <a:lnTo>
                    <a:pt x="576" y="221"/>
                  </a:lnTo>
                  <a:lnTo>
                    <a:pt x="580" y="223"/>
                  </a:lnTo>
                  <a:lnTo>
                    <a:pt x="585" y="226"/>
                  </a:lnTo>
                  <a:lnTo>
                    <a:pt x="589" y="226"/>
                  </a:lnTo>
                  <a:lnTo>
                    <a:pt x="592" y="223"/>
                  </a:lnTo>
                  <a:lnTo>
                    <a:pt x="592" y="223"/>
                  </a:lnTo>
                  <a:close/>
                  <a:moveTo>
                    <a:pt x="684" y="131"/>
                  </a:moveTo>
                  <a:lnTo>
                    <a:pt x="684" y="131"/>
                  </a:lnTo>
                  <a:lnTo>
                    <a:pt x="684" y="128"/>
                  </a:lnTo>
                  <a:lnTo>
                    <a:pt x="681" y="125"/>
                  </a:lnTo>
                  <a:lnTo>
                    <a:pt x="677" y="122"/>
                  </a:lnTo>
                  <a:lnTo>
                    <a:pt x="671" y="121"/>
                  </a:lnTo>
                  <a:lnTo>
                    <a:pt x="663" y="120"/>
                  </a:lnTo>
                  <a:lnTo>
                    <a:pt x="661" y="121"/>
                  </a:lnTo>
                  <a:lnTo>
                    <a:pt x="663" y="122"/>
                  </a:lnTo>
                  <a:lnTo>
                    <a:pt x="663" y="122"/>
                  </a:lnTo>
                  <a:lnTo>
                    <a:pt x="667" y="127"/>
                  </a:lnTo>
                  <a:lnTo>
                    <a:pt x="673" y="132"/>
                  </a:lnTo>
                  <a:lnTo>
                    <a:pt x="676" y="134"/>
                  </a:lnTo>
                  <a:lnTo>
                    <a:pt x="680" y="134"/>
                  </a:lnTo>
                  <a:lnTo>
                    <a:pt x="681" y="134"/>
                  </a:lnTo>
                  <a:lnTo>
                    <a:pt x="684" y="131"/>
                  </a:lnTo>
                  <a:lnTo>
                    <a:pt x="684" y="131"/>
                  </a:lnTo>
                  <a:close/>
                  <a:moveTo>
                    <a:pt x="603" y="292"/>
                  </a:moveTo>
                  <a:lnTo>
                    <a:pt x="603" y="292"/>
                  </a:lnTo>
                  <a:lnTo>
                    <a:pt x="604" y="290"/>
                  </a:lnTo>
                  <a:lnTo>
                    <a:pt x="604" y="287"/>
                  </a:lnTo>
                  <a:lnTo>
                    <a:pt x="602" y="285"/>
                  </a:lnTo>
                  <a:lnTo>
                    <a:pt x="600" y="283"/>
                  </a:lnTo>
                  <a:lnTo>
                    <a:pt x="596" y="282"/>
                  </a:lnTo>
                  <a:lnTo>
                    <a:pt x="593" y="280"/>
                  </a:lnTo>
                  <a:lnTo>
                    <a:pt x="590" y="282"/>
                  </a:lnTo>
                  <a:lnTo>
                    <a:pt x="589" y="285"/>
                  </a:lnTo>
                  <a:lnTo>
                    <a:pt x="589" y="285"/>
                  </a:lnTo>
                  <a:lnTo>
                    <a:pt x="587" y="287"/>
                  </a:lnTo>
                  <a:lnTo>
                    <a:pt x="589" y="290"/>
                  </a:lnTo>
                  <a:lnTo>
                    <a:pt x="590" y="293"/>
                  </a:lnTo>
                  <a:lnTo>
                    <a:pt x="593" y="295"/>
                  </a:lnTo>
                  <a:lnTo>
                    <a:pt x="599" y="295"/>
                  </a:lnTo>
                  <a:lnTo>
                    <a:pt x="602" y="295"/>
                  </a:lnTo>
                  <a:lnTo>
                    <a:pt x="603" y="292"/>
                  </a:lnTo>
                  <a:lnTo>
                    <a:pt x="603" y="292"/>
                  </a:lnTo>
                  <a:close/>
                  <a:moveTo>
                    <a:pt x="684" y="242"/>
                  </a:moveTo>
                  <a:lnTo>
                    <a:pt x="684" y="242"/>
                  </a:lnTo>
                  <a:lnTo>
                    <a:pt x="683" y="245"/>
                  </a:lnTo>
                  <a:lnTo>
                    <a:pt x="681" y="245"/>
                  </a:lnTo>
                  <a:lnTo>
                    <a:pt x="674" y="243"/>
                  </a:lnTo>
                  <a:lnTo>
                    <a:pt x="654" y="236"/>
                  </a:lnTo>
                  <a:lnTo>
                    <a:pt x="654" y="236"/>
                  </a:lnTo>
                  <a:lnTo>
                    <a:pt x="650" y="235"/>
                  </a:lnTo>
                  <a:lnTo>
                    <a:pt x="649" y="236"/>
                  </a:lnTo>
                  <a:lnTo>
                    <a:pt x="647" y="238"/>
                  </a:lnTo>
                  <a:lnTo>
                    <a:pt x="649" y="240"/>
                  </a:lnTo>
                  <a:lnTo>
                    <a:pt x="653" y="248"/>
                  </a:lnTo>
                  <a:lnTo>
                    <a:pt x="659" y="255"/>
                  </a:lnTo>
                  <a:lnTo>
                    <a:pt x="659" y="255"/>
                  </a:lnTo>
                  <a:lnTo>
                    <a:pt x="661" y="258"/>
                  </a:lnTo>
                  <a:lnTo>
                    <a:pt x="663" y="259"/>
                  </a:lnTo>
                  <a:lnTo>
                    <a:pt x="661" y="259"/>
                  </a:lnTo>
                  <a:lnTo>
                    <a:pt x="659" y="259"/>
                  </a:lnTo>
                  <a:lnTo>
                    <a:pt x="650" y="256"/>
                  </a:lnTo>
                  <a:lnTo>
                    <a:pt x="640" y="249"/>
                  </a:lnTo>
                  <a:lnTo>
                    <a:pt x="640" y="249"/>
                  </a:lnTo>
                  <a:lnTo>
                    <a:pt x="636" y="248"/>
                  </a:lnTo>
                  <a:lnTo>
                    <a:pt x="633" y="246"/>
                  </a:lnTo>
                  <a:lnTo>
                    <a:pt x="632" y="248"/>
                  </a:lnTo>
                  <a:lnTo>
                    <a:pt x="630" y="250"/>
                  </a:lnTo>
                  <a:lnTo>
                    <a:pt x="632" y="256"/>
                  </a:lnTo>
                  <a:lnTo>
                    <a:pt x="633" y="259"/>
                  </a:lnTo>
                  <a:lnTo>
                    <a:pt x="634" y="260"/>
                  </a:lnTo>
                  <a:lnTo>
                    <a:pt x="634" y="260"/>
                  </a:lnTo>
                  <a:lnTo>
                    <a:pt x="637" y="263"/>
                  </a:lnTo>
                  <a:lnTo>
                    <a:pt x="637" y="265"/>
                  </a:lnTo>
                  <a:lnTo>
                    <a:pt x="637" y="266"/>
                  </a:lnTo>
                  <a:lnTo>
                    <a:pt x="636" y="268"/>
                  </a:lnTo>
                  <a:lnTo>
                    <a:pt x="633" y="268"/>
                  </a:lnTo>
                  <a:lnTo>
                    <a:pt x="632" y="268"/>
                  </a:lnTo>
                  <a:lnTo>
                    <a:pt x="629" y="265"/>
                  </a:lnTo>
                  <a:lnTo>
                    <a:pt x="624" y="262"/>
                  </a:lnTo>
                  <a:lnTo>
                    <a:pt x="624" y="262"/>
                  </a:lnTo>
                  <a:lnTo>
                    <a:pt x="613" y="246"/>
                  </a:lnTo>
                  <a:lnTo>
                    <a:pt x="607" y="240"/>
                  </a:lnTo>
                  <a:lnTo>
                    <a:pt x="603" y="238"/>
                  </a:lnTo>
                  <a:lnTo>
                    <a:pt x="599" y="238"/>
                  </a:lnTo>
                  <a:lnTo>
                    <a:pt x="599" y="238"/>
                  </a:lnTo>
                  <a:lnTo>
                    <a:pt x="595" y="238"/>
                  </a:lnTo>
                  <a:lnTo>
                    <a:pt x="592" y="239"/>
                  </a:lnTo>
                  <a:lnTo>
                    <a:pt x="590" y="242"/>
                  </a:lnTo>
                  <a:lnTo>
                    <a:pt x="590" y="245"/>
                  </a:lnTo>
                  <a:lnTo>
                    <a:pt x="593" y="252"/>
                  </a:lnTo>
                  <a:lnTo>
                    <a:pt x="596" y="258"/>
                  </a:lnTo>
                  <a:lnTo>
                    <a:pt x="596" y="258"/>
                  </a:lnTo>
                  <a:lnTo>
                    <a:pt x="602" y="263"/>
                  </a:lnTo>
                  <a:lnTo>
                    <a:pt x="607" y="268"/>
                  </a:lnTo>
                  <a:lnTo>
                    <a:pt x="622" y="275"/>
                  </a:lnTo>
                  <a:lnTo>
                    <a:pt x="622" y="275"/>
                  </a:lnTo>
                  <a:lnTo>
                    <a:pt x="627" y="277"/>
                  </a:lnTo>
                  <a:lnTo>
                    <a:pt x="632" y="277"/>
                  </a:lnTo>
                  <a:lnTo>
                    <a:pt x="643" y="276"/>
                  </a:lnTo>
                  <a:lnTo>
                    <a:pt x="653" y="275"/>
                  </a:lnTo>
                  <a:lnTo>
                    <a:pt x="660" y="275"/>
                  </a:lnTo>
                  <a:lnTo>
                    <a:pt x="660" y="275"/>
                  </a:lnTo>
                  <a:lnTo>
                    <a:pt x="663" y="276"/>
                  </a:lnTo>
                  <a:lnTo>
                    <a:pt x="663" y="277"/>
                  </a:lnTo>
                  <a:lnTo>
                    <a:pt x="660" y="283"/>
                  </a:lnTo>
                  <a:lnTo>
                    <a:pt x="656" y="289"/>
                  </a:lnTo>
                  <a:lnTo>
                    <a:pt x="656" y="292"/>
                  </a:lnTo>
                  <a:lnTo>
                    <a:pt x="657" y="295"/>
                  </a:lnTo>
                  <a:lnTo>
                    <a:pt x="657" y="295"/>
                  </a:lnTo>
                  <a:lnTo>
                    <a:pt x="660" y="296"/>
                  </a:lnTo>
                  <a:lnTo>
                    <a:pt x="663" y="297"/>
                  </a:lnTo>
                  <a:lnTo>
                    <a:pt x="671" y="297"/>
                  </a:lnTo>
                  <a:lnTo>
                    <a:pt x="690" y="296"/>
                  </a:lnTo>
                  <a:lnTo>
                    <a:pt x="690" y="296"/>
                  </a:lnTo>
                  <a:lnTo>
                    <a:pt x="694" y="296"/>
                  </a:lnTo>
                  <a:lnTo>
                    <a:pt x="697" y="295"/>
                  </a:lnTo>
                  <a:lnTo>
                    <a:pt x="698" y="292"/>
                  </a:lnTo>
                  <a:lnTo>
                    <a:pt x="700" y="287"/>
                  </a:lnTo>
                  <a:lnTo>
                    <a:pt x="704" y="283"/>
                  </a:lnTo>
                  <a:lnTo>
                    <a:pt x="704" y="283"/>
                  </a:lnTo>
                  <a:lnTo>
                    <a:pt x="705" y="282"/>
                  </a:lnTo>
                  <a:lnTo>
                    <a:pt x="705" y="280"/>
                  </a:lnTo>
                  <a:lnTo>
                    <a:pt x="704" y="277"/>
                  </a:lnTo>
                  <a:lnTo>
                    <a:pt x="701" y="273"/>
                  </a:lnTo>
                  <a:lnTo>
                    <a:pt x="701" y="270"/>
                  </a:lnTo>
                  <a:lnTo>
                    <a:pt x="703" y="266"/>
                  </a:lnTo>
                  <a:lnTo>
                    <a:pt x="703" y="266"/>
                  </a:lnTo>
                  <a:lnTo>
                    <a:pt x="703" y="262"/>
                  </a:lnTo>
                  <a:lnTo>
                    <a:pt x="703" y="256"/>
                  </a:lnTo>
                  <a:lnTo>
                    <a:pt x="700" y="252"/>
                  </a:lnTo>
                  <a:lnTo>
                    <a:pt x="696" y="248"/>
                  </a:lnTo>
                  <a:lnTo>
                    <a:pt x="691" y="243"/>
                  </a:lnTo>
                  <a:lnTo>
                    <a:pt x="688" y="242"/>
                  </a:lnTo>
                  <a:lnTo>
                    <a:pt x="686" y="240"/>
                  </a:lnTo>
                  <a:lnTo>
                    <a:pt x="684" y="242"/>
                  </a:lnTo>
                  <a:lnTo>
                    <a:pt x="684" y="242"/>
                  </a:lnTo>
                  <a:close/>
                  <a:moveTo>
                    <a:pt x="714" y="201"/>
                  </a:moveTo>
                  <a:lnTo>
                    <a:pt x="714" y="201"/>
                  </a:lnTo>
                  <a:lnTo>
                    <a:pt x="728" y="199"/>
                  </a:lnTo>
                  <a:lnTo>
                    <a:pt x="742" y="195"/>
                  </a:lnTo>
                  <a:lnTo>
                    <a:pt x="742" y="195"/>
                  </a:lnTo>
                  <a:lnTo>
                    <a:pt x="745" y="194"/>
                  </a:lnTo>
                  <a:lnTo>
                    <a:pt x="744" y="191"/>
                  </a:lnTo>
                  <a:lnTo>
                    <a:pt x="742" y="188"/>
                  </a:lnTo>
                  <a:lnTo>
                    <a:pt x="742" y="186"/>
                  </a:lnTo>
                  <a:lnTo>
                    <a:pt x="744" y="184"/>
                  </a:lnTo>
                  <a:lnTo>
                    <a:pt x="744" y="184"/>
                  </a:lnTo>
                  <a:lnTo>
                    <a:pt x="745" y="181"/>
                  </a:lnTo>
                  <a:lnTo>
                    <a:pt x="744" y="178"/>
                  </a:lnTo>
                  <a:lnTo>
                    <a:pt x="741" y="176"/>
                  </a:lnTo>
                  <a:lnTo>
                    <a:pt x="738" y="176"/>
                  </a:lnTo>
                  <a:lnTo>
                    <a:pt x="731" y="175"/>
                  </a:lnTo>
                  <a:lnTo>
                    <a:pt x="727" y="176"/>
                  </a:lnTo>
                  <a:lnTo>
                    <a:pt x="727" y="176"/>
                  </a:lnTo>
                  <a:lnTo>
                    <a:pt x="725" y="176"/>
                  </a:lnTo>
                  <a:lnTo>
                    <a:pt x="721" y="175"/>
                  </a:lnTo>
                  <a:lnTo>
                    <a:pt x="711" y="171"/>
                  </a:lnTo>
                  <a:lnTo>
                    <a:pt x="700" y="165"/>
                  </a:lnTo>
                  <a:lnTo>
                    <a:pt x="696" y="165"/>
                  </a:lnTo>
                  <a:lnTo>
                    <a:pt x="693" y="167"/>
                  </a:lnTo>
                  <a:lnTo>
                    <a:pt x="693" y="167"/>
                  </a:lnTo>
                  <a:lnTo>
                    <a:pt x="693" y="169"/>
                  </a:lnTo>
                  <a:lnTo>
                    <a:pt x="693" y="175"/>
                  </a:lnTo>
                  <a:lnTo>
                    <a:pt x="698" y="186"/>
                  </a:lnTo>
                  <a:lnTo>
                    <a:pt x="701" y="192"/>
                  </a:lnTo>
                  <a:lnTo>
                    <a:pt x="705" y="196"/>
                  </a:lnTo>
                  <a:lnTo>
                    <a:pt x="710" y="199"/>
                  </a:lnTo>
                  <a:lnTo>
                    <a:pt x="714" y="201"/>
                  </a:lnTo>
                  <a:lnTo>
                    <a:pt x="714" y="201"/>
                  </a:lnTo>
                  <a:close/>
                  <a:moveTo>
                    <a:pt x="771" y="203"/>
                  </a:moveTo>
                  <a:lnTo>
                    <a:pt x="771" y="203"/>
                  </a:lnTo>
                  <a:lnTo>
                    <a:pt x="768" y="203"/>
                  </a:lnTo>
                  <a:lnTo>
                    <a:pt x="762" y="202"/>
                  </a:lnTo>
                  <a:lnTo>
                    <a:pt x="744" y="205"/>
                  </a:lnTo>
                  <a:lnTo>
                    <a:pt x="728" y="208"/>
                  </a:lnTo>
                  <a:lnTo>
                    <a:pt x="724" y="211"/>
                  </a:lnTo>
                  <a:lnTo>
                    <a:pt x="724" y="212"/>
                  </a:lnTo>
                  <a:lnTo>
                    <a:pt x="724" y="212"/>
                  </a:lnTo>
                  <a:lnTo>
                    <a:pt x="724" y="212"/>
                  </a:lnTo>
                  <a:lnTo>
                    <a:pt x="731" y="215"/>
                  </a:lnTo>
                  <a:lnTo>
                    <a:pt x="738" y="216"/>
                  </a:lnTo>
                  <a:lnTo>
                    <a:pt x="745" y="216"/>
                  </a:lnTo>
                  <a:lnTo>
                    <a:pt x="754" y="213"/>
                  </a:lnTo>
                  <a:lnTo>
                    <a:pt x="767" y="209"/>
                  </a:lnTo>
                  <a:lnTo>
                    <a:pt x="771" y="206"/>
                  </a:lnTo>
                  <a:lnTo>
                    <a:pt x="771" y="203"/>
                  </a:lnTo>
                  <a:lnTo>
                    <a:pt x="771" y="203"/>
                  </a:lnTo>
                  <a:close/>
                  <a:moveTo>
                    <a:pt x="764" y="307"/>
                  </a:moveTo>
                  <a:lnTo>
                    <a:pt x="764" y="307"/>
                  </a:lnTo>
                  <a:lnTo>
                    <a:pt x="768" y="307"/>
                  </a:lnTo>
                  <a:lnTo>
                    <a:pt x="769" y="305"/>
                  </a:lnTo>
                  <a:lnTo>
                    <a:pt x="771" y="302"/>
                  </a:lnTo>
                  <a:lnTo>
                    <a:pt x="769" y="299"/>
                  </a:lnTo>
                  <a:lnTo>
                    <a:pt x="768" y="295"/>
                  </a:lnTo>
                  <a:lnTo>
                    <a:pt x="765" y="289"/>
                  </a:lnTo>
                  <a:lnTo>
                    <a:pt x="755" y="280"/>
                  </a:lnTo>
                  <a:lnTo>
                    <a:pt x="755" y="280"/>
                  </a:lnTo>
                  <a:lnTo>
                    <a:pt x="750" y="279"/>
                  </a:lnTo>
                  <a:lnTo>
                    <a:pt x="742" y="279"/>
                  </a:lnTo>
                  <a:lnTo>
                    <a:pt x="735" y="280"/>
                  </a:lnTo>
                  <a:lnTo>
                    <a:pt x="728" y="283"/>
                  </a:lnTo>
                  <a:lnTo>
                    <a:pt x="721" y="287"/>
                  </a:lnTo>
                  <a:lnTo>
                    <a:pt x="717" y="290"/>
                  </a:lnTo>
                  <a:lnTo>
                    <a:pt x="715" y="295"/>
                  </a:lnTo>
                  <a:lnTo>
                    <a:pt x="714" y="296"/>
                  </a:lnTo>
                  <a:lnTo>
                    <a:pt x="715" y="296"/>
                  </a:lnTo>
                  <a:lnTo>
                    <a:pt x="715" y="296"/>
                  </a:lnTo>
                  <a:lnTo>
                    <a:pt x="724" y="300"/>
                  </a:lnTo>
                  <a:lnTo>
                    <a:pt x="737" y="305"/>
                  </a:lnTo>
                  <a:lnTo>
                    <a:pt x="751" y="307"/>
                  </a:lnTo>
                  <a:lnTo>
                    <a:pt x="764" y="307"/>
                  </a:lnTo>
                  <a:lnTo>
                    <a:pt x="764" y="307"/>
                  </a:lnTo>
                  <a:close/>
                  <a:moveTo>
                    <a:pt x="673" y="407"/>
                  </a:moveTo>
                  <a:lnTo>
                    <a:pt x="673" y="407"/>
                  </a:lnTo>
                  <a:lnTo>
                    <a:pt x="677" y="410"/>
                  </a:lnTo>
                  <a:lnTo>
                    <a:pt x="681" y="411"/>
                  </a:lnTo>
                  <a:lnTo>
                    <a:pt x="684" y="410"/>
                  </a:lnTo>
                  <a:lnTo>
                    <a:pt x="686" y="407"/>
                  </a:lnTo>
                  <a:lnTo>
                    <a:pt x="691" y="403"/>
                  </a:lnTo>
                  <a:lnTo>
                    <a:pt x="696" y="400"/>
                  </a:lnTo>
                  <a:lnTo>
                    <a:pt x="701" y="400"/>
                  </a:lnTo>
                  <a:lnTo>
                    <a:pt x="701" y="400"/>
                  </a:lnTo>
                  <a:lnTo>
                    <a:pt x="707" y="398"/>
                  </a:lnTo>
                  <a:lnTo>
                    <a:pt x="711" y="396"/>
                  </a:lnTo>
                  <a:lnTo>
                    <a:pt x="715" y="390"/>
                  </a:lnTo>
                  <a:lnTo>
                    <a:pt x="717" y="384"/>
                  </a:lnTo>
                  <a:lnTo>
                    <a:pt x="720" y="371"/>
                  </a:lnTo>
                  <a:lnTo>
                    <a:pt x="723" y="360"/>
                  </a:lnTo>
                  <a:lnTo>
                    <a:pt x="723" y="360"/>
                  </a:lnTo>
                  <a:lnTo>
                    <a:pt x="723" y="357"/>
                  </a:lnTo>
                  <a:lnTo>
                    <a:pt x="721" y="354"/>
                  </a:lnTo>
                  <a:lnTo>
                    <a:pt x="720" y="353"/>
                  </a:lnTo>
                  <a:lnTo>
                    <a:pt x="717" y="353"/>
                  </a:lnTo>
                  <a:lnTo>
                    <a:pt x="714" y="353"/>
                  </a:lnTo>
                  <a:lnTo>
                    <a:pt x="713" y="354"/>
                  </a:lnTo>
                  <a:lnTo>
                    <a:pt x="711" y="356"/>
                  </a:lnTo>
                  <a:lnTo>
                    <a:pt x="713" y="359"/>
                  </a:lnTo>
                  <a:lnTo>
                    <a:pt x="713" y="359"/>
                  </a:lnTo>
                  <a:lnTo>
                    <a:pt x="714" y="364"/>
                  </a:lnTo>
                  <a:lnTo>
                    <a:pt x="714" y="369"/>
                  </a:lnTo>
                  <a:lnTo>
                    <a:pt x="713" y="369"/>
                  </a:lnTo>
                  <a:lnTo>
                    <a:pt x="711" y="369"/>
                  </a:lnTo>
                  <a:lnTo>
                    <a:pt x="710" y="364"/>
                  </a:lnTo>
                  <a:lnTo>
                    <a:pt x="710" y="364"/>
                  </a:lnTo>
                  <a:lnTo>
                    <a:pt x="710" y="363"/>
                  </a:lnTo>
                  <a:lnTo>
                    <a:pt x="707" y="361"/>
                  </a:lnTo>
                  <a:lnTo>
                    <a:pt x="701" y="360"/>
                  </a:lnTo>
                  <a:lnTo>
                    <a:pt x="696" y="360"/>
                  </a:lnTo>
                  <a:lnTo>
                    <a:pt x="693" y="359"/>
                  </a:lnTo>
                  <a:lnTo>
                    <a:pt x="690" y="357"/>
                  </a:lnTo>
                  <a:lnTo>
                    <a:pt x="690" y="357"/>
                  </a:lnTo>
                  <a:lnTo>
                    <a:pt x="690" y="354"/>
                  </a:lnTo>
                  <a:lnTo>
                    <a:pt x="691" y="353"/>
                  </a:lnTo>
                  <a:lnTo>
                    <a:pt x="697" y="349"/>
                  </a:lnTo>
                  <a:lnTo>
                    <a:pt x="705" y="346"/>
                  </a:lnTo>
                  <a:lnTo>
                    <a:pt x="708" y="343"/>
                  </a:lnTo>
                  <a:lnTo>
                    <a:pt x="711" y="340"/>
                  </a:lnTo>
                  <a:lnTo>
                    <a:pt x="711" y="340"/>
                  </a:lnTo>
                  <a:lnTo>
                    <a:pt x="711" y="337"/>
                  </a:lnTo>
                  <a:lnTo>
                    <a:pt x="711" y="334"/>
                  </a:lnTo>
                  <a:lnTo>
                    <a:pt x="705" y="332"/>
                  </a:lnTo>
                  <a:lnTo>
                    <a:pt x="700" y="329"/>
                  </a:lnTo>
                  <a:lnTo>
                    <a:pt x="698" y="327"/>
                  </a:lnTo>
                  <a:lnTo>
                    <a:pt x="700" y="324"/>
                  </a:lnTo>
                  <a:lnTo>
                    <a:pt x="700" y="324"/>
                  </a:lnTo>
                  <a:lnTo>
                    <a:pt x="700" y="324"/>
                  </a:lnTo>
                  <a:lnTo>
                    <a:pt x="700" y="323"/>
                  </a:lnTo>
                  <a:lnTo>
                    <a:pt x="697" y="322"/>
                  </a:lnTo>
                  <a:lnTo>
                    <a:pt x="687" y="323"/>
                  </a:lnTo>
                  <a:lnTo>
                    <a:pt x="678" y="326"/>
                  </a:lnTo>
                  <a:lnTo>
                    <a:pt x="677" y="329"/>
                  </a:lnTo>
                  <a:lnTo>
                    <a:pt x="678" y="330"/>
                  </a:lnTo>
                  <a:lnTo>
                    <a:pt x="678" y="330"/>
                  </a:lnTo>
                  <a:lnTo>
                    <a:pt x="683" y="332"/>
                  </a:lnTo>
                  <a:lnTo>
                    <a:pt x="683" y="333"/>
                  </a:lnTo>
                  <a:lnTo>
                    <a:pt x="683" y="334"/>
                  </a:lnTo>
                  <a:lnTo>
                    <a:pt x="683" y="336"/>
                  </a:lnTo>
                  <a:lnTo>
                    <a:pt x="677" y="336"/>
                  </a:lnTo>
                  <a:lnTo>
                    <a:pt x="673" y="334"/>
                  </a:lnTo>
                  <a:lnTo>
                    <a:pt x="670" y="333"/>
                  </a:lnTo>
                  <a:lnTo>
                    <a:pt x="670" y="333"/>
                  </a:lnTo>
                  <a:lnTo>
                    <a:pt x="666" y="332"/>
                  </a:lnTo>
                  <a:lnTo>
                    <a:pt x="660" y="330"/>
                  </a:lnTo>
                  <a:lnTo>
                    <a:pt x="654" y="332"/>
                  </a:lnTo>
                  <a:lnTo>
                    <a:pt x="649" y="333"/>
                  </a:lnTo>
                  <a:lnTo>
                    <a:pt x="644" y="336"/>
                  </a:lnTo>
                  <a:lnTo>
                    <a:pt x="641" y="339"/>
                  </a:lnTo>
                  <a:lnTo>
                    <a:pt x="640" y="343"/>
                  </a:lnTo>
                  <a:lnTo>
                    <a:pt x="641" y="346"/>
                  </a:lnTo>
                  <a:lnTo>
                    <a:pt x="641" y="346"/>
                  </a:lnTo>
                  <a:lnTo>
                    <a:pt x="646" y="347"/>
                  </a:lnTo>
                  <a:lnTo>
                    <a:pt x="650" y="349"/>
                  </a:lnTo>
                  <a:lnTo>
                    <a:pt x="659" y="349"/>
                  </a:lnTo>
                  <a:lnTo>
                    <a:pt x="663" y="349"/>
                  </a:lnTo>
                  <a:lnTo>
                    <a:pt x="664" y="350"/>
                  </a:lnTo>
                  <a:lnTo>
                    <a:pt x="663" y="354"/>
                  </a:lnTo>
                  <a:lnTo>
                    <a:pt x="660" y="360"/>
                  </a:lnTo>
                  <a:lnTo>
                    <a:pt x="660" y="360"/>
                  </a:lnTo>
                  <a:lnTo>
                    <a:pt x="656" y="364"/>
                  </a:lnTo>
                  <a:lnTo>
                    <a:pt x="651" y="367"/>
                  </a:lnTo>
                  <a:lnTo>
                    <a:pt x="647" y="367"/>
                  </a:lnTo>
                  <a:lnTo>
                    <a:pt x="643" y="364"/>
                  </a:lnTo>
                  <a:lnTo>
                    <a:pt x="636" y="359"/>
                  </a:lnTo>
                  <a:lnTo>
                    <a:pt x="633" y="357"/>
                  </a:lnTo>
                  <a:lnTo>
                    <a:pt x="627" y="357"/>
                  </a:lnTo>
                  <a:lnTo>
                    <a:pt x="627" y="357"/>
                  </a:lnTo>
                  <a:lnTo>
                    <a:pt x="624" y="359"/>
                  </a:lnTo>
                  <a:lnTo>
                    <a:pt x="622" y="361"/>
                  </a:lnTo>
                  <a:lnTo>
                    <a:pt x="622" y="364"/>
                  </a:lnTo>
                  <a:lnTo>
                    <a:pt x="622" y="367"/>
                  </a:lnTo>
                  <a:lnTo>
                    <a:pt x="624" y="371"/>
                  </a:lnTo>
                  <a:lnTo>
                    <a:pt x="629" y="374"/>
                  </a:lnTo>
                  <a:lnTo>
                    <a:pt x="633" y="378"/>
                  </a:lnTo>
                  <a:lnTo>
                    <a:pt x="640" y="380"/>
                  </a:lnTo>
                  <a:lnTo>
                    <a:pt x="640" y="380"/>
                  </a:lnTo>
                  <a:lnTo>
                    <a:pt x="646" y="383"/>
                  </a:lnTo>
                  <a:lnTo>
                    <a:pt x="651" y="386"/>
                  </a:lnTo>
                  <a:lnTo>
                    <a:pt x="657" y="393"/>
                  </a:lnTo>
                  <a:lnTo>
                    <a:pt x="664" y="400"/>
                  </a:lnTo>
                  <a:lnTo>
                    <a:pt x="667" y="404"/>
                  </a:lnTo>
                  <a:lnTo>
                    <a:pt x="673" y="407"/>
                  </a:lnTo>
                  <a:lnTo>
                    <a:pt x="673" y="407"/>
                  </a:lnTo>
                  <a:close/>
                  <a:moveTo>
                    <a:pt x="788" y="293"/>
                  </a:moveTo>
                  <a:lnTo>
                    <a:pt x="788" y="293"/>
                  </a:lnTo>
                  <a:lnTo>
                    <a:pt x="791" y="297"/>
                  </a:lnTo>
                  <a:lnTo>
                    <a:pt x="792" y="300"/>
                  </a:lnTo>
                  <a:lnTo>
                    <a:pt x="795" y="302"/>
                  </a:lnTo>
                  <a:lnTo>
                    <a:pt x="797" y="302"/>
                  </a:lnTo>
                  <a:lnTo>
                    <a:pt x="801" y="302"/>
                  </a:lnTo>
                  <a:lnTo>
                    <a:pt x="804" y="302"/>
                  </a:lnTo>
                  <a:lnTo>
                    <a:pt x="806" y="303"/>
                  </a:lnTo>
                  <a:lnTo>
                    <a:pt x="806" y="303"/>
                  </a:lnTo>
                  <a:lnTo>
                    <a:pt x="814" y="307"/>
                  </a:lnTo>
                  <a:lnTo>
                    <a:pt x="821" y="310"/>
                  </a:lnTo>
                  <a:lnTo>
                    <a:pt x="828" y="310"/>
                  </a:lnTo>
                  <a:lnTo>
                    <a:pt x="831" y="309"/>
                  </a:lnTo>
                  <a:lnTo>
                    <a:pt x="834" y="307"/>
                  </a:lnTo>
                  <a:lnTo>
                    <a:pt x="834" y="307"/>
                  </a:lnTo>
                  <a:lnTo>
                    <a:pt x="841" y="300"/>
                  </a:lnTo>
                  <a:lnTo>
                    <a:pt x="843" y="300"/>
                  </a:lnTo>
                  <a:lnTo>
                    <a:pt x="845" y="302"/>
                  </a:lnTo>
                  <a:lnTo>
                    <a:pt x="845" y="302"/>
                  </a:lnTo>
                  <a:lnTo>
                    <a:pt x="846" y="305"/>
                  </a:lnTo>
                  <a:lnTo>
                    <a:pt x="849" y="307"/>
                  </a:lnTo>
                  <a:lnTo>
                    <a:pt x="861" y="310"/>
                  </a:lnTo>
                  <a:lnTo>
                    <a:pt x="876" y="312"/>
                  </a:lnTo>
                  <a:lnTo>
                    <a:pt x="898" y="312"/>
                  </a:lnTo>
                  <a:lnTo>
                    <a:pt x="898" y="312"/>
                  </a:lnTo>
                  <a:lnTo>
                    <a:pt x="909" y="312"/>
                  </a:lnTo>
                  <a:lnTo>
                    <a:pt x="916" y="310"/>
                  </a:lnTo>
                  <a:lnTo>
                    <a:pt x="922" y="309"/>
                  </a:lnTo>
                  <a:lnTo>
                    <a:pt x="925" y="306"/>
                  </a:lnTo>
                  <a:lnTo>
                    <a:pt x="929" y="303"/>
                  </a:lnTo>
                  <a:lnTo>
                    <a:pt x="930" y="303"/>
                  </a:lnTo>
                  <a:lnTo>
                    <a:pt x="933" y="303"/>
                  </a:lnTo>
                  <a:lnTo>
                    <a:pt x="933" y="303"/>
                  </a:lnTo>
                  <a:lnTo>
                    <a:pt x="943" y="307"/>
                  </a:lnTo>
                  <a:lnTo>
                    <a:pt x="954" y="309"/>
                  </a:lnTo>
                  <a:lnTo>
                    <a:pt x="967" y="309"/>
                  </a:lnTo>
                  <a:lnTo>
                    <a:pt x="976" y="307"/>
                  </a:lnTo>
                  <a:lnTo>
                    <a:pt x="976" y="307"/>
                  </a:lnTo>
                  <a:lnTo>
                    <a:pt x="980" y="306"/>
                  </a:lnTo>
                  <a:lnTo>
                    <a:pt x="983" y="303"/>
                  </a:lnTo>
                  <a:lnTo>
                    <a:pt x="987" y="296"/>
                  </a:lnTo>
                  <a:lnTo>
                    <a:pt x="990" y="289"/>
                  </a:lnTo>
                  <a:lnTo>
                    <a:pt x="990" y="282"/>
                  </a:lnTo>
                  <a:lnTo>
                    <a:pt x="990" y="282"/>
                  </a:lnTo>
                  <a:lnTo>
                    <a:pt x="990" y="280"/>
                  </a:lnTo>
                  <a:lnTo>
                    <a:pt x="987" y="279"/>
                  </a:lnTo>
                  <a:lnTo>
                    <a:pt x="979" y="276"/>
                  </a:lnTo>
                  <a:lnTo>
                    <a:pt x="966" y="275"/>
                  </a:lnTo>
                  <a:lnTo>
                    <a:pt x="950" y="273"/>
                  </a:lnTo>
                  <a:lnTo>
                    <a:pt x="935" y="272"/>
                  </a:lnTo>
                  <a:lnTo>
                    <a:pt x="920" y="272"/>
                  </a:lnTo>
                  <a:lnTo>
                    <a:pt x="907" y="273"/>
                  </a:lnTo>
                  <a:lnTo>
                    <a:pt x="900" y="275"/>
                  </a:lnTo>
                  <a:lnTo>
                    <a:pt x="900" y="275"/>
                  </a:lnTo>
                  <a:lnTo>
                    <a:pt x="895" y="277"/>
                  </a:lnTo>
                  <a:lnTo>
                    <a:pt x="889" y="277"/>
                  </a:lnTo>
                  <a:lnTo>
                    <a:pt x="876" y="277"/>
                  </a:lnTo>
                  <a:lnTo>
                    <a:pt x="865" y="276"/>
                  </a:lnTo>
                  <a:lnTo>
                    <a:pt x="859" y="276"/>
                  </a:lnTo>
                  <a:lnTo>
                    <a:pt x="855" y="277"/>
                  </a:lnTo>
                  <a:lnTo>
                    <a:pt x="855" y="277"/>
                  </a:lnTo>
                  <a:lnTo>
                    <a:pt x="851" y="279"/>
                  </a:lnTo>
                  <a:lnTo>
                    <a:pt x="849" y="279"/>
                  </a:lnTo>
                  <a:lnTo>
                    <a:pt x="845" y="276"/>
                  </a:lnTo>
                  <a:lnTo>
                    <a:pt x="839" y="272"/>
                  </a:lnTo>
                  <a:lnTo>
                    <a:pt x="835" y="270"/>
                  </a:lnTo>
                  <a:lnTo>
                    <a:pt x="828" y="269"/>
                  </a:lnTo>
                  <a:lnTo>
                    <a:pt x="828" y="269"/>
                  </a:lnTo>
                  <a:lnTo>
                    <a:pt x="824" y="269"/>
                  </a:lnTo>
                  <a:lnTo>
                    <a:pt x="821" y="268"/>
                  </a:lnTo>
                  <a:lnTo>
                    <a:pt x="821" y="266"/>
                  </a:lnTo>
                  <a:lnTo>
                    <a:pt x="822" y="263"/>
                  </a:lnTo>
                  <a:lnTo>
                    <a:pt x="834" y="255"/>
                  </a:lnTo>
                  <a:lnTo>
                    <a:pt x="834" y="255"/>
                  </a:lnTo>
                  <a:lnTo>
                    <a:pt x="834" y="253"/>
                  </a:lnTo>
                  <a:lnTo>
                    <a:pt x="831" y="250"/>
                  </a:lnTo>
                  <a:lnTo>
                    <a:pt x="818" y="246"/>
                  </a:lnTo>
                  <a:lnTo>
                    <a:pt x="804" y="242"/>
                  </a:lnTo>
                  <a:lnTo>
                    <a:pt x="797" y="242"/>
                  </a:lnTo>
                  <a:lnTo>
                    <a:pt x="791" y="242"/>
                  </a:lnTo>
                  <a:lnTo>
                    <a:pt x="791" y="242"/>
                  </a:lnTo>
                  <a:lnTo>
                    <a:pt x="781" y="242"/>
                  </a:lnTo>
                  <a:lnTo>
                    <a:pt x="774" y="240"/>
                  </a:lnTo>
                  <a:lnTo>
                    <a:pt x="757" y="232"/>
                  </a:lnTo>
                  <a:lnTo>
                    <a:pt x="757" y="232"/>
                  </a:lnTo>
                  <a:lnTo>
                    <a:pt x="751" y="231"/>
                  </a:lnTo>
                  <a:lnTo>
                    <a:pt x="744" y="229"/>
                  </a:lnTo>
                  <a:lnTo>
                    <a:pt x="728" y="229"/>
                  </a:lnTo>
                  <a:lnTo>
                    <a:pt x="723" y="229"/>
                  </a:lnTo>
                  <a:lnTo>
                    <a:pt x="717" y="232"/>
                  </a:lnTo>
                  <a:lnTo>
                    <a:pt x="715" y="235"/>
                  </a:lnTo>
                  <a:lnTo>
                    <a:pt x="715" y="238"/>
                  </a:lnTo>
                  <a:lnTo>
                    <a:pt x="715" y="238"/>
                  </a:lnTo>
                  <a:lnTo>
                    <a:pt x="720" y="240"/>
                  </a:lnTo>
                  <a:lnTo>
                    <a:pt x="725" y="243"/>
                  </a:lnTo>
                  <a:lnTo>
                    <a:pt x="741" y="250"/>
                  </a:lnTo>
                  <a:lnTo>
                    <a:pt x="758" y="255"/>
                  </a:lnTo>
                  <a:lnTo>
                    <a:pt x="764" y="255"/>
                  </a:lnTo>
                  <a:lnTo>
                    <a:pt x="767" y="252"/>
                  </a:lnTo>
                  <a:lnTo>
                    <a:pt x="767" y="252"/>
                  </a:lnTo>
                  <a:lnTo>
                    <a:pt x="768" y="250"/>
                  </a:lnTo>
                  <a:lnTo>
                    <a:pt x="771" y="250"/>
                  </a:lnTo>
                  <a:lnTo>
                    <a:pt x="777" y="255"/>
                  </a:lnTo>
                  <a:lnTo>
                    <a:pt x="788" y="269"/>
                  </a:lnTo>
                  <a:lnTo>
                    <a:pt x="788" y="269"/>
                  </a:lnTo>
                  <a:lnTo>
                    <a:pt x="789" y="272"/>
                  </a:lnTo>
                  <a:lnTo>
                    <a:pt x="789" y="275"/>
                  </a:lnTo>
                  <a:lnTo>
                    <a:pt x="788" y="279"/>
                  </a:lnTo>
                  <a:lnTo>
                    <a:pt x="787" y="285"/>
                  </a:lnTo>
                  <a:lnTo>
                    <a:pt x="788" y="289"/>
                  </a:lnTo>
                  <a:lnTo>
                    <a:pt x="788" y="293"/>
                  </a:lnTo>
                  <a:lnTo>
                    <a:pt x="788" y="293"/>
                  </a:lnTo>
                  <a:close/>
                  <a:moveTo>
                    <a:pt x="825" y="209"/>
                  </a:moveTo>
                  <a:lnTo>
                    <a:pt x="825" y="209"/>
                  </a:lnTo>
                  <a:lnTo>
                    <a:pt x="819" y="208"/>
                  </a:lnTo>
                  <a:lnTo>
                    <a:pt x="815" y="208"/>
                  </a:lnTo>
                  <a:lnTo>
                    <a:pt x="811" y="209"/>
                  </a:lnTo>
                  <a:lnTo>
                    <a:pt x="806" y="212"/>
                  </a:lnTo>
                  <a:lnTo>
                    <a:pt x="805" y="215"/>
                  </a:lnTo>
                  <a:lnTo>
                    <a:pt x="804" y="216"/>
                  </a:lnTo>
                  <a:lnTo>
                    <a:pt x="805" y="219"/>
                  </a:lnTo>
                  <a:lnTo>
                    <a:pt x="809" y="222"/>
                  </a:lnTo>
                  <a:lnTo>
                    <a:pt x="809" y="222"/>
                  </a:lnTo>
                  <a:lnTo>
                    <a:pt x="814" y="223"/>
                  </a:lnTo>
                  <a:lnTo>
                    <a:pt x="818" y="222"/>
                  </a:lnTo>
                  <a:lnTo>
                    <a:pt x="822" y="222"/>
                  </a:lnTo>
                  <a:lnTo>
                    <a:pt x="826" y="219"/>
                  </a:lnTo>
                  <a:lnTo>
                    <a:pt x="828" y="218"/>
                  </a:lnTo>
                  <a:lnTo>
                    <a:pt x="829" y="215"/>
                  </a:lnTo>
                  <a:lnTo>
                    <a:pt x="828" y="212"/>
                  </a:lnTo>
                  <a:lnTo>
                    <a:pt x="825" y="209"/>
                  </a:lnTo>
                  <a:lnTo>
                    <a:pt x="825" y="209"/>
                  </a:lnTo>
                  <a:close/>
                  <a:moveTo>
                    <a:pt x="723" y="130"/>
                  </a:moveTo>
                  <a:lnTo>
                    <a:pt x="723" y="130"/>
                  </a:lnTo>
                  <a:lnTo>
                    <a:pt x="725" y="132"/>
                  </a:lnTo>
                  <a:lnTo>
                    <a:pt x="728" y="134"/>
                  </a:lnTo>
                  <a:lnTo>
                    <a:pt x="730" y="138"/>
                  </a:lnTo>
                  <a:lnTo>
                    <a:pt x="733" y="144"/>
                  </a:lnTo>
                  <a:lnTo>
                    <a:pt x="734" y="145"/>
                  </a:lnTo>
                  <a:lnTo>
                    <a:pt x="738" y="147"/>
                  </a:lnTo>
                  <a:lnTo>
                    <a:pt x="738" y="147"/>
                  </a:lnTo>
                  <a:lnTo>
                    <a:pt x="742" y="148"/>
                  </a:lnTo>
                  <a:lnTo>
                    <a:pt x="750" y="148"/>
                  </a:lnTo>
                  <a:lnTo>
                    <a:pt x="765" y="147"/>
                  </a:lnTo>
                  <a:lnTo>
                    <a:pt x="778" y="145"/>
                  </a:lnTo>
                  <a:lnTo>
                    <a:pt x="782" y="147"/>
                  </a:lnTo>
                  <a:lnTo>
                    <a:pt x="785" y="148"/>
                  </a:lnTo>
                  <a:lnTo>
                    <a:pt x="785" y="148"/>
                  </a:lnTo>
                  <a:lnTo>
                    <a:pt x="784" y="151"/>
                  </a:lnTo>
                  <a:lnTo>
                    <a:pt x="781" y="154"/>
                  </a:lnTo>
                  <a:lnTo>
                    <a:pt x="769" y="157"/>
                  </a:lnTo>
                  <a:lnTo>
                    <a:pt x="760" y="159"/>
                  </a:lnTo>
                  <a:lnTo>
                    <a:pt x="757" y="161"/>
                  </a:lnTo>
                  <a:lnTo>
                    <a:pt x="757" y="161"/>
                  </a:lnTo>
                  <a:lnTo>
                    <a:pt x="757" y="162"/>
                  </a:lnTo>
                  <a:lnTo>
                    <a:pt x="757" y="162"/>
                  </a:lnTo>
                  <a:lnTo>
                    <a:pt x="762" y="167"/>
                  </a:lnTo>
                  <a:lnTo>
                    <a:pt x="771" y="171"/>
                  </a:lnTo>
                  <a:lnTo>
                    <a:pt x="778" y="175"/>
                  </a:lnTo>
                  <a:lnTo>
                    <a:pt x="779" y="178"/>
                  </a:lnTo>
                  <a:lnTo>
                    <a:pt x="779" y="179"/>
                  </a:lnTo>
                  <a:lnTo>
                    <a:pt x="779" y="179"/>
                  </a:lnTo>
                  <a:lnTo>
                    <a:pt x="779" y="181"/>
                  </a:lnTo>
                  <a:lnTo>
                    <a:pt x="784" y="184"/>
                  </a:lnTo>
                  <a:lnTo>
                    <a:pt x="795" y="188"/>
                  </a:lnTo>
                  <a:lnTo>
                    <a:pt x="809" y="191"/>
                  </a:lnTo>
                  <a:lnTo>
                    <a:pt x="814" y="191"/>
                  </a:lnTo>
                  <a:lnTo>
                    <a:pt x="816" y="189"/>
                  </a:lnTo>
                  <a:lnTo>
                    <a:pt x="816" y="189"/>
                  </a:lnTo>
                  <a:lnTo>
                    <a:pt x="821" y="186"/>
                  </a:lnTo>
                  <a:lnTo>
                    <a:pt x="826" y="186"/>
                  </a:lnTo>
                  <a:lnTo>
                    <a:pt x="832" y="186"/>
                  </a:lnTo>
                  <a:lnTo>
                    <a:pt x="839" y="189"/>
                  </a:lnTo>
                  <a:lnTo>
                    <a:pt x="839" y="189"/>
                  </a:lnTo>
                  <a:lnTo>
                    <a:pt x="843" y="189"/>
                  </a:lnTo>
                  <a:lnTo>
                    <a:pt x="845" y="188"/>
                  </a:lnTo>
                  <a:lnTo>
                    <a:pt x="849" y="179"/>
                  </a:lnTo>
                  <a:lnTo>
                    <a:pt x="852" y="172"/>
                  </a:lnTo>
                  <a:lnTo>
                    <a:pt x="853" y="171"/>
                  </a:lnTo>
                  <a:lnTo>
                    <a:pt x="856" y="171"/>
                  </a:lnTo>
                  <a:lnTo>
                    <a:pt x="856" y="171"/>
                  </a:lnTo>
                  <a:lnTo>
                    <a:pt x="858" y="172"/>
                  </a:lnTo>
                  <a:lnTo>
                    <a:pt x="859" y="172"/>
                  </a:lnTo>
                  <a:lnTo>
                    <a:pt x="862" y="168"/>
                  </a:lnTo>
                  <a:lnTo>
                    <a:pt x="866" y="162"/>
                  </a:lnTo>
                  <a:lnTo>
                    <a:pt x="869" y="159"/>
                  </a:lnTo>
                  <a:lnTo>
                    <a:pt x="872" y="158"/>
                  </a:lnTo>
                  <a:lnTo>
                    <a:pt x="872" y="158"/>
                  </a:lnTo>
                  <a:lnTo>
                    <a:pt x="880" y="155"/>
                  </a:lnTo>
                  <a:lnTo>
                    <a:pt x="889" y="154"/>
                  </a:lnTo>
                  <a:lnTo>
                    <a:pt x="896" y="151"/>
                  </a:lnTo>
                  <a:lnTo>
                    <a:pt x="899" y="151"/>
                  </a:lnTo>
                  <a:lnTo>
                    <a:pt x="899" y="148"/>
                  </a:lnTo>
                  <a:lnTo>
                    <a:pt x="899" y="148"/>
                  </a:lnTo>
                  <a:lnTo>
                    <a:pt x="899" y="145"/>
                  </a:lnTo>
                  <a:lnTo>
                    <a:pt x="896" y="144"/>
                  </a:lnTo>
                  <a:lnTo>
                    <a:pt x="892" y="141"/>
                  </a:lnTo>
                  <a:lnTo>
                    <a:pt x="883" y="141"/>
                  </a:lnTo>
                  <a:lnTo>
                    <a:pt x="883" y="141"/>
                  </a:lnTo>
                  <a:lnTo>
                    <a:pt x="875" y="141"/>
                  </a:lnTo>
                  <a:lnTo>
                    <a:pt x="869" y="139"/>
                  </a:lnTo>
                  <a:lnTo>
                    <a:pt x="868" y="138"/>
                  </a:lnTo>
                  <a:lnTo>
                    <a:pt x="866" y="135"/>
                  </a:lnTo>
                  <a:lnTo>
                    <a:pt x="866" y="134"/>
                  </a:lnTo>
                  <a:lnTo>
                    <a:pt x="868" y="131"/>
                  </a:lnTo>
                  <a:lnTo>
                    <a:pt x="868" y="131"/>
                  </a:lnTo>
                  <a:lnTo>
                    <a:pt x="869" y="128"/>
                  </a:lnTo>
                  <a:lnTo>
                    <a:pt x="869" y="127"/>
                  </a:lnTo>
                  <a:lnTo>
                    <a:pt x="863" y="122"/>
                  </a:lnTo>
                  <a:lnTo>
                    <a:pt x="861" y="120"/>
                  </a:lnTo>
                  <a:lnTo>
                    <a:pt x="859" y="118"/>
                  </a:lnTo>
                  <a:lnTo>
                    <a:pt x="861" y="115"/>
                  </a:lnTo>
                  <a:lnTo>
                    <a:pt x="861" y="115"/>
                  </a:lnTo>
                  <a:lnTo>
                    <a:pt x="862" y="114"/>
                  </a:lnTo>
                  <a:lnTo>
                    <a:pt x="862" y="112"/>
                  </a:lnTo>
                  <a:lnTo>
                    <a:pt x="861" y="110"/>
                  </a:lnTo>
                  <a:lnTo>
                    <a:pt x="858" y="110"/>
                  </a:lnTo>
                  <a:lnTo>
                    <a:pt x="855" y="108"/>
                  </a:lnTo>
                  <a:lnTo>
                    <a:pt x="852" y="110"/>
                  </a:lnTo>
                  <a:lnTo>
                    <a:pt x="849" y="111"/>
                  </a:lnTo>
                  <a:lnTo>
                    <a:pt x="849" y="112"/>
                  </a:lnTo>
                  <a:lnTo>
                    <a:pt x="849" y="112"/>
                  </a:lnTo>
                  <a:lnTo>
                    <a:pt x="849" y="115"/>
                  </a:lnTo>
                  <a:lnTo>
                    <a:pt x="849" y="117"/>
                  </a:lnTo>
                  <a:lnTo>
                    <a:pt x="846" y="117"/>
                  </a:lnTo>
                  <a:lnTo>
                    <a:pt x="843" y="115"/>
                  </a:lnTo>
                  <a:lnTo>
                    <a:pt x="838" y="111"/>
                  </a:lnTo>
                  <a:lnTo>
                    <a:pt x="836" y="108"/>
                  </a:lnTo>
                  <a:lnTo>
                    <a:pt x="835" y="105"/>
                  </a:lnTo>
                  <a:lnTo>
                    <a:pt x="835" y="105"/>
                  </a:lnTo>
                  <a:lnTo>
                    <a:pt x="832" y="102"/>
                  </a:lnTo>
                  <a:lnTo>
                    <a:pt x="829" y="101"/>
                  </a:lnTo>
                  <a:lnTo>
                    <a:pt x="816" y="95"/>
                  </a:lnTo>
                  <a:lnTo>
                    <a:pt x="799" y="88"/>
                  </a:lnTo>
                  <a:lnTo>
                    <a:pt x="792" y="84"/>
                  </a:lnTo>
                  <a:lnTo>
                    <a:pt x="784" y="78"/>
                  </a:lnTo>
                  <a:lnTo>
                    <a:pt x="784" y="78"/>
                  </a:lnTo>
                  <a:lnTo>
                    <a:pt x="777" y="73"/>
                  </a:lnTo>
                  <a:lnTo>
                    <a:pt x="769" y="70"/>
                  </a:lnTo>
                  <a:lnTo>
                    <a:pt x="764" y="68"/>
                  </a:lnTo>
                  <a:lnTo>
                    <a:pt x="760" y="70"/>
                  </a:lnTo>
                  <a:lnTo>
                    <a:pt x="755" y="70"/>
                  </a:lnTo>
                  <a:lnTo>
                    <a:pt x="754" y="71"/>
                  </a:lnTo>
                  <a:lnTo>
                    <a:pt x="754" y="74"/>
                  </a:lnTo>
                  <a:lnTo>
                    <a:pt x="757" y="74"/>
                  </a:lnTo>
                  <a:lnTo>
                    <a:pt x="757" y="74"/>
                  </a:lnTo>
                  <a:lnTo>
                    <a:pt x="762" y="77"/>
                  </a:lnTo>
                  <a:lnTo>
                    <a:pt x="765" y="80"/>
                  </a:lnTo>
                  <a:lnTo>
                    <a:pt x="764" y="80"/>
                  </a:lnTo>
                  <a:lnTo>
                    <a:pt x="764" y="81"/>
                  </a:lnTo>
                  <a:lnTo>
                    <a:pt x="758" y="81"/>
                  </a:lnTo>
                  <a:lnTo>
                    <a:pt x="758" y="81"/>
                  </a:lnTo>
                  <a:lnTo>
                    <a:pt x="750" y="81"/>
                  </a:lnTo>
                  <a:lnTo>
                    <a:pt x="744" y="83"/>
                  </a:lnTo>
                  <a:lnTo>
                    <a:pt x="741" y="84"/>
                  </a:lnTo>
                  <a:lnTo>
                    <a:pt x="741" y="84"/>
                  </a:lnTo>
                  <a:lnTo>
                    <a:pt x="742" y="87"/>
                  </a:lnTo>
                  <a:lnTo>
                    <a:pt x="747" y="88"/>
                  </a:lnTo>
                  <a:lnTo>
                    <a:pt x="747" y="88"/>
                  </a:lnTo>
                  <a:lnTo>
                    <a:pt x="751" y="90"/>
                  </a:lnTo>
                  <a:lnTo>
                    <a:pt x="752" y="91"/>
                  </a:lnTo>
                  <a:lnTo>
                    <a:pt x="752" y="93"/>
                  </a:lnTo>
                  <a:lnTo>
                    <a:pt x="751" y="94"/>
                  </a:lnTo>
                  <a:lnTo>
                    <a:pt x="742" y="95"/>
                  </a:lnTo>
                  <a:lnTo>
                    <a:pt x="734" y="95"/>
                  </a:lnTo>
                  <a:lnTo>
                    <a:pt x="734" y="95"/>
                  </a:lnTo>
                  <a:lnTo>
                    <a:pt x="730" y="97"/>
                  </a:lnTo>
                  <a:lnTo>
                    <a:pt x="727" y="98"/>
                  </a:lnTo>
                  <a:lnTo>
                    <a:pt x="725" y="101"/>
                  </a:lnTo>
                  <a:lnTo>
                    <a:pt x="725" y="104"/>
                  </a:lnTo>
                  <a:lnTo>
                    <a:pt x="725" y="107"/>
                  </a:lnTo>
                  <a:lnTo>
                    <a:pt x="728" y="110"/>
                  </a:lnTo>
                  <a:lnTo>
                    <a:pt x="731" y="112"/>
                  </a:lnTo>
                  <a:lnTo>
                    <a:pt x="737" y="114"/>
                  </a:lnTo>
                  <a:lnTo>
                    <a:pt x="737" y="114"/>
                  </a:lnTo>
                  <a:lnTo>
                    <a:pt x="741" y="115"/>
                  </a:lnTo>
                  <a:lnTo>
                    <a:pt x="744" y="117"/>
                  </a:lnTo>
                  <a:lnTo>
                    <a:pt x="744" y="118"/>
                  </a:lnTo>
                  <a:lnTo>
                    <a:pt x="742" y="120"/>
                  </a:lnTo>
                  <a:lnTo>
                    <a:pt x="741" y="121"/>
                  </a:lnTo>
                  <a:lnTo>
                    <a:pt x="737" y="122"/>
                  </a:lnTo>
                  <a:lnTo>
                    <a:pt x="733" y="122"/>
                  </a:lnTo>
                  <a:lnTo>
                    <a:pt x="728" y="121"/>
                  </a:lnTo>
                  <a:lnTo>
                    <a:pt x="728" y="121"/>
                  </a:lnTo>
                  <a:lnTo>
                    <a:pt x="720" y="121"/>
                  </a:lnTo>
                  <a:lnTo>
                    <a:pt x="718" y="121"/>
                  </a:lnTo>
                  <a:lnTo>
                    <a:pt x="715" y="122"/>
                  </a:lnTo>
                  <a:lnTo>
                    <a:pt x="715" y="124"/>
                  </a:lnTo>
                  <a:lnTo>
                    <a:pt x="717" y="125"/>
                  </a:lnTo>
                  <a:lnTo>
                    <a:pt x="723" y="130"/>
                  </a:lnTo>
                  <a:lnTo>
                    <a:pt x="723" y="130"/>
                  </a:lnTo>
                  <a:close/>
                  <a:moveTo>
                    <a:pt x="808" y="60"/>
                  </a:moveTo>
                  <a:lnTo>
                    <a:pt x="808" y="60"/>
                  </a:lnTo>
                  <a:lnTo>
                    <a:pt x="815" y="57"/>
                  </a:lnTo>
                  <a:lnTo>
                    <a:pt x="819" y="57"/>
                  </a:lnTo>
                  <a:lnTo>
                    <a:pt x="821" y="57"/>
                  </a:lnTo>
                  <a:lnTo>
                    <a:pt x="821" y="58"/>
                  </a:lnTo>
                  <a:lnTo>
                    <a:pt x="821" y="60"/>
                  </a:lnTo>
                  <a:lnTo>
                    <a:pt x="818" y="61"/>
                  </a:lnTo>
                  <a:lnTo>
                    <a:pt x="818" y="61"/>
                  </a:lnTo>
                  <a:lnTo>
                    <a:pt x="814" y="64"/>
                  </a:lnTo>
                  <a:lnTo>
                    <a:pt x="812" y="66"/>
                  </a:lnTo>
                  <a:lnTo>
                    <a:pt x="814" y="67"/>
                  </a:lnTo>
                  <a:lnTo>
                    <a:pt x="816" y="68"/>
                  </a:lnTo>
                  <a:lnTo>
                    <a:pt x="824" y="68"/>
                  </a:lnTo>
                  <a:lnTo>
                    <a:pt x="824" y="68"/>
                  </a:lnTo>
                  <a:lnTo>
                    <a:pt x="828" y="68"/>
                  </a:lnTo>
                  <a:lnTo>
                    <a:pt x="826" y="71"/>
                  </a:lnTo>
                  <a:lnTo>
                    <a:pt x="822" y="74"/>
                  </a:lnTo>
                  <a:lnTo>
                    <a:pt x="819" y="77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19" y="81"/>
                  </a:lnTo>
                  <a:lnTo>
                    <a:pt x="821" y="83"/>
                  </a:lnTo>
                  <a:lnTo>
                    <a:pt x="826" y="84"/>
                  </a:lnTo>
                  <a:lnTo>
                    <a:pt x="831" y="85"/>
                  </a:lnTo>
                  <a:lnTo>
                    <a:pt x="834" y="87"/>
                  </a:lnTo>
                  <a:lnTo>
                    <a:pt x="834" y="88"/>
                  </a:lnTo>
                  <a:lnTo>
                    <a:pt x="834" y="88"/>
                  </a:lnTo>
                  <a:lnTo>
                    <a:pt x="835" y="91"/>
                  </a:lnTo>
                  <a:lnTo>
                    <a:pt x="839" y="94"/>
                  </a:lnTo>
                  <a:lnTo>
                    <a:pt x="851" y="95"/>
                  </a:lnTo>
                  <a:lnTo>
                    <a:pt x="858" y="95"/>
                  </a:lnTo>
                  <a:lnTo>
                    <a:pt x="865" y="94"/>
                  </a:lnTo>
                  <a:lnTo>
                    <a:pt x="870" y="93"/>
                  </a:lnTo>
                  <a:lnTo>
                    <a:pt x="875" y="90"/>
                  </a:lnTo>
                  <a:lnTo>
                    <a:pt x="875" y="90"/>
                  </a:lnTo>
                  <a:lnTo>
                    <a:pt x="879" y="87"/>
                  </a:lnTo>
                  <a:lnTo>
                    <a:pt x="880" y="87"/>
                  </a:lnTo>
                  <a:lnTo>
                    <a:pt x="880" y="88"/>
                  </a:lnTo>
                  <a:lnTo>
                    <a:pt x="879" y="98"/>
                  </a:lnTo>
                  <a:lnTo>
                    <a:pt x="879" y="98"/>
                  </a:lnTo>
                  <a:lnTo>
                    <a:pt x="882" y="100"/>
                  </a:lnTo>
                  <a:lnTo>
                    <a:pt x="886" y="102"/>
                  </a:lnTo>
                  <a:lnTo>
                    <a:pt x="902" y="105"/>
                  </a:lnTo>
                  <a:lnTo>
                    <a:pt x="917" y="105"/>
                  </a:lnTo>
                  <a:lnTo>
                    <a:pt x="923" y="104"/>
                  </a:lnTo>
                  <a:lnTo>
                    <a:pt x="925" y="101"/>
                  </a:lnTo>
                  <a:lnTo>
                    <a:pt x="925" y="101"/>
                  </a:lnTo>
                  <a:lnTo>
                    <a:pt x="927" y="98"/>
                  </a:lnTo>
                  <a:lnTo>
                    <a:pt x="932" y="97"/>
                  </a:lnTo>
                  <a:lnTo>
                    <a:pt x="942" y="100"/>
                  </a:lnTo>
                  <a:lnTo>
                    <a:pt x="942" y="100"/>
                  </a:lnTo>
                  <a:lnTo>
                    <a:pt x="947" y="100"/>
                  </a:lnTo>
                  <a:lnTo>
                    <a:pt x="953" y="100"/>
                  </a:lnTo>
                  <a:lnTo>
                    <a:pt x="970" y="95"/>
                  </a:lnTo>
                  <a:lnTo>
                    <a:pt x="986" y="90"/>
                  </a:lnTo>
                  <a:lnTo>
                    <a:pt x="991" y="87"/>
                  </a:lnTo>
                  <a:lnTo>
                    <a:pt x="993" y="83"/>
                  </a:lnTo>
                  <a:lnTo>
                    <a:pt x="993" y="83"/>
                  </a:lnTo>
                  <a:lnTo>
                    <a:pt x="994" y="81"/>
                  </a:lnTo>
                  <a:lnTo>
                    <a:pt x="996" y="80"/>
                  </a:lnTo>
                  <a:lnTo>
                    <a:pt x="997" y="81"/>
                  </a:lnTo>
                  <a:lnTo>
                    <a:pt x="999" y="83"/>
                  </a:lnTo>
                  <a:lnTo>
                    <a:pt x="1000" y="85"/>
                  </a:lnTo>
                  <a:lnTo>
                    <a:pt x="999" y="90"/>
                  </a:lnTo>
                  <a:lnTo>
                    <a:pt x="997" y="93"/>
                  </a:lnTo>
                  <a:lnTo>
                    <a:pt x="993" y="97"/>
                  </a:lnTo>
                  <a:lnTo>
                    <a:pt x="993" y="97"/>
                  </a:lnTo>
                  <a:lnTo>
                    <a:pt x="987" y="100"/>
                  </a:lnTo>
                  <a:lnTo>
                    <a:pt x="981" y="102"/>
                  </a:lnTo>
                  <a:lnTo>
                    <a:pt x="966" y="104"/>
                  </a:lnTo>
                  <a:lnTo>
                    <a:pt x="952" y="107"/>
                  </a:lnTo>
                  <a:lnTo>
                    <a:pt x="940" y="108"/>
                  </a:lnTo>
                  <a:lnTo>
                    <a:pt x="940" y="108"/>
                  </a:lnTo>
                  <a:lnTo>
                    <a:pt x="937" y="110"/>
                  </a:lnTo>
                  <a:lnTo>
                    <a:pt x="937" y="111"/>
                  </a:lnTo>
                  <a:lnTo>
                    <a:pt x="939" y="114"/>
                  </a:lnTo>
                  <a:lnTo>
                    <a:pt x="942" y="117"/>
                  </a:lnTo>
                  <a:lnTo>
                    <a:pt x="960" y="130"/>
                  </a:lnTo>
                  <a:lnTo>
                    <a:pt x="960" y="130"/>
                  </a:lnTo>
                  <a:lnTo>
                    <a:pt x="963" y="132"/>
                  </a:lnTo>
                  <a:lnTo>
                    <a:pt x="963" y="134"/>
                  </a:lnTo>
                  <a:lnTo>
                    <a:pt x="960" y="134"/>
                  </a:lnTo>
                  <a:lnTo>
                    <a:pt x="956" y="134"/>
                  </a:lnTo>
                  <a:lnTo>
                    <a:pt x="944" y="130"/>
                  </a:lnTo>
                  <a:lnTo>
                    <a:pt x="939" y="125"/>
                  </a:lnTo>
                  <a:lnTo>
                    <a:pt x="933" y="121"/>
                  </a:lnTo>
                  <a:lnTo>
                    <a:pt x="933" y="121"/>
                  </a:lnTo>
                  <a:lnTo>
                    <a:pt x="929" y="118"/>
                  </a:lnTo>
                  <a:lnTo>
                    <a:pt x="923" y="115"/>
                  </a:lnTo>
                  <a:lnTo>
                    <a:pt x="916" y="112"/>
                  </a:lnTo>
                  <a:lnTo>
                    <a:pt x="909" y="111"/>
                  </a:lnTo>
                  <a:lnTo>
                    <a:pt x="895" y="110"/>
                  </a:lnTo>
                  <a:lnTo>
                    <a:pt x="883" y="110"/>
                  </a:lnTo>
                  <a:lnTo>
                    <a:pt x="883" y="110"/>
                  </a:lnTo>
                  <a:lnTo>
                    <a:pt x="879" y="111"/>
                  </a:lnTo>
                  <a:lnTo>
                    <a:pt x="876" y="114"/>
                  </a:lnTo>
                  <a:lnTo>
                    <a:pt x="875" y="118"/>
                  </a:lnTo>
                  <a:lnTo>
                    <a:pt x="875" y="124"/>
                  </a:lnTo>
                  <a:lnTo>
                    <a:pt x="876" y="128"/>
                  </a:lnTo>
                  <a:lnTo>
                    <a:pt x="878" y="132"/>
                  </a:lnTo>
                  <a:lnTo>
                    <a:pt x="880" y="135"/>
                  </a:lnTo>
                  <a:lnTo>
                    <a:pt x="883" y="135"/>
                  </a:lnTo>
                  <a:lnTo>
                    <a:pt x="883" y="135"/>
                  </a:lnTo>
                  <a:lnTo>
                    <a:pt x="892" y="137"/>
                  </a:lnTo>
                  <a:lnTo>
                    <a:pt x="899" y="139"/>
                  </a:lnTo>
                  <a:lnTo>
                    <a:pt x="906" y="145"/>
                  </a:lnTo>
                  <a:lnTo>
                    <a:pt x="913" y="155"/>
                  </a:lnTo>
                  <a:lnTo>
                    <a:pt x="913" y="155"/>
                  </a:lnTo>
                  <a:lnTo>
                    <a:pt x="917" y="159"/>
                  </a:lnTo>
                  <a:lnTo>
                    <a:pt x="923" y="164"/>
                  </a:lnTo>
                  <a:lnTo>
                    <a:pt x="933" y="168"/>
                  </a:lnTo>
                  <a:lnTo>
                    <a:pt x="942" y="171"/>
                  </a:lnTo>
                  <a:lnTo>
                    <a:pt x="944" y="172"/>
                  </a:lnTo>
                  <a:lnTo>
                    <a:pt x="944" y="174"/>
                  </a:lnTo>
                  <a:lnTo>
                    <a:pt x="944" y="174"/>
                  </a:lnTo>
                  <a:lnTo>
                    <a:pt x="943" y="176"/>
                  </a:lnTo>
                  <a:lnTo>
                    <a:pt x="940" y="176"/>
                  </a:lnTo>
                  <a:lnTo>
                    <a:pt x="929" y="174"/>
                  </a:lnTo>
                  <a:lnTo>
                    <a:pt x="915" y="169"/>
                  </a:lnTo>
                  <a:lnTo>
                    <a:pt x="902" y="165"/>
                  </a:lnTo>
                  <a:lnTo>
                    <a:pt x="902" y="165"/>
                  </a:lnTo>
                  <a:lnTo>
                    <a:pt x="895" y="165"/>
                  </a:lnTo>
                  <a:lnTo>
                    <a:pt x="889" y="165"/>
                  </a:lnTo>
                  <a:lnTo>
                    <a:pt x="882" y="168"/>
                  </a:lnTo>
                  <a:lnTo>
                    <a:pt x="875" y="169"/>
                  </a:lnTo>
                  <a:lnTo>
                    <a:pt x="869" y="172"/>
                  </a:lnTo>
                  <a:lnTo>
                    <a:pt x="865" y="176"/>
                  </a:lnTo>
                  <a:lnTo>
                    <a:pt x="862" y="179"/>
                  </a:lnTo>
                  <a:lnTo>
                    <a:pt x="861" y="184"/>
                  </a:lnTo>
                  <a:lnTo>
                    <a:pt x="861" y="184"/>
                  </a:lnTo>
                  <a:lnTo>
                    <a:pt x="861" y="188"/>
                  </a:lnTo>
                  <a:lnTo>
                    <a:pt x="863" y="191"/>
                  </a:lnTo>
                  <a:lnTo>
                    <a:pt x="868" y="192"/>
                  </a:lnTo>
                  <a:lnTo>
                    <a:pt x="873" y="192"/>
                  </a:lnTo>
                  <a:lnTo>
                    <a:pt x="886" y="191"/>
                  </a:lnTo>
                  <a:lnTo>
                    <a:pt x="893" y="188"/>
                  </a:lnTo>
                  <a:lnTo>
                    <a:pt x="899" y="185"/>
                  </a:lnTo>
                  <a:lnTo>
                    <a:pt x="899" y="185"/>
                  </a:lnTo>
                  <a:lnTo>
                    <a:pt x="906" y="182"/>
                  </a:lnTo>
                  <a:lnTo>
                    <a:pt x="906" y="182"/>
                  </a:lnTo>
                  <a:lnTo>
                    <a:pt x="906" y="184"/>
                  </a:lnTo>
                  <a:lnTo>
                    <a:pt x="895" y="195"/>
                  </a:lnTo>
                  <a:lnTo>
                    <a:pt x="895" y="195"/>
                  </a:lnTo>
                  <a:lnTo>
                    <a:pt x="893" y="198"/>
                  </a:lnTo>
                  <a:lnTo>
                    <a:pt x="895" y="201"/>
                  </a:lnTo>
                  <a:lnTo>
                    <a:pt x="902" y="205"/>
                  </a:lnTo>
                  <a:lnTo>
                    <a:pt x="910" y="211"/>
                  </a:lnTo>
                  <a:lnTo>
                    <a:pt x="913" y="213"/>
                  </a:lnTo>
                  <a:lnTo>
                    <a:pt x="913" y="216"/>
                  </a:lnTo>
                  <a:lnTo>
                    <a:pt x="913" y="216"/>
                  </a:lnTo>
                  <a:lnTo>
                    <a:pt x="913" y="219"/>
                  </a:lnTo>
                  <a:lnTo>
                    <a:pt x="910" y="221"/>
                  </a:lnTo>
                  <a:lnTo>
                    <a:pt x="907" y="222"/>
                  </a:lnTo>
                  <a:lnTo>
                    <a:pt x="903" y="221"/>
                  </a:lnTo>
                  <a:lnTo>
                    <a:pt x="896" y="219"/>
                  </a:lnTo>
                  <a:lnTo>
                    <a:pt x="893" y="216"/>
                  </a:lnTo>
                  <a:lnTo>
                    <a:pt x="892" y="213"/>
                  </a:lnTo>
                  <a:lnTo>
                    <a:pt x="892" y="213"/>
                  </a:lnTo>
                  <a:lnTo>
                    <a:pt x="889" y="208"/>
                  </a:lnTo>
                  <a:lnTo>
                    <a:pt x="885" y="203"/>
                  </a:lnTo>
                  <a:lnTo>
                    <a:pt x="876" y="201"/>
                  </a:lnTo>
                  <a:lnTo>
                    <a:pt x="865" y="199"/>
                  </a:lnTo>
                  <a:lnTo>
                    <a:pt x="865" y="199"/>
                  </a:lnTo>
                  <a:lnTo>
                    <a:pt x="859" y="201"/>
                  </a:lnTo>
                  <a:lnTo>
                    <a:pt x="855" y="202"/>
                  </a:lnTo>
                  <a:lnTo>
                    <a:pt x="853" y="205"/>
                  </a:lnTo>
                  <a:lnTo>
                    <a:pt x="852" y="208"/>
                  </a:lnTo>
                  <a:lnTo>
                    <a:pt x="853" y="211"/>
                  </a:lnTo>
                  <a:lnTo>
                    <a:pt x="855" y="212"/>
                  </a:lnTo>
                  <a:lnTo>
                    <a:pt x="859" y="215"/>
                  </a:lnTo>
                  <a:lnTo>
                    <a:pt x="862" y="215"/>
                  </a:lnTo>
                  <a:lnTo>
                    <a:pt x="862" y="215"/>
                  </a:lnTo>
                  <a:lnTo>
                    <a:pt x="869" y="218"/>
                  </a:lnTo>
                  <a:lnTo>
                    <a:pt x="870" y="219"/>
                  </a:lnTo>
                  <a:lnTo>
                    <a:pt x="870" y="221"/>
                  </a:lnTo>
                  <a:lnTo>
                    <a:pt x="870" y="222"/>
                  </a:lnTo>
                  <a:lnTo>
                    <a:pt x="869" y="223"/>
                  </a:lnTo>
                  <a:lnTo>
                    <a:pt x="866" y="225"/>
                  </a:lnTo>
                  <a:lnTo>
                    <a:pt x="862" y="225"/>
                  </a:lnTo>
                  <a:lnTo>
                    <a:pt x="862" y="225"/>
                  </a:lnTo>
                  <a:lnTo>
                    <a:pt x="851" y="226"/>
                  </a:lnTo>
                  <a:lnTo>
                    <a:pt x="838" y="231"/>
                  </a:lnTo>
                  <a:lnTo>
                    <a:pt x="832" y="233"/>
                  </a:lnTo>
                  <a:lnTo>
                    <a:pt x="829" y="236"/>
                  </a:lnTo>
                  <a:lnTo>
                    <a:pt x="828" y="239"/>
                  </a:lnTo>
                  <a:lnTo>
                    <a:pt x="829" y="242"/>
                  </a:lnTo>
                  <a:lnTo>
                    <a:pt x="829" y="242"/>
                  </a:lnTo>
                  <a:lnTo>
                    <a:pt x="834" y="245"/>
                  </a:lnTo>
                  <a:lnTo>
                    <a:pt x="841" y="246"/>
                  </a:lnTo>
                  <a:lnTo>
                    <a:pt x="856" y="246"/>
                  </a:lnTo>
                  <a:lnTo>
                    <a:pt x="872" y="246"/>
                  </a:lnTo>
                  <a:lnTo>
                    <a:pt x="878" y="246"/>
                  </a:lnTo>
                  <a:lnTo>
                    <a:pt x="882" y="248"/>
                  </a:lnTo>
                  <a:lnTo>
                    <a:pt x="882" y="248"/>
                  </a:lnTo>
                  <a:lnTo>
                    <a:pt x="888" y="250"/>
                  </a:lnTo>
                  <a:lnTo>
                    <a:pt x="896" y="253"/>
                  </a:lnTo>
                  <a:lnTo>
                    <a:pt x="905" y="252"/>
                  </a:lnTo>
                  <a:lnTo>
                    <a:pt x="907" y="250"/>
                  </a:lnTo>
                  <a:lnTo>
                    <a:pt x="910" y="249"/>
                  </a:lnTo>
                  <a:lnTo>
                    <a:pt x="910" y="249"/>
                  </a:lnTo>
                  <a:lnTo>
                    <a:pt x="912" y="248"/>
                  </a:lnTo>
                  <a:lnTo>
                    <a:pt x="915" y="246"/>
                  </a:lnTo>
                  <a:lnTo>
                    <a:pt x="923" y="245"/>
                  </a:lnTo>
                  <a:lnTo>
                    <a:pt x="943" y="245"/>
                  </a:lnTo>
                  <a:lnTo>
                    <a:pt x="943" y="245"/>
                  </a:lnTo>
                  <a:lnTo>
                    <a:pt x="952" y="246"/>
                  </a:lnTo>
                  <a:lnTo>
                    <a:pt x="957" y="248"/>
                  </a:lnTo>
                  <a:lnTo>
                    <a:pt x="963" y="249"/>
                  </a:lnTo>
                  <a:lnTo>
                    <a:pt x="967" y="253"/>
                  </a:lnTo>
                  <a:lnTo>
                    <a:pt x="967" y="253"/>
                  </a:lnTo>
                  <a:lnTo>
                    <a:pt x="973" y="256"/>
                  </a:lnTo>
                  <a:lnTo>
                    <a:pt x="979" y="256"/>
                  </a:lnTo>
                  <a:lnTo>
                    <a:pt x="986" y="255"/>
                  </a:lnTo>
                  <a:lnTo>
                    <a:pt x="993" y="250"/>
                  </a:lnTo>
                  <a:lnTo>
                    <a:pt x="993" y="250"/>
                  </a:lnTo>
                  <a:lnTo>
                    <a:pt x="1001" y="246"/>
                  </a:lnTo>
                  <a:lnTo>
                    <a:pt x="1010" y="245"/>
                  </a:lnTo>
                  <a:lnTo>
                    <a:pt x="1010" y="245"/>
                  </a:lnTo>
                  <a:lnTo>
                    <a:pt x="1017" y="245"/>
                  </a:lnTo>
                  <a:lnTo>
                    <a:pt x="1020" y="240"/>
                  </a:lnTo>
                  <a:lnTo>
                    <a:pt x="1020" y="236"/>
                  </a:lnTo>
                  <a:lnTo>
                    <a:pt x="1017" y="231"/>
                  </a:lnTo>
                  <a:lnTo>
                    <a:pt x="1017" y="231"/>
                  </a:lnTo>
                  <a:lnTo>
                    <a:pt x="1016" y="229"/>
                  </a:lnTo>
                  <a:lnTo>
                    <a:pt x="1013" y="229"/>
                  </a:lnTo>
                  <a:lnTo>
                    <a:pt x="1007" y="231"/>
                  </a:lnTo>
                  <a:lnTo>
                    <a:pt x="1001" y="232"/>
                  </a:lnTo>
                  <a:lnTo>
                    <a:pt x="1000" y="232"/>
                  </a:lnTo>
                  <a:lnTo>
                    <a:pt x="999" y="231"/>
                  </a:lnTo>
                  <a:lnTo>
                    <a:pt x="999" y="231"/>
                  </a:lnTo>
                  <a:lnTo>
                    <a:pt x="997" y="229"/>
                  </a:lnTo>
                  <a:lnTo>
                    <a:pt x="996" y="226"/>
                  </a:lnTo>
                  <a:lnTo>
                    <a:pt x="989" y="225"/>
                  </a:lnTo>
                  <a:lnTo>
                    <a:pt x="979" y="223"/>
                  </a:lnTo>
                  <a:lnTo>
                    <a:pt x="964" y="225"/>
                  </a:lnTo>
                  <a:lnTo>
                    <a:pt x="964" y="225"/>
                  </a:lnTo>
                  <a:lnTo>
                    <a:pt x="959" y="225"/>
                  </a:lnTo>
                  <a:lnTo>
                    <a:pt x="954" y="223"/>
                  </a:lnTo>
                  <a:lnTo>
                    <a:pt x="953" y="222"/>
                  </a:lnTo>
                  <a:lnTo>
                    <a:pt x="953" y="219"/>
                  </a:lnTo>
                  <a:lnTo>
                    <a:pt x="954" y="218"/>
                  </a:lnTo>
                  <a:lnTo>
                    <a:pt x="957" y="216"/>
                  </a:lnTo>
                  <a:lnTo>
                    <a:pt x="962" y="215"/>
                  </a:lnTo>
                  <a:lnTo>
                    <a:pt x="966" y="215"/>
                  </a:lnTo>
                  <a:lnTo>
                    <a:pt x="966" y="215"/>
                  </a:lnTo>
                  <a:lnTo>
                    <a:pt x="976" y="218"/>
                  </a:lnTo>
                  <a:lnTo>
                    <a:pt x="986" y="218"/>
                  </a:lnTo>
                  <a:lnTo>
                    <a:pt x="997" y="216"/>
                  </a:lnTo>
                  <a:lnTo>
                    <a:pt x="1007" y="213"/>
                  </a:lnTo>
                  <a:lnTo>
                    <a:pt x="1007" y="213"/>
                  </a:lnTo>
                  <a:lnTo>
                    <a:pt x="1011" y="212"/>
                  </a:lnTo>
                  <a:lnTo>
                    <a:pt x="1014" y="211"/>
                  </a:lnTo>
                  <a:lnTo>
                    <a:pt x="1014" y="209"/>
                  </a:lnTo>
                  <a:lnTo>
                    <a:pt x="1014" y="206"/>
                  </a:lnTo>
                  <a:lnTo>
                    <a:pt x="1011" y="202"/>
                  </a:lnTo>
                  <a:lnTo>
                    <a:pt x="1010" y="198"/>
                  </a:lnTo>
                  <a:lnTo>
                    <a:pt x="1010" y="198"/>
                  </a:lnTo>
                  <a:lnTo>
                    <a:pt x="1011" y="196"/>
                  </a:lnTo>
                  <a:lnTo>
                    <a:pt x="1013" y="195"/>
                  </a:lnTo>
                  <a:lnTo>
                    <a:pt x="1020" y="195"/>
                  </a:lnTo>
                  <a:lnTo>
                    <a:pt x="1040" y="196"/>
                  </a:lnTo>
                  <a:lnTo>
                    <a:pt x="1040" y="196"/>
                  </a:lnTo>
                  <a:lnTo>
                    <a:pt x="1045" y="195"/>
                  </a:lnTo>
                  <a:lnTo>
                    <a:pt x="1051" y="194"/>
                  </a:lnTo>
                  <a:lnTo>
                    <a:pt x="1055" y="189"/>
                  </a:lnTo>
                  <a:lnTo>
                    <a:pt x="1061" y="185"/>
                  </a:lnTo>
                  <a:lnTo>
                    <a:pt x="1068" y="174"/>
                  </a:lnTo>
                  <a:lnTo>
                    <a:pt x="1071" y="168"/>
                  </a:lnTo>
                  <a:lnTo>
                    <a:pt x="1073" y="164"/>
                  </a:lnTo>
                  <a:lnTo>
                    <a:pt x="1073" y="164"/>
                  </a:lnTo>
                  <a:lnTo>
                    <a:pt x="1071" y="159"/>
                  </a:lnTo>
                  <a:lnTo>
                    <a:pt x="1068" y="157"/>
                  </a:lnTo>
                  <a:lnTo>
                    <a:pt x="1063" y="155"/>
                  </a:lnTo>
                  <a:lnTo>
                    <a:pt x="1057" y="154"/>
                  </a:lnTo>
                  <a:lnTo>
                    <a:pt x="1043" y="154"/>
                  </a:lnTo>
                  <a:lnTo>
                    <a:pt x="1030" y="154"/>
                  </a:lnTo>
                  <a:lnTo>
                    <a:pt x="1030" y="154"/>
                  </a:lnTo>
                  <a:lnTo>
                    <a:pt x="1026" y="154"/>
                  </a:lnTo>
                  <a:lnTo>
                    <a:pt x="1026" y="152"/>
                  </a:lnTo>
                  <a:lnTo>
                    <a:pt x="1028" y="151"/>
                  </a:lnTo>
                  <a:lnTo>
                    <a:pt x="1033" y="149"/>
                  </a:lnTo>
                  <a:lnTo>
                    <a:pt x="1047" y="147"/>
                  </a:lnTo>
                  <a:lnTo>
                    <a:pt x="1055" y="145"/>
                  </a:lnTo>
                  <a:lnTo>
                    <a:pt x="1065" y="145"/>
                  </a:lnTo>
                  <a:lnTo>
                    <a:pt x="1065" y="145"/>
                  </a:lnTo>
                  <a:lnTo>
                    <a:pt x="1074" y="145"/>
                  </a:lnTo>
                  <a:lnTo>
                    <a:pt x="1080" y="144"/>
                  </a:lnTo>
                  <a:lnTo>
                    <a:pt x="1082" y="142"/>
                  </a:lnTo>
                  <a:lnTo>
                    <a:pt x="1084" y="139"/>
                  </a:lnTo>
                  <a:lnTo>
                    <a:pt x="1084" y="134"/>
                  </a:lnTo>
                  <a:lnTo>
                    <a:pt x="1085" y="132"/>
                  </a:lnTo>
                  <a:lnTo>
                    <a:pt x="1085" y="130"/>
                  </a:lnTo>
                  <a:lnTo>
                    <a:pt x="1085" y="130"/>
                  </a:lnTo>
                  <a:lnTo>
                    <a:pt x="1088" y="130"/>
                  </a:lnTo>
                  <a:lnTo>
                    <a:pt x="1091" y="130"/>
                  </a:lnTo>
                  <a:lnTo>
                    <a:pt x="1098" y="131"/>
                  </a:lnTo>
                  <a:lnTo>
                    <a:pt x="1107" y="132"/>
                  </a:lnTo>
                  <a:lnTo>
                    <a:pt x="1112" y="132"/>
                  </a:lnTo>
                  <a:lnTo>
                    <a:pt x="1117" y="132"/>
                  </a:lnTo>
                  <a:lnTo>
                    <a:pt x="1117" y="132"/>
                  </a:lnTo>
                  <a:lnTo>
                    <a:pt x="1121" y="131"/>
                  </a:lnTo>
                  <a:lnTo>
                    <a:pt x="1124" y="130"/>
                  </a:lnTo>
                  <a:lnTo>
                    <a:pt x="1125" y="124"/>
                  </a:lnTo>
                  <a:lnTo>
                    <a:pt x="1127" y="120"/>
                  </a:lnTo>
                  <a:lnTo>
                    <a:pt x="1128" y="118"/>
                  </a:lnTo>
                  <a:lnTo>
                    <a:pt x="1131" y="118"/>
                  </a:lnTo>
                  <a:lnTo>
                    <a:pt x="1131" y="118"/>
                  </a:lnTo>
                  <a:lnTo>
                    <a:pt x="1137" y="117"/>
                  </a:lnTo>
                  <a:lnTo>
                    <a:pt x="1148" y="111"/>
                  </a:lnTo>
                  <a:lnTo>
                    <a:pt x="1181" y="91"/>
                  </a:lnTo>
                  <a:lnTo>
                    <a:pt x="1181" y="91"/>
                  </a:lnTo>
                  <a:lnTo>
                    <a:pt x="1192" y="87"/>
                  </a:lnTo>
                  <a:lnTo>
                    <a:pt x="1202" y="83"/>
                  </a:lnTo>
                  <a:lnTo>
                    <a:pt x="1218" y="78"/>
                  </a:lnTo>
                  <a:lnTo>
                    <a:pt x="1229" y="74"/>
                  </a:lnTo>
                  <a:lnTo>
                    <a:pt x="1233" y="71"/>
                  </a:lnTo>
                  <a:lnTo>
                    <a:pt x="1235" y="68"/>
                  </a:lnTo>
                  <a:lnTo>
                    <a:pt x="1235" y="68"/>
                  </a:lnTo>
                  <a:lnTo>
                    <a:pt x="1235" y="67"/>
                  </a:lnTo>
                  <a:lnTo>
                    <a:pt x="1233" y="67"/>
                  </a:lnTo>
                  <a:lnTo>
                    <a:pt x="1229" y="66"/>
                  </a:lnTo>
                  <a:lnTo>
                    <a:pt x="1213" y="66"/>
                  </a:lnTo>
                  <a:lnTo>
                    <a:pt x="1198" y="67"/>
                  </a:lnTo>
                  <a:lnTo>
                    <a:pt x="1191" y="67"/>
                  </a:lnTo>
                  <a:lnTo>
                    <a:pt x="1186" y="66"/>
                  </a:lnTo>
                  <a:lnTo>
                    <a:pt x="1186" y="66"/>
                  </a:lnTo>
                  <a:lnTo>
                    <a:pt x="1186" y="66"/>
                  </a:lnTo>
                  <a:lnTo>
                    <a:pt x="1186" y="66"/>
                  </a:lnTo>
                  <a:lnTo>
                    <a:pt x="1189" y="63"/>
                  </a:lnTo>
                  <a:lnTo>
                    <a:pt x="1199" y="60"/>
                  </a:lnTo>
                  <a:lnTo>
                    <a:pt x="1213" y="57"/>
                  </a:lnTo>
                  <a:lnTo>
                    <a:pt x="1225" y="57"/>
                  </a:lnTo>
                  <a:lnTo>
                    <a:pt x="1225" y="57"/>
                  </a:lnTo>
                  <a:lnTo>
                    <a:pt x="1232" y="58"/>
                  </a:lnTo>
                  <a:lnTo>
                    <a:pt x="1242" y="57"/>
                  </a:lnTo>
                  <a:lnTo>
                    <a:pt x="1255" y="51"/>
                  </a:lnTo>
                  <a:lnTo>
                    <a:pt x="1273" y="43"/>
                  </a:lnTo>
                  <a:lnTo>
                    <a:pt x="1273" y="43"/>
                  </a:lnTo>
                  <a:lnTo>
                    <a:pt x="1283" y="38"/>
                  </a:lnTo>
                  <a:lnTo>
                    <a:pt x="1289" y="34"/>
                  </a:lnTo>
                  <a:lnTo>
                    <a:pt x="1292" y="31"/>
                  </a:lnTo>
                  <a:lnTo>
                    <a:pt x="1292" y="30"/>
                  </a:lnTo>
                  <a:lnTo>
                    <a:pt x="1290" y="29"/>
                  </a:lnTo>
                  <a:lnTo>
                    <a:pt x="1286" y="27"/>
                  </a:lnTo>
                  <a:lnTo>
                    <a:pt x="1277" y="27"/>
                  </a:lnTo>
                  <a:lnTo>
                    <a:pt x="1277" y="27"/>
                  </a:lnTo>
                  <a:lnTo>
                    <a:pt x="1269" y="29"/>
                  </a:lnTo>
                  <a:lnTo>
                    <a:pt x="1260" y="27"/>
                  </a:lnTo>
                  <a:lnTo>
                    <a:pt x="1255" y="23"/>
                  </a:lnTo>
                  <a:lnTo>
                    <a:pt x="1253" y="20"/>
                  </a:lnTo>
                  <a:lnTo>
                    <a:pt x="1253" y="17"/>
                  </a:lnTo>
                  <a:lnTo>
                    <a:pt x="1253" y="17"/>
                  </a:lnTo>
                  <a:lnTo>
                    <a:pt x="1252" y="16"/>
                  </a:lnTo>
                  <a:lnTo>
                    <a:pt x="1250" y="14"/>
                  </a:lnTo>
                  <a:lnTo>
                    <a:pt x="1245" y="14"/>
                  </a:lnTo>
                  <a:lnTo>
                    <a:pt x="1238" y="14"/>
                  </a:lnTo>
                  <a:lnTo>
                    <a:pt x="1236" y="14"/>
                  </a:lnTo>
                  <a:lnTo>
                    <a:pt x="1235" y="13"/>
                  </a:lnTo>
                  <a:lnTo>
                    <a:pt x="1235" y="13"/>
                  </a:lnTo>
                  <a:lnTo>
                    <a:pt x="1233" y="11"/>
                  </a:lnTo>
                  <a:lnTo>
                    <a:pt x="1230" y="10"/>
                  </a:lnTo>
                  <a:lnTo>
                    <a:pt x="1223" y="11"/>
                  </a:lnTo>
                  <a:lnTo>
                    <a:pt x="1212" y="13"/>
                  </a:lnTo>
                  <a:lnTo>
                    <a:pt x="1198" y="17"/>
                  </a:lnTo>
                  <a:lnTo>
                    <a:pt x="1198" y="17"/>
                  </a:lnTo>
                  <a:lnTo>
                    <a:pt x="1193" y="20"/>
                  </a:lnTo>
                  <a:lnTo>
                    <a:pt x="1191" y="20"/>
                  </a:lnTo>
                  <a:lnTo>
                    <a:pt x="1191" y="19"/>
                  </a:lnTo>
                  <a:lnTo>
                    <a:pt x="1192" y="17"/>
                  </a:lnTo>
                  <a:lnTo>
                    <a:pt x="1198" y="11"/>
                  </a:lnTo>
                  <a:lnTo>
                    <a:pt x="1205" y="7"/>
                  </a:lnTo>
                  <a:lnTo>
                    <a:pt x="1205" y="7"/>
                  </a:lnTo>
                  <a:lnTo>
                    <a:pt x="1205" y="7"/>
                  </a:lnTo>
                  <a:lnTo>
                    <a:pt x="1205" y="7"/>
                  </a:lnTo>
                  <a:lnTo>
                    <a:pt x="1201" y="6"/>
                  </a:lnTo>
                  <a:lnTo>
                    <a:pt x="1183" y="6"/>
                  </a:lnTo>
                  <a:lnTo>
                    <a:pt x="1162" y="4"/>
                  </a:lnTo>
                  <a:lnTo>
                    <a:pt x="1154" y="3"/>
                  </a:lnTo>
                  <a:lnTo>
                    <a:pt x="1148" y="1"/>
                  </a:lnTo>
                  <a:lnTo>
                    <a:pt x="1148" y="1"/>
                  </a:lnTo>
                  <a:lnTo>
                    <a:pt x="1145" y="0"/>
                  </a:lnTo>
                  <a:lnTo>
                    <a:pt x="1141" y="0"/>
                  </a:lnTo>
                  <a:lnTo>
                    <a:pt x="1134" y="3"/>
                  </a:lnTo>
                  <a:lnTo>
                    <a:pt x="1127" y="6"/>
                  </a:lnTo>
                  <a:lnTo>
                    <a:pt x="1124" y="6"/>
                  </a:lnTo>
                  <a:lnTo>
                    <a:pt x="1119" y="3"/>
                  </a:lnTo>
                  <a:lnTo>
                    <a:pt x="1119" y="3"/>
                  </a:lnTo>
                  <a:lnTo>
                    <a:pt x="1117" y="1"/>
                  </a:lnTo>
                  <a:lnTo>
                    <a:pt x="1111" y="0"/>
                  </a:lnTo>
                  <a:lnTo>
                    <a:pt x="1107" y="0"/>
                  </a:lnTo>
                  <a:lnTo>
                    <a:pt x="1102" y="0"/>
                  </a:lnTo>
                  <a:lnTo>
                    <a:pt x="1098" y="1"/>
                  </a:lnTo>
                  <a:lnTo>
                    <a:pt x="1094" y="4"/>
                  </a:lnTo>
                  <a:lnTo>
                    <a:pt x="1092" y="6"/>
                  </a:lnTo>
                  <a:lnTo>
                    <a:pt x="1092" y="9"/>
                  </a:lnTo>
                  <a:lnTo>
                    <a:pt x="1092" y="9"/>
                  </a:lnTo>
                  <a:lnTo>
                    <a:pt x="1092" y="11"/>
                  </a:lnTo>
                  <a:lnTo>
                    <a:pt x="1091" y="13"/>
                  </a:lnTo>
                  <a:lnTo>
                    <a:pt x="1085" y="11"/>
                  </a:lnTo>
                  <a:lnTo>
                    <a:pt x="1080" y="7"/>
                  </a:lnTo>
                  <a:lnTo>
                    <a:pt x="1080" y="7"/>
                  </a:lnTo>
                  <a:lnTo>
                    <a:pt x="1077" y="6"/>
                  </a:lnTo>
                  <a:lnTo>
                    <a:pt x="1073" y="4"/>
                  </a:lnTo>
                  <a:lnTo>
                    <a:pt x="1063" y="6"/>
                  </a:lnTo>
                  <a:lnTo>
                    <a:pt x="1051" y="6"/>
                  </a:lnTo>
                  <a:lnTo>
                    <a:pt x="1040" y="6"/>
                  </a:lnTo>
                  <a:lnTo>
                    <a:pt x="1040" y="6"/>
                  </a:lnTo>
                  <a:lnTo>
                    <a:pt x="1036" y="6"/>
                  </a:lnTo>
                  <a:lnTo>
                    <a:pt x="1033" y="7"/>
                  </a:lnTo>
                  <a:lnTo>
                    <a:pt x="1028" y="10"/>
                  </a:lnTo>
                  <a:lnTo>
                    <a:pt x="1027" y="13"/>
                  </a:lnTo>
                  <a:lnTo>
                    <a:pt x="1024" y="13"/>
                  </a:lnTo>
                  <a:lnTo>
                    <a:pt x="1020" y="13"/>
                  </a:lnTo>
                  <a:lnTo>
                    <a:pt x="1016" y="11"/>
                  </a:lnTo>
                  <a:lnTo>
                    <a:pt x="1016" y="11"/>
                  </a:lnTo>
                  <a:lnTo>
                    <a:pt x="1010" y="9"/>
                  </a:lnTo>
                  <a:lnTo>
                    <a:pt x="1003" y="7"/>
                  </a:lnTo>
                  <a:lnTo>
                    <a:pt x="993" y="7"/>
                  </a:lnTo>
                  <a:lnTo>
                    <a:pt x="986" y="9"/>
                  </a:lnTo>
                  <a:lnTo>
                    <a:pt x="986" y="9"/>
                  </a:lnTo>
                  <a:lnTo>
                    <a:pt x="986" y="10"/>
                  </a:lnTo>
                  <a:lnTo>
                    <a:pt x="986" y="10"/>
                  </a:lnTo>
                  <a:lnTo>
                    <a:pt x="989" y="11"/>
                  </a:lnTo>
                  <a:lnTo>
                    <a:pt x="987" y="14"/>
                  </a:lnTo>
                  <a:lnTo>
                    <a:pt x="983" y="14"/>
                  </a:lnTo>
                  <a:lnTo>
                    <a:pt x="977" y="14"/>
                  </a:lnTo>
                  <a:lnTo>
                    <a:pt x="977" y="14"/>
                  </a:lnTo>
                  <a:lnTo>
                    <a:pt x="973" y="13"/>
                  </a:lnTo>
                  <a:lnTo>
                    <a:pt x="969" y="14"/>
                  </a:lnTo>
                  <a:lnTo>
                    <a:pt x="967" y="17"/>
                  </a:lnTo>
                  <a:lnTo>
                    <a:pt x="967" y="21"/>
                  </a:lnTo>
                  <a:lnTo>
                    <a:pt x="967" y="21"/>
                  </a:lnTo>
                  <a:lnTo>
                    <a:pt x="967" y="24"/>
                  </a:lnTo>
                  <a:lnTo>
                    <a:pt x="966" y="24"/>
                  </a:lnTo>
                  <a:lnTo>
                    <a:pt x="956" y="24"/>
                  </a:lnTo>
                  <a:lnTo>
                    <a:pt x="946" y="24"/>
                  </a:lnTo>
                  <a:lnTo>
                    <a:pt x="943" y="26"/>
                  </a:lnTo>
                  <a:lnTo>
                    <a:pt x="942" y="27"/>
                  </a:lnTo>
                  <a:lnTo>
                    <a:pt x="942" y="27"/>
                  </a:lnTo>
                  <a:lnTo>
                    <a:pt x="942" y="30"/>
                  </a:lnTo>
                  <a:lnTo>
                    <a:pt x="940" y="33"/>
                  </a:lnTo>
                  <a:lnTo>
                    <a:pt x="935" y="36"/>
                  </a:lnTo>
                  <a:lnTo>
                    <a:pt x="929" y="36"/>
                  </a:lnTo>
                  <a:lnTo>
                    <a:pt x="926" y="34"/>
                  </a:lnTo>
                  <a:lnTo>
                    <a:pt x="922" y="33"/>
                  </a:lnTo>
                  <a:lnTo>
                    <a:pt x="922" y="33"/>
                  </a:lnTo>
                  <a:lnTo>
                    <a:pt x="919" y="30"/>
                  </a:lnTo>
                  <a:lnTo>
                    <a:pt x="913" y="29"/>
                  </a:lnTo>
                  <a:lnTo>
                    <a:pt x="902" y="26"/>
                  </a:lnTo>
                  <a:lnTo>
                    <a:pt x="895" y="27"/>
                  </a:lnTo>
                  <a:lnTo>
                    <a:pt x="893" y="29"/>
                  </a:lnTo>
                  <a:lnTo>
                    <a:pt x="895" y="30"/>
                  </a:lnTo>
                  <a:lnTo>
                    <a:pt x="895" y="30"/>
                  </a:lnTo>
                  <a:lnTo>
                    <a:pt x="896" y="31"/>
                  </a:lnTo>
                  <a:lnTo>
                    <a:pt x="895" y="33"/>
                  </a:lnTo>
                  <a:lnTo>
                    <a:pt x="886" y="34"/>
                  </a:lnTo>
                  <a:lnTo>
                    <a:pt x="879" y="36"/>
                  </a:lnTo>
                  <a:lnTo>
                    <a:pt x="878" y="37"/>
                  </a:lnTo>
                  <a:lnTo>
                    <a:pt x="879" y="38"/>
                  </a:lnTo>
                  <a:lnTo>
                    <a:pt x="879" y="38"/>
                  </a:lnTo>
                  <a:lnTo>
                    <a:pt x="880" y="41"/>
                  </a:lnTo>
                  <a:lnTo>
                    <a:pt x="880" y="44"/>
                  </a:lnTo>
                  <a:lnTo>
                    <a:pt x="879" y="46"/>
                  </a:lnTo>
                  <a:lnTo>
                    <a:pt x="876" y="47"/>
                  </a:lnTo>
                  <a:lnTo>
                    <a:pt x="870" y="48"/>
                  </a:lnTo>
                  <a:lnTo>
                    <a:pt x="869" y="48"/>
                  </a:lnTo>
                  <a:lnTo>
                    <a:pt x="868" y="47"/>
                  </a:lnTo>
                  <a:lnTo>
                    <a:pt x="868" y="47"/>
                  </a:lnTo>
                  <a:lnTo>
                    <a:pt x="868" y="46"/>
                  </a:lnTo>
                  <a:lnTo>
                    <a:pt x="865" y="44"/>
                  </a:lnTo>
                  <a:lnTo>
                    <a:pt x="858" y="41"/>
                  </a:lnTo>
                  <a:lnTo>
                    <a:pt x="851" y="41"/>
                  </a:lnTo>
                  <a:lnTo>
                    <a:pt x="846" y="41"/>
                  </a:lnTo>
                  <a:lnTo>
                    <a:pt x="843" y="43"/>
                  </a:lnTo>
                  <a:lnTo>
                    <a:pt x="843" y="43"/>
                  </a:lnTo>
                  <a:lnTo>
                    <a:pt x="839" y="48"/>
                  </a:lnTo>
                  <a:lnTo>
                    <a:pt x="835" y="53"/>
                  </a:lnTo>
                  <a:lnTo>
                    <a:pt x="834" y="54"/>
                  </a:lnTo>
                  <a:lnTo>
                    <a:pt x="832" y="54"/>
                  </a:lnTo>
                  <a:lnTo>
                    <a:pt x="831" y="53"/>
                  </a:lnTo>
                  <a:lnTo>
                    <a:pt x="831" y="53"/>
                  </a:lnTo>
                  <a:lnTo>
                    <a:pt x="829" y="51"/>
                  </a:lnTo>
                  <a:lnTo>
                    <a:pt x="826" y="51"/>
                  </a:lnTo>
                  <a:lnTo>
                    <a:pt x="818" y="51"/>
                  </a:lnTo>
                  <a:lnTo>
                    <a:pt x="808" y="53"/>
                  </a:lnTo>
                  <a:lnTo>
                    <a:pt x="797" y="56"/>
                  </a:lnTo>
                  <a:lnTo>
                    <a:pt x="797" y="56"/>
                  </a:lnTo>
                  <a:lnTo>
                    <a:pt x="792" y="58"/>
                  </a:lnTo>
                  <a:lnTo>
                    <a:pt x="791" y="60"/>
                  </a:lnTo>
                  <a:lnTo>
                    <a:pt x="791" y="61"/>
                  </a:lnTo>
                  <a:lnTo>
                    <a:pt x="794" y="63"/>
                  </a:lnTo>
                  <a:lnTo>
                    <a:pt x="801" y="63"/>
                  </a:lnTo>
                  <a:lnTo>
                    <a:pt x="805" y="61"/>
                  </a:lnTo>
                  <a:lnTo>
                    <a:pt x="808" y="60"/>
                  </a:lnTo>
                  <a:lnTo>
                    <a:pt x="808" y="60"/>
                  </a:lnTo>
                  <a:close/>
                  <a:moveTo>
                    <a:pt x="987" y="673"/>
                  </a:moveTo>
                  <a:lnTo>
                    <a:pt x="987" y="673"/>
                  </a:lnTo>
                  <a:lnTo>
                    <a:pt x="990" y="673"/>
                  </a:lnTo>
                  <a:lnTo>
                    <a:pt x="991" y="670"/>
                  </a:lnTo>
                  <a:lnTo>
                    <a:pt x="996" y="664"/>
                  </a:lnTo>
                  <a:lnTo>
                    <a:pt x="996" y="662"/>
                  </a:lnTo>
                  <a:lnTo>
                    <a:pt x="996" y="659"/>
                  </a:lnTo>
                  <a:lnTo>
                    <a:pt x="994" y="656"/>
                  </a:lnTo>
                  <a:lnTo>
                    <a:pt x="990" y="656"/>
                  </a:lnTo>
                  <a:lnTo>
                    <a:pt x="990" y="656"/>
                  </a:lnTo>
                  <a:lnTo>
                    <a:pt x="986" y="657"/>
                  </a:lnTo>
                  <a:lnTo>
                    <a:pt x="983" y="659"/>
                  </a:lnTo>
                  <a:lnTo>
                    <a:pt x="981" y="662"/>
                  </a:lnTo>
                  <a:lnTo>
                    <a:pt x="981" y="666"/>
                  </a:lnTo>
                  <a:lnTo>
                    <a:pt x="981" y="669"/>
                  </a:lnTo>
                  <a:lnTo>
                    <a:pt x="983" y="672"/>
                  </a:lnTo>
                  <a:lnTo>
                    <a:pt x="984" y="673"/>
                  </a:lnTo>
                  <a:lnTo>
                    <a:pt x="987" y="673"/>
                  </a:lnTo>
                  <a:lnTo>
                    <a:pt x="987" y="673"/>
                  </a:lnTo>
                  <a:close/>
                  <a:moveTo>
                    <a:pt x="925" y="657"/>
                  </a:moveTo>
                  <a:lnTo>
                    <a:pt x="925" y="657"/>
                  </a:lnTo>
                  <a:lnTo>
                    <a:pt x="930" y="659"/>
                  </a:lnTo>
                  <a:lnTo>
                    <a:pt x="935" y="659"/>
                  </a:lnTo>
                  <a:lnTo>
                    <a:pt x="939" y="657"/>
                  </a:lnTo>
                  <a:lnTo>
                    <a:pt x="943" y="654"/>
                  </a:lnTo>
                  <a:lnTo>
                    <a:pt x="950" y="646"/>
                  </a:lnTo>
                  <a:lnTo>
                    <a:pt x="952" y="643"/>
                  </a:lnTo>
                  <a:lnTo>
                    <a:pt x="952" y="640"/>
                  </a:lnTo>
                  <a:lnTo>
                    <a:pt x="952" y="640"/>
                  </a:lnTo>
                  <a:lnTo>
                    <a:pt x="950" y="639"/>
                  </a:lnTo>
                  <a:lnTo>
                    <a:pt x="946" y="639"/>
                  </a:lnTo>
                  <a:lnTo>
                    <a:pt x="933" y="643"/>
                  </a:lnTo>
                  <a:lnTo>
                    <a:pt x="927" y="647"/>
                  </a:lnTo>
                  <a:lnTo>
                    <a:pt x="923" y="650"/>
                  </a:lnTo>
                  <a:lnTo>
                    <a:pt x="922" y="654"/>
                  </a:lnTo>
                  <a:lnTo>
                    <a:pt x="923" y="656"/>
                  </a:lnTo>
                  <a:lnTo>
                    <a:pt x="925" y="657"/>
                  </a:lnTo>
                  <a:lnTo>
                    <a:pt x="925" y="657"/>
                  </a:lnTo>
                  <a:close/>
                  <a:moveTo>
                    <a:pt x="976" y="619"/>
                  </a:moveTo>
                  <a:lnTo>
                    <a:pt x="976" y="619"/>
                  </a:lnTo>
                  <a:lnTo>
                    <a:pt x="976" y="616"/>
                  </a:lnTo>
                  <a:lnTo>
                    <a:pt x="973" y="615"/>
                  </a:lnTo>
                  <a:lnTo>
                    <a:pt x="966" y="610"/>
                  </a:lnTo>
                  <a:lnTo>
                    <a:pt x="957" y="606"/>
                  </a:lnTo>
                  <a:lnTo>
                    <a:pt x="954" y="603"/>
                  </a:lnTo>
                  <a:lnTo>
                    <a:pt x="954" y="600"/>
                  </a:lnTo>
                  <a:lnTo>
                    <a:pt x="954" y="600"/>
                  </a:lnTo>
                  <a:lnTo>
                    <a:pt x="953" y="598"/>
                  </a:lnTo>
                  <a:lnTo>
                    <a:pt x="952" y="595"/>
                  </a:lnTo>
                  <a:lnTo>
                    <a:pt x="942" y="590"/>
                  </a:lnTo>
                  <a:lnTo>
                    <a:pt x="923" y="582"/>
                  </a:lnTo>
                  <a:lnTo>
                    <a:pt x="923" y="582"/>
                  </a:lnTo>
                  <a:lnTo>
                    <a:pt x="910" y="576"/>
                  </a:lnTo>
                  <a:lnTo>
                    <a:pt x="905" y="573"/>
                  </a:lnTo>
                  <a:lnTo>
                    <a:pt x="903" y="571"/>
                  </a:lnTo>
                  <a:lnTo>
                    <a:pt x="903" y="568"/>
                  </a:lnTo>
                  <a:lnTo>
                    <a:pt x="903" y="568"/>
                  </a:lnTo>
                  <a:lnTo>
                    <a:pt x="902" y="565"/>
                  </a:lnTo>
                  <a:lnTo>
                    <a:pt x="900" y="563"/>
                  </a:lnTo>
                  <a:lnTo>
                    <a:pt x="898" y="563"/>
                  </a:lnTo>
                  <a:lnTo>
                    <a:pt x="895" y="565"/>
                  </a:lnTo>
                  <a:lnTo>
                    <a:pt x="892" y="568"/>
                  </a:lnTo>
                  <a:lnTo>
                    <a:pt x="889" y="571"/>
                  </a:lnTo>
                  <a:lnTo>
                    <a:pt x="886" y="573"/>
                  </a:lnTo>
                  <a:lnTo>
                    <a:pt x="885" y="578"/>
                  </a:lnTo>
                  <a:lnTo>
                    <a:pt x="885" y="578"/>
                  </a:lnTo>
                  <a:lnTo>
                    <a:pt x="883" y="585"/>
                  </a:lnTo>
                  <a:lnTo>
                    <a:pt x="882" y="589"/>
                  </a:lnTo>
                  <a:lnTo>
                    <a:pt x="880" y="593"/>
                  </a:lnTo>
                  <a:lnTo>
                    <a:pt x="880" y="600"/>
                  </a:lnTo>
                  <a:lnTo>
                    <a:pt x="880" y="600"/>
                  </a:lnTo>
                  <a:lnTo>
                    <a:pt x="882" y="605"/>
                  </a:lnTo>
                  <a:lnTo>
                    <a:pt x="880" y="608"/>
                  </a:lnTo>
                  <a:lnTo>
                    <a:pt x="878" y="610"/>
                  </a:lnTo>
                  <a:lnTo>
                    <a:pt x="875" y="613"/>
                  </a:lnTo>
                  <a:lnTo>
                    <a:pt x="869" y="617"/>
                  </a:lnTo>
                  <a:lnTo>
                    <a:pt x="868" y="619"/>
                  </a:lnTo>
                  <a:lnTo>
                    <a:pt x="868" y="622"/>
                  </a:lnTo>
                  <a:lnTo>
                    <a:pt x="868" y="622"/>
                  </a:lnTo>
                  <a:lnTo>
                    <a:pt x="869" y="623"/>
                  </a:lnTo>
                  <a:lnTo>
                    <a:pt x="870" y="625"/>
                  </a:lnTo>
                  <a:lnTo>
                    <a:pt x="875" y="623"/>
                  </a:lnTo>
                  <a:lnTo>
                    <a:pt x="880" y="622"/>
                  </a:lnTo>
                  <a:lnTo>
                    <a:pt x="888" y="620"/>
                  </a:lnTo>
                  <a:lnTo>
                    <a:pt x="888" y="620"/>
                  </a:lnTo>
                  <a:lnTo>
                    <a:pt x="890" y="622"/>
                  </a:lnTo>
                  <a:lnTo>
                    <a:pt x="890" y="623"/>
                  </a:lnTo>
                  <a:lnTo>
                    <a:pt x="890" y="627"/>
                  </a:lnTo>
                  <a:lnTo>
                    <a:pt x="892" y="632"/>
                  </a:lnTo>
                  <a:lnTo>
                    <a:pt x="893" y="633"/>
                  </a:lnTo>
                  <a:lnTo>
                    <a:pt x="896" y="633"/>
                  </a:lnTo>
                  <a:lnTo>
                    <a:pt x="896" y="633"/>
                  </a:lnTo>
                  <a:lnTo>
                    <a:pt x="903" y="633"/>
                  </a:lnTo>
                  <a:lnTo>
                    <a:pt x="912" y="629"/>
                  </a:lnTo>
                  <a:lnTo>
                    <a:pt x="919" y="623"/>
                  </a:lnTo>
                  <a:lnTo>
                    <a:pt x="923" y="619"/>
                  </a:lnTo>
                  <a:lnTo>
                    <a:pt x="923" y="619"/>
                  </a:lnTo>
                  <a:lnTo>
                    <a:pt x="926" y="615"/>
                  </a:lnTo>
                  <a:lnTo>
                    <a:pt x="930" y="613"/>
                  </a:lnTo>
                  <a:lnTo>
                    <a:pt x="936" y="615"/>
                  </a:lnTo>
                  <a:lnTo>
                    <a:pt x="943" y="617"/>
                  </a:lnTo>
                  <a:lnTo>
                    <a:pt x="943" y="617"/>
                  </a:lnTo>
                  <a:lnTo>
                    <a:pt x="947" y="620"/>
                  </a:lnTo>
                  <a:lnTo>
                    <a:pt x="953" y="622"/>
                  </a:lnTo>
                  <a:lnTo>
                    <a:pt x="963" y="623"/>
                  </a:lnTo>
                  <a:lnTo>
                    <a:pt x="972" y="623"/>
                  </a:lnTo>
                  <a:lnTo>
                    <a:pt x="974" y="622"/>
                  </a:lnTo>
                  <a:lnTo>
                    <a:pt x="976" y="619"/>
                  </a:lnTo>
                  <a:lnTo>
                    <a:pt x="976" y="619"/>
                  </a:lnTo>
                  <a:close/>
                  <a:moveTo>
                    <a:pt x="1209" y="556"/>
                  </a:moveTo>
                  <a:lnTo>
                    <a:pt x="1209" y="556"/>
                  </a:lnTo>
                  <a:lnTo>
                    <a:pt x="1212" y="556"/>
                  </a:lnTo>
                  <a:lnTo>
                    <a:pt x="1215" y="558"/>
                  </a:lnTo>
                  <a:lnTo>
                    <a:pt x="1219" y="563"/>
                  </a:lnTo>
                  <a:lnTo>
                    <a:pt x="1225" y="571"/>
                  </a:lnTo>
                  <a:lnTo>
                    <a:pt x="1232" y="579"/>
                  </a:lnTo>
                  <a:lnTo>
                    <a:pt x="1232" y="579"/>
                  </a:lnTo>
                  <a:lnTo>
                    <a:pt x="1240" y="585"/>
                  </a:lnTo>
                  <a:lnTo>
                    <a:pt x="1243" y="585"/>
                  </a:lnTo>
                  <a:lnTo>
                    <a:pt x="1245" y="583"/>
                  </a:lnTo>
                  <a:lnTo>
                    <a:pt x="1247" y="580"/>
                  </a:lnTo>
                  <a:lnTo>
                    <a:pt x="1249" y="575"/>
                  </a:lnTo>
                  <a:lnTo>
                    <a:pt x="1249" y="575"/>
                  </a:lnTo>
                  <a:lnTo>
                    <a:pt x="1250" y="572"/>
                  </a:lnTo>
                  <a:lnTo>
                    <a:pt x="1253" y="571"/>
                  </a:lnTo>
                  <a:lnTo>
                    <a:pt x="1259" y="571"/>
                  </a:lnTo>
                  <a:lnTo>
                    <a:pt x="1263" y="569"/>
                  </a:lnTo>
                  <a:lnTo>
                    <a:pt x="1266" y="568"/>
                  </a:lnTo>
                  <a:lnTo>
                    <a:pt x="1266" y="565"/>
                  </a:lnTo>
                  <a:lnTo>
                    <a:pt x="1266" y="565"/>
                  </a:lnTo>
                  <a:lnTo>
                    <a:pt x="1266" y="562"/>
                  </a:lnTo>
                  <a:lnTo>
                    <a:pt x="1267" y="559"/>
                  </a:lnTo>
                  <a:lnTo>
                    <a:pt x="1273" y="553"/>
                  </a:lnTo>
                  <a:lnTo>
                    <a:pt x="1279" y="548"/>
                  </a:lnTo>
                  <a:lnTo>
                    <a:pt x="1286" y="545"/>
                  </a:lnTo>
                  <a:lnTo>
                    <a:pt x="1286" y="545"/>
                  </a:lnTo>
                  <a:lnTo>
                    <a:pt x="1289" y="543"/>
                  </a:lnTo>
                  <a:lnTo>
                    <a:pt x="1289" y="542"/>
                  </a:lnTo>
                  <a:lnTo>
                    <a:pt x="1287" y="539"/>
                  </a:lnTo>
                  <a:lnTo>
                    <a:pt x="1284" y="538"/>
                  </a:lnTo>
                  <a:lnTo>
                    <a:pt x="1277" y="535"/>
                  </a:lnTo>
                  <a:lnTo>
                    <a:pt x="1267" y="534"/>
                  </a:lnTo>
                  <a:lnTo>
                    <a:pt x="1267" y="534"/>
                  </a:lnTo>
                  <a:lnTo>
                    <a:pt x="1260" y="532"/>
                  </a:lnTo>
                  <a:lnTo>
                    <a:pt x="1257" y="529"/>
                  </a:lnTo>
                  <a:lnTo>
                    <a:pt x="1255" y="525"/>
                  </a:lnTo>
                  <a:lnTo>
                    <a:pt x="1255" y="521"/>
                  </a:lnTo>
                  <a:lnTo>
                    <a:pt x="1255" y="521"/>
                  </a:lnTo>
                  <a:lnTo>
                    <a:pt x="1253" y="519"/>
                  </a:lnTo>
                  <a:lnTo>
                    <a:pt x="1250" y="516"/>
                  </a:lnTo>
                  <a:lnTo>
                    <a:pt x="1243" y="511"/>
                  </a:lnTo>
                  <a:lnTo>
                    <a:pt x="1233" y="507"/>
                  </a:lnTo>
                  <a:lnTo>
                    <a:pt x="1229" y="507"/>
                  </a:lnTo>
                  <a:lnTo>
                    <a:pt x="1226" y="507"/>
                  </a:lnTo>
                  <a:lnTo>
                    <a:pt x="1226" y="507"/>
                  </a:lnTo>
                  <a:lnTo>
                    <a:pt x="1223" y="507"/>
                  </a:lnTo>
                  <a:lnTo>
                    <a:pt x="1220" y="507"/>
                  </a:lnTo>
                  <a:lnTo>
                    <a:pt x="1212" y="502"/>
                  </a:lnTo>
                  <a:lnTo>
                    <a:pt x="1205" y="498"/>
                  </a:lnTo>
                  <a:lnTo>
                    <a:pt x="1198" y="497"/>
                  </a:lnTo>
                  <a:lnTo>
                    <a:pt x="1198" y="497"/>
                  </a:lnTo>
                  <a:lnTo>
                    <a:pt x="1191" y="495"/>
                  </a:lnTo>
                  <a:lnTo>
                    <a:pt x="1183" y="491"/>
                  </a:lnTo>
                  <a:lnTo>
                    <a:pt x="1178" y="485"/>
                  </a:lnTo>
                  <a:lnTo>
                    <a:pt x="1176" y="482"/>
                  </a:lnTo>
                  <a:lnTo>
                    <a:pt x="1176" y="478"/>
                  </a:lnTo>
                  <a:lnTo>
                    <a:pt x="1176" y="478"/>
                  </a:lnTo>
                  <a:lnTo>
                    <a:pt x="1178" y="475"/>
                  </a:lnTo>
                  <a:lnTo>
                    <a:pt x="1179" y="475"/>
                  </a:lnTo>
                  <a:lnTo>
                    <a:pt x="1186" y="475"/>
                  </a:lnTo>
                  <a:lnTo>
                    <a:pt x="1193" y="477"/>
                  </a:lnTo>
                  <a:lnTo>
                    <a:pt x="1196" y="475"/>
                  </a:lnTo>
                  <a:lnTo>
                    <a:pt x="1198" y="474"/>
                  </a:lnTo>
                  <a:lnTo>
                    <a:pt x="1198" y="474"/>
                  </a:lnTo>
                  <a:lnTo>
                    <a:pt x="1199" y="471"/>
                  </a:lnTo>
                  <a:lnTo>
                    <a:pt x="1196" y="470"/>
                  </a:lnTo>
                  <a:lnTo>
                    <a:pt x="1191" y="468"/>
                  </a:lnTo>
                  <a:lnTo>
                    <a:pt x="1183" y="467"/>
                  </a:lnTo>
                  <a:lnTo>
                    <a:pt x="1181" y="467"/>
                  </a:lnTo>
                  <a:lnTo>
                    <a:pt x="1179" y="464"/>
                  </a:lnTo>
                  <a:lnTo>
                    <a:pt x="1179" y="464"/>
                  </a:lnTo>
                  <a:lnTo>
                    <a:pt x="1181" y="461"/>
                  </a:lnTo>
                  <a:lnTo>
                    <a:pt x="1182" y="460"/>
                  </a:lnTo>
                  <a:lnTo>
                    <a:pt x="1185" y="460"/>
                  </a:lnTo>
                  <a:lnTo>
                    <a:pt x="1189" y="457"/>
                  </a:lnTo>
                  <a:lnTo>
                    <a:pt x="1189" y="457"/>
                  </a:lnTo>
                  <a:lnTo>
                    <a:pt x="1191" y="455"/>
                  </a:lnTo>
                  <a:lnTo>
                    <a:pt x="1191" y="454"/>
                  </a:lnTo>
                  <a:lnTo>
                    <a:pt x="1188" y="450"/>
                  </a:lnTo>
                  <a:lnTo>
                    <a:pt x="1185" y="447"/>
                  </a:lnTo>
                  <a:lnTo>
                    <a:pt x="1181" y="444"/>
                  </a:lnTo>
                  <a:lnTo>
                    <a:pt x="1181" y="444"/>
                  </a:lnTo>
                  <a:lnTo>
                    <a:pt x="1179" y="444"/>
                  </a:lnTo>
                  <a:lnTo>
                    <a:pt x="1178" y="444"/>
                  </a:lnTo>
                  <a:lnTo>
                    <a:pt x="1175" y="445"/>
                  </a:lnTo>
                  <a:lnTo>
                    <a:pt x="1172" y="448"/>
                  </a:lnTo>
                  <a:lnTo>
                    <a:pt x="1169" y="450"/>
                  </a:lnTo>
                  <a:lnTo>
                    <a:pt x="1169" y="450"/>
                  </a:lnTo>
                  <a:lnTo>
                    <a:pt x="1168" y="450"/>
                  </a:lnTo>
                  <a:lnTo>
                    <a:pt x="1166" y="448"/>
                  </a:lnTo>
                  <a:lnTo>
                    <a:pt x="1168" y="445"/>
                  </a:lnTo>
                  <a:lnTo>
                    <a:pt x="1172" y="437"/>
                  </a:lnTo>
                  <a:lnTo>
                    <a:pt x="1172" y="437"/>
                  </a:lnTo>
                  <a:lnTo>
                    <a:pt x="1172" y="435"/>
                  </a:lnTo>
                  <a:lnTo>
                    <a:pt x="1171" y="433"/>
                  </a:lnTo>
                  <a:lnTo>
                    <a:pt x="1164" y="430"/>
                  </a:lnTo>
                  <a:lnTo>
                    <a:pt x="1155" y="428"/>
                  </a:lnTo>
                  <a:lnTo>
                    <a:pt x="1146" y="428"/>
                  </a:lnTo>
                  <a:lnTo>
                    <a:pt x="1146" y="428"/>
                  </a:lnTo>
                  <a:lnTo>
                    <a:pt x="1142" y="430"/>
                  </a:lnTo>
                  <a:lnTo>
                    <a:pt x="1138" y="428"/>
                  </a:lnTo>
                  <a:lnTo>
                    <a:pt x="1137" y="425"/>
                  </a:lnTo>
                  <a:lnTo>
                    <a:pt x="1135" y="421"/>
                  </a:lnTo>
                  <a:lnTo>
                    <a:pt x="1135" y="421"/>
                  </a:lnTo>
                  <a:lnTo>
                    <a:pt x="1135" y="420"/>
                  </a:lnTo>
                  <a:lnTo>
                    <a:pt x="1134" y="418"/>
                  </a:lnTo>
                  <a:lnTo>
                    <a:pt x="1128" y="420"/>
                  </a:lnTo>
                  <a:lnTo>
                    <a:pt x="1121" y="423"/>
                  </a:lnTo>
                  <a:lnTo>
                    <a:pt x="1115" y="425"/>
                  </a:lnTo>
                  <a:lnTo>
                    <a:pt x="1115" y="425"/>
                  </a:lnTo>
                  <a:lnTo>
                    <a:pt x="1112" y="427"/>
                  </a:lnTo>
                  <a:lnTo>
                    <a:pt x="1111" y="427"/>
                  </a:lnTo>
                  <a:lnTo>
                    <a:pt x="1107" y="424"/>
                  </a:lnTo>
                  <a:lnTo>
                    <a:pt x="1107" y="423"/>
                  </a:lnTo>
                  <a:lnTo>
                    <a:pt x="1107" y="421"/>
                  </a:lnTo>
                  <a:lnTo>
                    <a:pt x="1109" y="420"/>
                  </a:lnTo>
                  <a:lnTo>
                    <a:pt x="1109" y="420"/>
                  </a:lnTo>
                  <a:lnTo>
                    <a:pt x="1115" y="418"/>
                  </a:lnTo>
                  <a:lnTo>
                    <a:pt x="1119" y="415"/>
                  </a:lnTo>
                  <a:lnTo>
                    <a:pt x="1122" y="413"/>
                  </a:lnTo>
                  <a:lnTo>
                    <a:pt x="1124" y="410"/>
                  </a:lnTo>
                  <a:lnTo>
                    <a:pt x="1122" y="407"/>
                  </a:lnTo>
                  <a:lnTo>
                    <a:pt x="1122" y="407"/>
                  </a:lnTo>
                  <a:lnTo>
                    <a:pt x="1121" y="406"/>
                  </a:lnTo>
                  <a:lnTo>
                    <a:pt x="1118" y="404"/>
                  </a:lnTo>
                  <a:lnTo>
                    <a:pt x="1111" y="403"/>
                  </a:lnTo>
                  <a:lnTo>
                    <a:pt x="1104" y="404"/>
                  </a:lnTo>
                  <a:lnTo>
                    <a:pt x="1101" y="406"/>
                  </a:lnTo>
                  <a:lnTo>
                    <a:pt x="1098" y="408"/>
                  </a:lnTo>
                  <a:lnTo>
                    <a:pt x="1098" y="408"/>
                  </a:lnTo>
                  <a:lnTo>
                    <a:pt x="1097" y="410"/>
                  </a:lnTo>
                  <a:lnTo>
                    <a:pt x="1094" y="410"/>
                  </a:lnTo>
                  <a:lnTo>
                    <a:pt x="1091" y="408"/>
                  </a:lnTo>
                  <a:lnTo>
                    <a:pt x="1088" y="406"/>
                  </a:lnTo>
                  <a:lnTo>
                    <a:pt x="1082" y="400"/>
                  </a:lnTo>
                  <a:lnTo>
                    <a:pt x="1081" y="396"/>
                  </a:lnTo>
                  <a:lnTo>
                    <a:pt x="1080" y="393"/>
                  </a:lnTo>
                  <a:lnTo>
                    <a:pt x="1080" y="393"/>
                  </a:lnTo>
                  <a:lnTo>
                    <a:pt x="1080" y="391"/>
                  </a:lnTo>
                  <a:lnTo>
                    <a:pt x="1077" y="390"/>
                  </a:lnTo>
                  <a:lnTo>
                    <a:pt x="1070" y="390"/>
                  </a:lnTo>
                  <a:lnTo>
                    <a:pt x="1065" y="388"/>
                  </a:lnTo>
                  <a:lnTo>
                    <a:pt x="1063" y="387"/>
                  </a:lnTo>
                  <a:lnTo>
                    <a:pt x="1060" y="386"/>
                  </a:lnTo>
                  <a:lnTo>
                    <a:pt x="1060" y="381"/>
                  </a:lnTo>
                  <a:lnTo>
                    <a:pt x="1060" y="381"/>
                  </a:lnTo>
                  <a:lnTo>
                    <a:pt x="1060" y="378"/>
                  </a:lnTo>
                  <a:lnTo>
                    <a:pt x="1057" y="376"/>
                  </a:lnTo>
                  <a:lnTo>
                    <a:pt x="1053" y="373"/>
                  </a:lnTo>
                  <a:lnTo>
                    <a:pt x="1047" y="371"/>
                  </a:lnTo>
                  <a:lnTo>
                    <a:pt x="1036" y="369"/>
                  </a:lnTo>
                  <a:lnTo>
                    <a:pt x="1026" y="369"/>
                  </a:lnTo>
                  <a:lnTo>
                    <a:pt x="1026" y="369"/>
                  </a:lnTo>
                  <a:lnTo>
                    <a:pt x="1020" y="370"/>
                  </a:lnTo>
                  <a:lnTo>
                    <a:pt x="1014" y="373"/>
                  </a:lnTo>
                  <a:lnTo>
                    <a:pt x="1010" y="377"/>
                  </a:lnTo>
                  <a:lnTo>
                    <a:pt x="1008" y="380"/>
                  </a:lnTo>
                  <a:lnTo>
                    <a:pt x="1008" y="381"/>
                  </a:lnTo>
                  <a:lnTo>
                    <a:pt x="1008" y="381"/>
                  </a:lnTo>
                  <a:lnTo>
                    <a:pt x="1008" y="384"/>
                  </a:lnTo>
                  <a:lnTo>
                    <a:pt x="1007" y="386"/>
                  </a:lnTo>
                  <a:lnTo>
                    <a:pt x="1004" y="386"/>
                  </a:lnTo>
                  <a:lnTo>
                    <a:pt x="1001" y="383"/>
                  </a:lnTo>
                  <a:lnTo>
                    <a:pt x="999" y="378"/>
                  </a:lnTo>
                  <a:lnTo>
                    <a:pt x="999" y="378"/>
                  </a:lnTo>
                  <a:lnTo>
                    <a:pt x="997" y="377"/>
                  </a:lnTo>
                  <a:lnTo>
                    <a:pt x="994" y="377"/>
                  </a:lnTo>
                  <a:lnTo>
                    <a:pt x="987" y="380"/>
                  </a:lnTo>
                  <a:lnTo>
                    <a:pt x="979" y="384"/>
                  </a:lnTo>
                  <a:lnTo>
                    <a:pt x="972" y="387"/>
                  </a:lnTo>
                  <a:lnTo>
                    <a:pt x="972" y="387"/>
                  </a:lnTo>
                  <a:lnTo>
                    <a:pt x="970" y="386"/>
                  </a:lnTo>
                  <a:lnTo>
                    <a:pt x="970" y="384"/>
                  </a:lnTo>
                  <a:lnTo>
                    <a:pt x="972" y="376"/>
                  </a:lnTo>
                  <a:lnTo>
                    <a:pt x="973" y="367"/>
                  </a:lnTo>
                  <a:lnTo>
                    <a:pt x="973" y="363"/>
                  </a:lnTo>
                  <a:lnTo>
                    <a:pt x="973" y="360"/>
                  </a:lnTo>
                  <a:lnTo>
                    <a:pt x="973" y="360"/>
                  </a:lnTo>
                  <a:lnTo>
                    <a:pt x="967" y="351"/>
                  </a:lnTo>
                  <a:lnTo>
                    <a:pt x="964" y="347"/>
                  </a:lnTo>
                  <a:lnTo>
                    <a:pt x="962" y="340"/>
                  </a:lnTo>
                  <a:lnTo>
                    <a:pt x="962" y="340"/>
                  </a:lnTo>
                  <a:lnTo>
                    <a:pt x="959" y="337"/>
                  </a:lnTo>
                  <a:lnTo>
                    <a:pt x="956" y="336"/>
                  </a:lnTo>
                  <a:lnTo>
                    <a:pt x="952" y="334"/>
                  </a:lnTo>
                  <a:lnTo>
                    <a:pt x="946" y="334"/>
                  </a:lnTo>
                  <a:lnTo>
                    <a:pt x="937" y="336"/>
                  </a:lnTo>
                  <a:lnTo>
                    <a:pt x="933" y="339"/>
                  </a:lnTo>
                  <a:lnTo>
                    <a:pt x="930" y="340"/>
                  </a:lnTo>
                  <a:lnTo>
                    <a:pt x="930" y="340"/>
                  </a:lnTo>
                  <a:lnTo>
                    <a:pt x="927" y="343"/>
                  </a:lnTo>
                  <a:lnTo>
                    <a:pt x="923" y="344"/>
                  </a:lnTo>
                  <a:lnTo>
                    <a:pt x="915" y="346"/>
                  </a:lnTo>
                  <a:lnTo>
                    <a:pt x="905" y="349"/>
                  </a:lnTo>
                  <a:lnTo>
                    <a:pt x="900" y="351"/>
                  </a:lnTo>
                  <a:lnTo>
                    <a:pt x="896" y="354"/>
                  </a:lnTo>
                  <a:lnTo>
                    <a:pt x="896" y="354"/>
                  </a:lnTo>
                  <a:lnTo>
                    <a:pt x="893" y="359"/>
                  </a:lnTo>
                  <a:lnTo>
                    <a:pt x="892" y="361"/>
                  </a:lnTo>
                  <a:lnTo>
                    <a:pt x="892" y="366"/>
                  </a:lnTo>
                  <a:lnTo>
                    <a:pt x="893" y="369"/>
                  </a:lnTo>
                  <a:lnTo>
                    <a:pt x="898" y="374"/>
                  </a:lnTo>
                  <a:lnTo>
                    <a:pt x="900" y="377"/>
                  </a:lnTo>
                  <a:lnTo>
                    <a:pt x="900" y="377"/>
                  </a:lnTo>
                  <a:lnTo>
                    <a:pt x="902" y="378"/>
                  </a:lnTo>
                  <a:lnTo>
                    <a:pt x="900" y="381"/>
                  </a:lnTo>
                  <a:lnTo>
                    <a:pt x="896" y="384"/>
                  </a:lnTo>
                  <a:lnTo>
                    <a:pt x="892" y="388"/>
                  </a:lnTo>
                  <a:lnTo>
                    <a:pt x="890" y="390"/>
                  </a:lnTo>
                  <a:lnTo>
                    <a:pt x="892" y="393"/>
                  </a:lnTo>
                  <a:lnTo>
                    <a:pt x="892" y="393"/>
                  </a:lnTo>
                  <a:lnTo>
                    <a:pt x="898" y="396"/>
                  </a:lnTo>
                  <a:lnTo>
                    <a:pt x="903" y="397"/>
                  </a:lnTo>
                  <a:lnTo>
                    <a:pt x="907" y="400"/>
                  </a:lnTo>
                  <a:lnTo>
                    <a:pt x="909" y="401"/>
                  </a:lnTo>
                  <a:lnTo>
                    <a:pt x="909" y="404"/>
                  </a:lnTo>
                  <a:lnTo>
                    <a:pt x="909" y="404"/>
                  </a:lnTo>
                  <a:lnTo>
                    <a:pt x="909" y="407"/>
                  </a:lnTo>
                  <a:lnTo>
                    <a:pt x="906" y="408"/>
                  </a:lnTo>
                  <a:lnTo>
                    <a:pt x="902" y="407"/>
                  </a:lnTo>
                  <a:lnTo>
                    <a:pt x="898" y="406"/>
                  </a:lnTo>
                  <a:lnTo>
                    <a:pt x="888" y="400"/>
                  </a:lnTo>
                  <a:lnTo>
                    <a:pt x="885" y="397"/>
                  </a:lnTo>
                  <a:lnTo>
                    <a:pt x="882" y="394"/>
                  </a:lnTo>
                  <a:lnTo>
                    <a:pt x="882" y="394"/>
                  </a:lnTo>
                  <a:lnTo>
                    <a:pt x="880" y="388"/>
                  </a:lnTo>
                  <a:lnTo>
                    <a:pt x="880" y="383"/>
                  </a:lnTo>
                  <a:lnTo>
                    <a:pt x="880" y="378"/>
                  </a:lnTo>
                  <a:lnTo>
                    <a:pt x="879" y="373"/>
                  </a:lnTo>
                  <a:lnTo>
                    <a:pt x="879" y="373"/>
                  </a:lnTo>
                  <a:lnTo>
                    <a:pt x="876" y="369"/>
                  </a:lnTo>
                  <a:lnTo>
                    <a:pt x="878" y="364"/>
                  </a:lnTo>
                  <a:lnTo>
                    <a:pt x="882" y="357"/>
                  </a:lnTo>
                  <a:lnTo>
                    <a:pt x="888" y="350"/>
                  </a:lnTo>
                  <a:lnTo>
                    <a:pt x="888" y="350"/>
                  </a:lnTo>
                  <a:lnTo>
                    <a:pt x="893" y="344"/>
                  </a:lnTo>
                  <a:lnTo>
                    <a:pt x="899" y="341"/>
                  </a:lnTo>
                  <a:lnTo>
                    <a:pt x="902" y="340"/>
                  </a:lnTo>
                  <a:lnTo>
                    <a:pt x="903" y="336"/>
                  </a:lnTo>
                  <a:lnTo>
                    <a:pt x="903" y="336"/>
                  </a:lnTo>
                  <a:lnTo>
                    <a:pt x="902" y="334"/>
                  </a:lnTo>
                  <a:lnTo>
                    <a:pt x="898" y="333"/>
                  </a:lnTo>
                  <a:lnTo>
                    <a:pt x="890" y="333"/>
                  </a:lnTo>
                  <a:lnTo>
                    <a:pt x="880" y="334"/>
                  </a:lnTo>
                  <a:lnTo>
                    <a:pt x="870" y="336"/>
                  </a:lnTo>
                  <a:lnTo>
                    <a:pt x="861" y="340"/>
                  </a:lnTo>
                  <a:lnTo>
                    <a:pt x="849" y="344"/>
                  </a:lnTo>
                  <a:lnTo>
                    <a:pt x="841" y="351"/>
                  </a:lnTo>
                  <a:lnTo>
                    <a:pt x="841" y="351"/>
                  </a:lnTo>
                  <a:lnTo>
                    <a:pt x="834" y="360"/>
                  </a:lnTo>
                  <a:lnTo>
                    <a:pt x="828" y="369"/>
                  </a:lnTo>
                  <a:lnTo>
                    <a:pt x="825" y="377"/>
                  </a:lnTo>
                  <a:lnTo>
                    <a:pt x="824" y="386"/>
                  </a:lnTo>
                  <a:lnTo>
                    <a:pt x="824" y="393"/>
                  </a:lnTo>
                  <a:lnTo>
                    <a:pt x="824" y="400"/>
                  </a:lnTo>
                  <a:lnTo>
                    <a:pt x="825" y="407"/>
                  </a:lnTo>
                  <a:lnTo>
                    <a:pt x="825" y="407"/>
                  </a:lnTo>
                  <a:lnTo>
                    <a:pt x="826" y="410"/>
                  </a:lnTo>
                  <a:lnTo>
                    <a:pt x="829" y="410"/>
                  </a:lnTo>
                  <a:lnTo>
                    <a:pt x="839" y="411"/>
                  </a:lnTo>
                  <a:lnTo>
                    <a:pt x="849" y="413"/>
                  </a:lnTo>
                  <a:lnTo>
                    <a:pt x="859" y="414"/>
                  </a:lnTo>
                  <a:lnTo>
                    <a:pt x="859" y="414"/>
                  </a:lnTo>
                  <a:lnTo>
                    <a:pt x="865" y="417"/>
                  </a:lnTo>
                  <a:lnTo>
                    <a:pt x="866" y="418"/>
                  </a:lnTo>
                  <a:lnTo>
                    <a:pt x="866" y="420"/>
                  </a:lnTo>
                  <a:lnTo>
                    <a:pt x="862" y="421"/>
                  </a:lnTo>
                  <a:lnTo>
                    <a:pt x="856" y="421"/>
                  </a:lnTo>
                  <a:lnTo>
                    <a:pt x="856" y="421"/>
                  </a:lnTo>
                  <a:lnTo>
                    <a:pt x="841" y="420"/>
                  </a:lnTo>
                  <a:lnTo>
                    <a:pt x="834" y="420"/>
                  </a:lnTo>
                  <a:lnTo>
                    <a:pt x="832" y="421"/>
                  </a:lnTo>
                  <a:lnTo>
                    <a:pt x="832" y="423"/>
                  </a:lnTo>
                  <a:lnTo>
                    <a:pt x="832" y="423"/>
                  </a:lnTo>
                  <a:lnTo>
                    <a:pt x="834" y="425"/>
                  </a:lnTo>
                  <a:lnTo>
                    <a:pt x="835" y="428"/>
                  </a:lnTo>
                  <a:lnTo>
                    <a:pt x="843" y="434"/>
                  </a:lnTo>
                  <a:lnTo>
                    <a:pt x="853" y="438"/>
                  </a:lnTo>
                  <a:lnTo>
                    <a:pt x="859" y="440"/>
                  </a:lnTo>
                  <a:lnTo>
                    <a:pt x="863" y="438"/>
                  </a:lnTo>
                  <a:lnTo>
                    <a:pt x="863" y="438"/>
                  </a:lnTo>
                  <a:lnTo>
                    <a:pt x="870" y="437"/>
                  </a:lnTo>
                  <a:lnTo>
                    <a:pt x="873" y="437"/>
                  </a:lnTo>
                  <a:lnTo>
                    <a:pt x="876" y="438"/>
                  </a:lnTo>
                  <a:lnTo>
                    <a:pt x="879" y="442"/>
                  </a:lnTo>
                  <a:lnTo>
                    <a:pt x="879" y="442"/>
                  </a:lnTo>
                  <a:lnTo>
                    <a:pt x="882" y="444"/>
                  </a:lnTo>
                  <a:lnTo>
                    <a:pt x="885" y="445"/>
                  </a:lnTo>
                  <a:lnTo>
                    <a:pt x="892" y="447"/>
                  </a:lnTo>
                  <a:lnTo>
                    <a:pt x="912" y="447"/>
                  </a:lnTo>
                  <a:lnTo>
                    <a:pt x="912" y="447"/>
                  </a:lnTo>
                  <a:lnTo>
                    <a:pt x="922" y="448"/>
                  </a:lnTo>
                  <a:lnTo>
                    <a:pt x="932" y="451"/>
                  </a:lnTo>
                  <a:lnTo>
                    <a:pt x="947" y="454"/>
                  </a:lnTo>
                  <a:lnTo>
                    <a:pt x="947" y="454"/>
                  </a:lnTo>
                  <a:lnTo>
                    <a:pt x="952" y="454"/>
                  </a:lnTo>
                  <a:lnTo>
                    <a:pt x="957" y="452"/>
                  </a:lnTo>
                  <a:lnTo>
                    <a:pt x="962" y="450"/>
                  </a:lnTo>
                  <a:lnTo>
                    <a:pt x="963" y="447"/>
                  </a:lnTo>
                  <a:lnTo>
                    <a:pt x="963" y="447"/>
                  </a:lnTo>
                  <a:lnTo>
                    <a:pt x="966" y="445"/>
                  </a:lnTo>
                  <a:lnTo>
                    <a:pt x="969" y="445"/>
                  </a:lnTo>
                  <a:lnTo>
                    <a:pt x="980" y="448"/>
                  </a:lnTo>
                  <a:lnTo>
                    <a:pt x="991" y="451"/>
                  </a:lnTo>
                  <a:lnTo>
                    <a:pt x="1000" y="451"/>
                  </a:lnTo>
                  <a:lnTo>
                    <a:pt x="1000" y="451"/>
                  </a:lnTo>
                  <a:lnTo>
                    <a:pt x="1003" y="451"/>
                  </a:lnTo>
                  <a:lnTo>
                    <a:pt x="1003" y="450"/>
                  </a:lnTo>
                  <a:lnTo>
                    <a:pt x="1003" y="447"/>
                  </a:lnTo>
                  <a:lnTo>
                    <a:pt x="1001" y="444"/>
                  </a:lnTo>
                  <a:lnTo>
                    <a:pt x="997" y="441"/>
                  </a:lnTo>
                  <a:lnTo>
                    <a:pt x="997" y="441"/>
                  </a:lnTo>
                  <a:lnTo>
                    <a:pt x="996" y="440"/>
                  </a:lnTo>
                  <a:lnTo>
                    <a:pt x="996" y="435"/>
                  </a:lnTo>
                  <a:lnTo>
                    <a:pt x="997" y="434"/>
                  </a:lnTo>
                  <a:lnTo>
                    <a:pt x="999" y="433"/>
                  </a:lnTo>
                  <a:lnTo>
                    <a:pt x="1001" y="434"/>
                  </a:lnTo>
                  <a:lnTo>
                    <a:pt x="1001" y="434"/>
                  </a:lnTo>
                  <a:lnTo>
                    <a:pt x="1013" y="438"/>
                  </a:lnTo>
                  <a:lnTo>
                    <a:pt x="1017" y="442"/>
                  </a:lnTo>
                  <a:lnTo>
                    <a:pt x="1020" y="445"/>
                  </a:lnTo>
                  <a:lnTo>
                    <a:pt x="1020" y="445"/>
                  </a:lnTo>
                  <a:lnTo>
                    <a:pt x="1023" y="448"/>
                  </a:lnTo>
                  <a:lnTo>
                    <a:pt x="1026" y="450"/>
                  </a:lnTo>
                  <a:lnTo>
                    <a:pt x="1027" y="451"/>
                  </a:lnTo>
                  <a:lnTo>
                    <a:pt x="1028" y="454"/>
                  </a:lnTo>
                  <a:lnTo>
                    <a:pt x="1028" y="454"/>
                  </a:lnTo>
                  <a:lnTo>
                    <a:pt x="1030" y="455"/>
                  </a:lnTo>
                  <a:lnTo>
                    <a:pt x="1033" y="458"/>
                  </a:lnTo>
                  <a:lnTo>
                    <a:pt x="1041" y="461"/>
                  </a:lnTo>
                  <a:lnTo>
                    <a:pt x="1050" y="465"/>
                  </a:lnTo>
                  <a:lnTo>
                    <a:pt x="1051" y="468"/>
                  </a:lnTo>
                  <a:lnTo>
                    <a:pt x="1053" y="470"/>
                  </a:lnTo>
                  <a:lnTo>
                    <a:pt x="1053" y="470"/>
                  </a:lnTo>
                  <a:lnTo>
                    <a:pt x="1053" y="472"/>
                  </a:lnTo>
                  <a:lnTo>
                    <a:pt x="1050" y="474"/>
                  </a:lnTo>
                  <a:lnTo>
                    <a:pt x="1043" y="477"/>
                  </a:lnTo>
                  <a:lnTo>
                    <a:pt x="1037" y="481"/>
                  </a:lnTo>
                  <a:lnTo>
                    <a:pt x="1037" y="482"/>
                  </a:lnTo>
                  <a:lnTo>
                    <a:pt x="1037" y="484"/>
                  </a:lnTo>
                  <a:lnTo>
                    <a:pt x="1037" y="484"/>
                  </a:lnTo>
                  <a:lnTo>
                    <a:pt x="1040" y="485"/>
                  </a:lnTo>
                  <a:lnTo>
                    <a:pt x="1043" y="485"/>
                  </a:lnTo>
                  <a:lnTo>
                    <a:pt x="1050" y="482"/>
                  </a:lnTo>
                  <a:lnTo>
                    <a:pt x="1055" y="478"/>
                  </a:lnTo>
                  <a:lnTo>
                    <a:pt x="1063" y="477"/>
                  </a:lnTo>
                  <a:lnTo>
                    <a:pt x="1063" y="477"/>
                  </a:lnTo>
                  <a:lnTo>
                    <a:pt x="1065" y="477"/>
                  </a:lnTo>
                  <a:lnTo>
                    <a:pt x="1067" y="479"/>
                  </a:lnTo>
                  <a:lnTo>
                    <a:pt x="1071" y="485"/>
                  </a:lnTo>
                  <a:lnTo>
                    <a:pt x="1074" y="491"/>
                  </a:lnTo>
                  <a:lnTo>
                    <a:pt x="1075" y="492"/>
                  </a:lnTo>
                  <a:lnTo>
                    <a:pt x="1077" y="492"/>
                  </a:lnTo>
                  <a:lnTo>
                    <a:pt x="1077" y="492"/>
                  </a:lnTo>
                  <a:lnTo>
                    <a:pt x="1081" y="491"/>
                  </a:lnTo>
                  <a:lnTo>
                    <a:pt x="1084" y="491"/>
                  </a:lnTo>
                  <a:lnTo>
                    <a:pt x="1090" y="494"/>
                  </a:lnTo>
                  <a:lnTo>
                    <a:pt x="1095" y="499"/>
                  </a:lnTo>
                  <a:lnTo>
                    <a:pt x="1101" y="508"/>
                  </a:lnTo>
                  <a:lnTo>
                    <a:pt x="1101" y="508"/>
                  </a:lnTo>
                  <a:lnTo>
                    <a:pt x="1104" y="512"/>
                  </a:lnTo>
                  <a:lnTo>
                    <a:pt x="1105" y="516"/>
                  </a:lnTo>
                  <a:lnTo>
                    <a:pt x="1104" y="525"/>
                  </a:lnTo>
                  <a:lnTo>
                    <a:pt x="1102" y="531"/>
                  </a:lnTo>
                  <a:lnTo>
                    <a:pt x="1101" y="535"/>
                  </a:lnTo>
                  <a:lnTo>
                    <a:pt x="1101" y="535"/>
                  </a:lnTo>
                  <a:lnTo>
                    <a:pt x="1102" y="536"/>
                  </a:lnTo>
                  <a:lnTo>
                    <a:pt x="1105" y="538"/>
                  </a:lnTo>
                  <a:lnTo>
                    <a:pt x="1111" y="538"/>
                  </a:lnTo>
                  <a:lnTo>
                    <a:pt x="1119" y="536"/>
                  </a:lnTo>
                  <a:lnTo>
                    <a:pt x="1128" y="534"/>
                  </a:lnTo>
                  <a:lnTo>
                    <a:pt x="1128" y="534"/>
                  </a:lnTo>
                  <a:lnTo>
                    <a:pt x="1131" y="532"/>
                  </a:lnTo>
                  <a:lnTo>
                    <a:pt x="1135" y="532"/>
                  </a:lnTo>
                  <a:lnTo>
                    <a:pt x="1141" y="535"/>
                  </a:lnTo>
                  <a:lnTo>
                    <a:pt x="1146" y="541"/>
                  </a:lnTo>
                  <a:lnTo>
                    <a:pt x="1152" y="545"/>
                  </a:lnTo>
                  <a:lnTo>
                    <a:pt x="1152" y="545"/>
                  </a:lnTo>
                  <a:lnTo>
                    <a:pt x="1154" y="548"/>
                  </a:lnTo>
                  <a:lnTo>
                    <a:pt x="1152" y="551"/>
                  </a:lnTo>
                  <a:lnTo>
                    <a:pt x="1148" y="553"/>
                  </a:lnTo>
                  <a:lnTo>
                    <a:pt x="1142" y="556"/>
                  </a:lnTo>
                  <a:lnTo>
                    <a:pt x="1132" y="558"/>
                  </a:lnTo>
                  <a:lnTo>
                    <a:pt x="1129" y="558"/>
                  </a:lnTo>
                  <a:lnTo>
                    <a:pt x="1129" y="556"/>
                  </a:lnTo>
                  <a:lnTo>
                    <a:pt x="1129" y="556"/>
                  </a:lnTo>
                  <a:lnTo>
                    <a:pt x="1129" y="555"/>
                  </a:lnTo>
                  <a:lnTo>
                    <a:pt x="1127" y="551"/>
                  </a:lnTo>
                  <a:lnTo>
                    <a:pt x="1124" y="548"/>
                  </a:lnTo>
                  <a:lnTo>
                    <a:pt x="1118" y="545"/>
                  </a:lnTo>
                  <a:lnTo>
                    <a:pt x="1111" y="542"/>
                  </a:lnTo>
                  <a:lnTo>
                    <a:pt x="1104" y="541"/>
                  </a:lnTo>
                  <a:lnTo>
                    <a:pt x="1097" y="541"/>
                  </a:lnTo>
                  <a:lnTo>
                    <a:pt x="1088" y="542"/>
                  </a:lnTo>
                  <a:lnTo>
                    <a:pt x="1088" y="542"/>
                  </a:lnTo>
                  <a:lnTo>
                    <a:pt x="1082" y="545"/>
                  </a:lnTo>
                  <a:lnTo>
                    <a:pt x="1080" y="548"/>
                  </a:lnTo>
                  <a:lnTo>
                    <a:pt x="1078" y="552"/>
                  </a:lnTo>
                  <a:lnTo>
                    <a:pt x="1078" y="556"/>
                  </a:lnTo>
                  <a:lnTo>
                    <a:pt x="1081" y="563"/>
                  </a:lnTo>
                  <a:lnTo>
                    <a:pt x="1084" y="569"/>
                  </a:lnTo>
                  <a:lnTo>
                    <a:pt x="1084" y="569"/>
                  </a:lnTo>
                  <a:lnTo>
                    <a:pt x="1084" y="572"/>
                  </a:lnTo>
                  <a:lnTo>
                    <a:pt x="1082" y="575"/>
                  </a:lnTo>
                  <a:lnTo>
                    <a:pt x="1078" y="576"/>
                  </a:lnTo>
                  <a:lnTo>
                    <a:pt x="1074" y="578"/>
                  </a:lnTo>
                  <a:lnTo>
                    <a:pt x="1068" y="579"/>
                  </a:lnTo>
                  <a:lnTo>
                    <a:pt x="1061" y="579"/>
                  </a:lnTo>
                  <a:lnTo>
                    <a:pt x="1054" y="579"/>
                  </a:lnTo>
                  <a:lnTo>
                    <a:pt x="1047" y="576"/>
                  </a:lnTo>
                  <a:lnTo>
                    <a:pt x="1047" y="576"/>
                  </a:lnTo>
                  <a:lnTo>
                    <a:pt x="1041" y="575"/>
                  </a:lnTo>
                  <a:lnTo>
                    <a:pt x="1037" y="575"/>
                  </a:lnTo>
                  <a:lnTo>
                    <a:pt x="1034" y="575"/>
                  </a:lnTo>
                  <a:lnTo>
                    <a:pt x="1031" y="576"/>
                  </a:lnTo>
                  <a:lnTo>
                    <a:pt x="1030" y="579"/>
                  </a:lnTo>
                  <a:lnTo>
                    <a:pt x="1028" y="580"/>
                  </a:lnTo>
                  <a:lnTo>
                    <a:pt x="1026" y="580"/>
                  </a:lnTo>
                  <a:lnTo>
                    <a:pt x="1026" y="580"/>
                  </a:lnTo>
                  <a:lnTo>
                    <a:pt x="1023" y="582"/>
                  </a:lnTo>
                  <a:lnTo>
                    <a:pt x="1020" y="583"/>
                  </a:lnTo>
                  <a:lnTo>
                    <a:pt x="1016" y="588"/>
                  </a:lnTo>
                  <a:lnTo>
                    <a:pt x="1014" y="592"/>
                  </a:lnTo>
                  <a:lnTo>
                    <a:pt x="1013" y="595"/>
                  </a:lnTo>
                  <a:lnTo>
                    <a:pt x="1014" y="598"/>
                  </a:lnTo>
                  <a:lnTo>
                    <a:pt x="1016" y="600"/>
                  </a:lnTo>
                  <a:lnTo>
                    <a:pt x="1016" y="600"/>
                  </a:lnTo>
                  <a:lnTo>
                    <a:pt x="1018" y="603"/>
                  </a:lnTo>
                  <a:lnTo>
                    <a:pt x="1023" y="605"/>
                  </a:lnTo>
                  <a:lnTo>
                    <a:pt x="1031" y="605"/>
                  </a:lnTo>
                  <a:lnTo>
                    <a:pt x="1041" y="603"/>
                  </a:lnTo>
                  <a:lnTo>
                    <a:pt x="1051" y="602"/>
                  </a:lnTo>
                  <a:lnTo>
                    <a:pt x="1051" y="602"/>
                  </a:lnTo>
                  <a:lnTo>
                    <a:pt x="1064" y="603"/>
                  </a:lnTo>
                  <a:lnTo>
                    <a:pt x="1065" y="603"/>
                  </a:lnTo>
                  <a:lnTo>
                    <a:pt x="1067" y="599"/>
                  </a:lnTo>
                  <a:lnTo>
                    <a:pt x="1067" y="599"/>
                  </a:lnTo>
                  <a:lnTo>
                    <a:pt x="1068" y="598"/>
                  </a:lnTo>
                  <a:lnTo>
                    <a:pt x="1071" y="596"/>
                  </a:lnTo>
                  <a:lnTo>
                    <a:pt x="1077" y="595"/>
                  </a:lnTo>
                  <a:lnTo>
                    <a:pt x="1084" y="596"/>
                  </a:lnTo>
                  <a:lnTo>
                    <a:pt x="1091" y="598"/>
                  </a:lnTo>
                  <a:lnTo>
                    <a:pt x="1091" y="598"/>
                  </a:lnTo>
                  <a:lnTo>
                    <a:pt x="1094" y="599"/>
                  </a:lnTo>
                  <a:lnTo>
                    <a:pt x="1097" y="602"/>
                  </a:lnTo>
                  <a:lnTo>
                    <a:pt x="1100" y="606"/>
                  </a:lnTo>
                  <a:lnTo>
                    <a:pt x="1104" y="612"/>
                  </a:lnTo>
                  <a:lnTo>
                    <a:pt x="1107" y="613"/>
                  </a:lnTo>
                  <a:lnTo>
                    <a:pt x="1109" y="615"/>
                  </a:lnTo>
                  <a:lnTo>
                    <a:pt x="1109" y="615"/>
                  </a:lnTo>
                  <a:lnTo>
                    <a:pt x="1114" y="616"/>
                  </a:lnTo>
                  <a:lnTo>
                    <a:pt x="1115" y="617"/>
                  </a:lnTo>
                  <a:lnTo>
                    <a:pt x="1117" y="619"/>
                  </a:lnTo>
                  <a:lnTo>
                    <a:pt x="1117" y="622"/>
                  </a:lnTo>
                  <a:lnTo>
                    <a:pt x="1117" y="629"/>
                  </a:lnTo>
                  <a:lnTo>
                    <a:pt x="1117" y="632"/>
                  </a:lnTo>
                  <a:lnTo>
                    <a:pt x="1119" y="635"/>
                  </a:lnTo>
                  <a:lnTo>
                    <a:pt x="1119" y="635"/>
                  </a:lnTo>
                  <a:lnTo>
                    <a:pt x="1122" y="637"/>
                  </a:lnTo>
                  <a:lnTo>
                    <a:pt x="1127" y="639"/>
                  </a:lnTo>
                  <a:lnTo>
                    <a:pt x="1138" y="640"/>
                  </a:lnTo>
                  <a:lnTo>
                    <a:pt x="1149" y="643"/>
                  </a:lnTo>
                  <a:lnTo>
                    <a:pt x="1154" y="644"/>
                  </a:lnTo>
                  <a:lnTo>
                    <a:pt x="1158" y="647"/>
                  </a:lnTo>
                  <a:lnTo>
                    <a:pt x="1158" y="647"/>
                  </a:lnTo>
                  <a:lnTo>
                    <a:pt x="1168" y="654"/>
                  </a:lnTo>
                  <a:lnTo>
                    <a:pt x="1183" y="663"/>
                  </a:lnTo>
                  <a:lnTo>
                    <a:pt x="1199" y="667"/>
                  </a:lnTo>
                  <a:lnTo>
                    <a:pt x="1205" y="667"/>
                  </a:lnTo>
                  <a:lnTo>
                    <a:pt x="1208" y="666"/>
                  </a:lnTo>
                  <a:lnTo>
                    <a:pt x="1208" y="666"/>
                  </a:lnTo>
                  <a:lnTo>
                    <a:pt x="1208" y="664"/>
                  </a:lnTo>
                  <a:lnTo>
                    <a:pt x="1208" y="663"/>
                  </a:lnTo>
                  <a:lnTo>
                    <a:pt x="1205" y="657"/>
                  </a:lnTo>
                  <a:lnTo>
                    <a:pt x="1199" y="650"/>
                  </a:lnTo>
                  <a:lnTo>
                    <a:pt x="1192" y="643"/>
                  </a:lnTo>
                  <a:lnTo>
                    <a:pt x="1178" y="630"/>
                  </a:lnTo>
                  <a:lnTo>
                    <a:pt x="1171" y="626"/>
                  </a:lnTo>
                  <a:lnTo>
                    <a:pt x="1165" y="623"/>
                  </a:lnTo>
                  <a:lnTo>
                    <a:pt x="1165" y="623"/>
                  </a:lnTo>
                  <a:lnTo>
                    <a:pt x="1164" y="623"/>
                  </a:lnTo>
                  <a:lnTo>
                    <a:pt x="1164" y="622"/>
                  </a:lnTo>
                  <a:lnTo>
                    <a:pt x="1168" y="620"/>
                  </a:lnTo>
                  <a:lnTo>
                    <a:pt x="1179" y="622"/>
                  </a:lnTo>
                  <a:lnTo>
                    <a:pt x="1185" y="625"/>
                  </a:lnTo>
                  <a:lnTo>
                    <a:pt x="1189" y="627"/>
                  </a:lnTo>
                  <a:lnTo>
                    <a:pt x="1189" y="627"/>
                  </a:lnTo>
                  <a:lnTo>
                    <a:pt x="1201" y="635"/>
                  </a:lnTo>
                  <a:lnTo>
                    <a:pt x="1206" y="637"/>
                  </a:lnTo>
                  <a:lnTo>
                    <a:pt x="1213" y="639"/>
                  </a:lnTo>
                  <a:lnTo>
                    <a:pt x="1219" y="639"/>
                  </a:lnTo>
                  <a:lnTo>
                    <a:pt x="1223" y="637"/>
                  </a:lnTo>
                  <a:lnTo>
                    <a:pt x="1229" y="635"/>
                  </a:lnTo>
                  <a:lnTo>
                    <a:pt x="1233" y="630"/>
                  </a:lnTo>
                  <a:lnTo>
                    <a:pt x="1233" y="630"/>
                  </a:lnTo>
                  <a:lnTo>
                    <a:pt x="1236" y="627"/>
                  </a:lnTo>
                  <a:lnTo>
                    <a:pt x="1236" y="623"/>
                  </a:lnTo>
                  <a:lnTo>
                    <a:pt x="1235" y="622"/>
                  </a:lnTo>
                  <a:lnTo>
                    <a:pt x="1232" y="620"/>
                  </a:lnTo>
                  <a:lnTo>
                    <a:pt x="1228" y="617"/>
                  </a:lnTo>
                  <a:lnTo>
                    <a:pt x="1225" y="615"/>
                  </a:lnTo>
                  <a:lnTo>
                    <a:pt x="1225" y="612"/>
                  </a:lnTo>
                  <a:lnTo>
                    <a:pt x="1225" y="612"/>
                  </a:lnTo>
                  <a:lnTo>
                    <a:pt x="1223" y="605"/>
                  </a:lnTo>
                  <a:lnTo>
                    <a:pt x="1220" y="598"/>
                  </a:lnTo>
                  <a:lnTo>
                    <a:pt x="1215" y="592"/>
                  </a:lnTo>
                  <a:lnTo>
                    <a:pt x="1212" y="590"/>
                  </a:lnTo>
                  <a:lnTo>
                    <a:pt x="1208" y="590"/>
                  </a:lnTo>
                  <a:lnTo>
                    <a:pt x="1208" y="590"/>
                  </a:lnTo>
                  <a:lnTo>
                    <a:pt x="1203" y="589"/>
                  </a:lnTo>
                  <a:lnTo>
                    <a:pt x="1199" y="588"/>
                  </a:lnTo>
                  <a:lnTo>
                    <a:pt x="1188" y="580"/>
                  </a:lnTo>
                  <a:lnTo>
                    <a:pt x="1183" y="576"/>
                  </a:lnTo>
                  <a:lnTo>
                    <a:pt x="1181" y="572"/>
                  </a:lnTo>
                  <a:lnTo>
                    <a:pt x="1179" y="569"/>
                  </a:lnTo>
                  <a:lnTo>
                    <a:pt x="1182" y="566"/>
                  </a:lnTo>
                  <a:lnTo>
                    <a:pt x="1182" y="566"/>
                  </a:lnTo>
                  <a:lnTo>
                    <a:pt x="1185" y="565"/>
                  </a:lnTo>
                  <a:lnTo>
                    <a:pt x="1185" y="562"/>
                  </a:lnTo>
                  <a:lnTo>
                    <a:pt x="1185" y="559"/>
                  </a:lnTo>
                  <a:lnTo>
                    <a:pt x="1183" y="553"/>
                  </a:lnTo>
                  <a:lnTo>
                    <a:pt x="1185" y="551"/>
                  </a:lnTo>
                  <a:lnTo>
                    <a:pt x="1186" y="548"/>
                  </a:lnTo>
                  <a:lnTo>
                    <a:pt x="1186" y="548"/>
                  </a:lnTo>
                  <a:lnTo>
                    <a:pt x="1189" y="546"/>
                  </a:lnTo>
                  <a:lnTo>
                    <a:pt x="1192" y="546"/>
                  </a:lnTo>
                  <a:lnTo>
                    <a:pt x="1196" y="549"/>
                  </a:lnTo>
                  <a:lnTo>
                    <a:pt x="1203" y="553"/>
                  </a:lnTo>
                  <a:lnTo>
                    <a:pt x="1206" y="555"/>
                  </a:lnTo>
                  <a:lnTo>
                    <a:pt x="1209" y="556"/>
                  </a:lnTo>
                  <a:lnTo>
                    <a:pt x="1209" y="556"/>
                  </a:lnTo>
                  <a:close/>
                  <a:moveTo>
                    <a:pt x="1058" y="522"/>
                  </a:moveTo>
                  <a:lnTo>
                    <a:pt x="1058" y="522"/>
                  </a:lnTo>
                  <a:lnTo>
                    <a:pt x="1061" y="521"/>
                  </a:lnTo>
                  <a:lnTo>
                    <a:pt x="1064" y="519"/>
                  </a:lnTo>
                  <a:lnTo>
                    <a:pt x="1065" y="514"/>
                  </a:lnTo>
                  <a:lnTo>
                    <a:pt x="1064" y="507"/>
                  </a:lnTo>
                  <a:lnTo>
                    <a:pt x="1061" y="501"/>
                  </a:lnTo>
                  <a:lnTo>
                    <a:pt x="1061" y="501"/>
                  </a:lnTo>
                  <a:lnTo>
                    <a:pt x="1057" y="498"/>
                  </a:lnTo>
                  <a:lnTo>
                    <a:pt x="1053" y="497"/>
                  </a:lnTo>
                  <a:lnTo>
                    <a:pt x="1047" y="495"/>
                  </a:lnTo>
                  <a:lnTo>
                    <a:pt x="1040" y="495"/>
                  </a:lnTo>
                  <a:lnTo>
                    <a:pt x="1040" y="495"/>
                  </a:lnTo>
                  <a:lnTo>
                    <a:pt x="1034" y="498"/>
                  </a:lnTo>
                  <a:lnTo>
                    <a:pt x="1027" y="504"/>
                  </a:lnTo>
                  <a:lnTo>
                    <a:pt x="1026" y="508"/>
                  </a:lnTo>
                  <a:lnTo>
                    <a:pt x="1024" y="512"/>
                  </a:lnTo>
                  <a:lnTo>
                    <a:pt x="1024" y="516"/>
                  </a:lnTo>
                  <a:lnTo>
                    <a:pt x="1026" y="521"/>
                  </a:lnTo>
                  <a:lnTo>
                    <a:pt x="1026" y="521"/>
                  </a:lnTo>
                  <a:lnTo>
                    <a:pt x="1030" y="524"/>
                  </a:lnTo>
                  <a:lnTo>
                    <a:pt x="1033" y="526"/>
                  </a:lnTo>
                  <a:lnTo>
                    <a:pt x="1037" y="526"/>
                  </a:lnTo>
                  <a:lnTo>
                    <a:pt x="1041" y="526"/>
                  </a:lnTo>
                  <a:lnTo>
                    <a:pt x="1051" y="524"/>
                  </a:lnTo>
                  <a:lnTo>
                    <a:pt x="1058" y="522"/>
                  </a:lnTo>
                  <a:lnTo>
                    <a:pt x="1058" y="522"/>
                  </a:lnTo>
                  <a:close/>
                  <a:moveTo>
                    <a:pt x="970" y="337"/>
                  </a:moveTo>
                  <a:lnTo>
                    <a:pt x="970" y="337"/>
                  </a:lnTo>
                  <a:lnTo>
                    <a:pt x="969" y="340"/>
                  </a:lnTo>
                  <a:lnTo>
                    <a:pt x="970" y="343"/>
                  </a:lnTo>
                  <a:lnTo>
                    <a:pt x="973" y="347"/>
                  </a:lnTo>
                  <a:lnTo>
                    <a:pt x="977" y="350"/>
                  </a:lnTo>
                  <a:lnTo>
                    <a:pt x="979" y="353"/>
                  </a:lnTo>
                  <a:lnTo>
                    <a:pt x="980" y="357"/>
                  </a:lnTo>
                  <a:lnTo>
                    <a:pt x="980" y="357"/>
                  </a:lnTo>
                  <a:lnTo>
                    <a:pt x="980" y="360"/>
                  </a:lnTo>
                  <a:lnTo>
                    <a:pt x="983" y="364"/>
                  </a:lnTo>
                  <a:lnTo>
                    <a:pt x="986" y="366"/>
                  </a:lnTo>
                  <a:lnTo>
                    <a:pt x="989" y="367"/>
                  </a:lnTo>
                  <a:lnTo>
                    <a:pt x="993" y="369"/>
                  </a:lnTo>
                  <a:lnTo>
                    <a:pt x="996" y="369"/>
                  </a:lnTo>
                  <a:lnTo>
                    <a:pt x="1000" y="367"/>
                  </a:lnTo>
                  <a:lnTo>
                    <a:pt x="1004" y="364"/>
                  </a:lnTo>
                  <a:lnTo>
                    <a:pt x="1004" y="364"/>
                  </a:lnTo>
                  <a:lnTo>
                    <a:pt x="1008" y="363"/>
                  </a:lnTo>
                  <a:lnTo>
                    <a:pt x="1014" y="363"/>
                  </a:lnTo>
                  <a:lnTo>
                    <a:pt x="1027" y="363"/>
                  </a:lnTo>
                  <a:lnTo>
                    <a:pt x="1038" y="361"/>
                  </a:lnTo>
                  <a:lnTo>
                    <a:pt x="1041" y="361"/>
                  </a:lnTo>
                  <a:lnTo>
                    <a:pt x="1043" y="359"/>
                  </a:lnTo>
                  <a:lnTo>
                    <a:pt x="1043" y="359"/>
                  </a:lnTo>
                  <a:lnTo>
                    <a:pt x="1041" y="356"/>
                  </a:lnTo>
                  <a:lnTo>
                    <a:pt x="1037" y="351"/>
                  </a:lnTo>
                  <a:lnTo>
                    <a:pt x="1026" y="344"/>
                  </a:lnTo>
                  <a:lnTo>
                    <a:pt x="1013" y="340"/>
                  </a:lnTo>
                  <a:lnTo>
                    <a:pt x="1007" y="339"/>
                  </a:lnTo>
                  <a:lnTo>
                    <a:pt x="1001" y="339"/>
                  </a:lnTo>
                  <a:lnTo>
                    <a:pt x="1001" y="339"/>
                  </a:lnTo>
                  <a:lnTo>
                    <a:pt x="997" y="339"/>
                  </a:lnTo>
                  <a:lnTo>
                    <a:pt x="993" y="337"/>
                  </a:lnTo>
                  <a:lnTo>
                    <a:pt x="983" y="336"/>
                  </a:lnTo>
                  <a:lnTo>
                    <a:pt x="976" y="334"/>
                  </a:lnTo>
                  <a:lnTo>
                    <a:pt x="972" y="334"/>
                  </a:lnTo>
                  <a:lnTo>
                    <a:pt x="970" y="337"/>
                  </a:lnTo>
                  <a:lnTo>
                    <a:pt x="970" y="337"/>
                  </a:lnTo>
                  <a:close/>
                  <a:moveTo>
                    <a:pt x="1236" y="942"/>
                  </a:moveTo>
                  <a:lnTo>
                    <a:pt x="1236" y="942"/>
                  </a:lnTo>
                  <a:lnTo>
                    <a:pt x="1239" y="945"/>
                  </a:lnTo>
                  <a:lnTo>
                    <a:pt x="1243" y="949"/>
                  </a:lnTo>
                  <a:lnTo>
                    <a:pt x="1259" y="955"/>
                  </a:lnTo>
                  <a:lnTo>
                    <a:pt x="1273" y="959"/>
                  </a:lnTo>
                  <a:lnTo>
                    <a:pt x="1279" y="959"/>
                  </a:lnTo>
                  <a:lnTo>
                    <a:pt x="1280" y="959"/>
                  </a:lnTo>
                  <a:lnTo>
                    <a:pt x="1280" y="957"/>
                  </a:lnTo>
                  <a:lnTo>
                    <a:pt x="1280" y="957"/>
                  </a:lnTo>
                  <a:lnTo>
                    <a:pt x="1280" y="956"/>
                  </a:lnTo>
                  <a:lnTo>
                    <a:pt x="1279" y="955"/>
                  </a:lnTo>
                  <a:lnTo>
                    <a:pt x="1275" y="950"/>
                  </a:lnTo>
                  <a:lnTo>
                    <a:pt x="1259" y="945"/>
                  </a:lnTo>
                  <a:lnTo>
                    <a:pt x="1243" y="942"/>
                  </a:lnTo>
                  <a:lnTo>
                    <a:pt x="1238" y="942"/>
                  </a:lnTo>
                  <a:lnTo>
                    <a:pt x="1238" y="942"/>
                  </a:lnTo>
                  <a:lnTo>
                    <a:pt x="1236" y="942"/>
                  </a:lnTo>
                  <a:lnTo>
                    <a:pt x="1236" y="942"/>
                  </a:lnTo>
                  <a:close/>
                  <a:moveTo>
                    <a:pt x="1417" y="984"/>
                  </a:moveTo>
                  <a:lnTo>
                    <a:pt x="1417" y="984"/>
                  </a:lnTo>
                  <a:lnTo>
                    <a:pt x="1415" y="986"/>
                  </a:lnTo>
                  <a:lnTo>
                    <a:pt x="1415" y="986"/>
                  </a:lnTo>
                  <a:lnTo>
                    <a:pt x="1413" y="984"/>
                  </a:lnTo>
                  <a:lnTo>
                    <a:pt x="1414" y="980"/>
                  </a:lnTo>
                  <a:lnTo>
                    <a:pt x="1414" y="979"/>
                  </a:lnTo>
                  <a:lnTo>
                    <a:pt x="1417" y="976"/>
                  </a:lnTo>
                  <a:lnTo>
                    <a:pt x="1417" y="976"/>
                  </a:lnTo>
                  <a:lnTo>
                    <a:pt x="1418" y="973"/>
                  </a:lnTo>
                  <a:lnTo>
                    <a:pt x="1417" y="972"/>
                  </a:lnTo>
                  <a:lnTo>
                    <a:pt x="1414" y="972"/>
                  </a:lnTo>
                  <a:lnTo>
                    <a:pt x="1410" y="973"/>
                  </a:lnTo>
                  <a:lnTo>
                    <a:pt x="1410" y="973"/>
                  </a:lnTo>
                  <a:lnTo>
                    <a:pt x="1408" y="973"/>
                  </a:lnTo>
                  <a:lnTo>
                    <a:pt x="1407" y="972"/>
                  </a:lnTo>
                  <a:lnTo>
                    <a:pt x="1405" y="967"/>
                  </a:lnTo>
                  <a:lnTo>
                    <a:pt x="1407" y="960"/>
                  </a:lnTo>
                  <a:lnTo>
                    <a:pt x="1408" y="959"/>
                  </a:lnTo>
                  <a:lnTo>
                    <a:pt x="1411" y="957"/>
                  </a:lnTo>
                  <a:lnTo>
                    <a:pt x="1411" y="957"/>
                  </a:lnTo>
                  <a:lnTo>
                    <a:pt x="1411" y="956"/>
                  </a:lnTo>
                  <a:lnTo>
                    <a:pt x="1411" y="955"/>
                  </a:lnTo>
                  <a:lnTo>
                    <a:pt x="1405" y="952"/>
                  </a:lnTo>
                  <a:lnTo>
                    <a:pt x="1400" y="952"/>
                  </a:lnTo>
                  <a:lnTo>
                    <a:pt x="1398" y="952"/>
                  </a:lnTo>
                  <a:lnTo>
                    <a:pt x="1398" y="953"/>
                  </a:lnTo>
                  <a:lnTo>
                    <a:pt x="1398" y="953"/>
                  </a:lnTo>
                  <a:lnTo>
                    <a:pt x="1397" y="955"/>
                  </a:lnTo>
                  <a:lnTo>
                    <a:pt x="1395" y="956"/>
                  </a:lnTo>
                  <a:lnTo>
                    <a:pt x="1391" y="956"/>
                  </a:lnTo>
                  <a:lnTo>
                    <a:pt x="1387" y="953"/>
                  </a:lnTo>
                  <a:lnTo>
                    <a:pt x="1384" y="950"/>
                  </a:lnTo>
                  <a:lnTo>
                    <a:pt x="1384" y="950"/>
                  </a:lnTo>
                  <a:lnTo>
                    <a:pt x="1381" y="948"/>
                  </a:lnTo>
                  <a:lnTo>
                    <a:pt x="1378" y="946"/>
                  </a:lnTo>
                  <a:lnTo>
                    <a:pt x="1376" y="943"/>
                  </a:lnTo>
                  <a:lnTo>
                    <a:pt x="1376" y="942"/>
                  </a:lnTo>
                  <a:lnTo>
                    <a:pt x="1377" y="942"/>
                  </a:lnTo>
                  <a:lnTo>
                    <a:pt x="1377" y="942"/>
                  </a:lnTo>
                  <a:lnTo>
                    <a:pt x="1377" y="940"/>
                  </a:lnTo>
                  <a:lnTo>
                    <a:pt x="1376" y="939"/>
                  </a:lnTo>
                  <a:lnTo>
                    <a:pt x="1371" y="938"/>
                  </a:lnTo>
                  <a:lnTo>
                    <a:pt x="1367" y="939"/>
                  </a:lnTo>
                  <a:lnTo>
                    <a:pt x="1366" y="940"/>
                  </a:lnTo>
                  <a:lnTo>
                    <a:pt x="1364" y="942"/>
                  </a:lnTo>
                  <a:lnTo>
                    <a:pt x="1364" y="942"/>
                  </a:lnTo>
                  <a:lnTo>
                    <a:pt x="1363" y="943"/>
                  </a:lnTo>
                  <a:lnTo>
                    <a:pt x="1363" y="943"/>
                  </a:lnTo>
                  <a:lnTo>
                    <a:pt x="1361" y="940"/>
                  </a:lnTo>
                  <a:lnTo>
                    <a:pt x="1361" y="936"/>
                  </a:lnTo>
                  <a:lnTo>
                    <a:pt x="1366" y="930"/>
                  </a:lnTo>
                  <a:lnTo>
                    <a:pt x="1366" y="930"/>
                  </a:lnTo>
                  <a:lnTo>
                    <a:pt x="1370" y="925"/>
                  </a:lnTo>
                  <a:lnTo>
                    <a:pt x="1371" y="920"/>
                  </a:lnTo>
                  <a:lnTo>
                    <a:pt x="1373" y="916"/>
                  </a:lnTo>
                  <a:lnTo>
                    <a:pt x="1377" y="912"/>
                  </a:lnTo>
                  <a:lnTo>
                    <a:pt x="1377" y="912"/>
                  </a:lnTo>
                  <a:lnTo>
                    <a:pt x="1378" y="911"/>
                  </a:lnTo>
                  <a:lnTo>
                    <a:pt x="1380" y="909"/>
                  </a:lnTo>
                  <a:lnTo>
                    <a:pt x="1378" y="908"/>
                  </a:lnTo>
                  <a:lnTo>
                    <a:pt x="1374" y="906"/>
                  </a:lnTo>
                  <a:lnTo>
                    <a:pt x="1370" y="908"/>
                  </a:lnTo>
                  <a:lnTo>
                    <a:pt x="1370" y="908"/>
                  </a:lnTo>
                  <a:lnTo>
                    <a:pt x="1366" y="909"/>
                  </a:lnTo>
                  <a:lnTo>
                    <a:pt x="1363" y="913"/>
                  </a:lnTo>
                  <a:lnTo>
                    <a:pt x="1353" y="923"/>
                  </a:lnTo>
                  <a:lnTo>
                    <a:pt x="1346" y="935"/>
                  </a:lnTo>
                  <a:lnTo>
                    <a:pt x="1344" y="939"/>
                  </a:lnTo>
                  <a:lnTo>
                    <a:pt x="1343" y="943"/>
                  </a:lnTo>
                  <a:lnTo>
                    <a:pt x="1343" y="943"/>
                  </a:lnTo>
                  <a:lnTo>
                    <a:pt x="1343" y="949"/>
                  </a:lnTo>
                  <a:lnTo>
                    <a:pt x="1341" y="953"/>
                  </a:lnTo>
                  <a:lnTo>
                    <a:pt x="1340" y="957"/>
                  </a:lnTo>
                  <a:lnTo>
                    <a:pt x="1339" y="957"/>
                  </a:lnTo>
                  <a:lnTo>
                    <a:pt x="1336" y="959"/>
                  </a:lnTo>
                  <a:lnTo>
                    <a:pt x="1336" y="959"/>
                  </a:lnTo>
                  <a:lnTo>
                    <a:pt x="1331" y="959"/>
                  </a:lnTo>
                  <a:lnTo>
                    <a:pt x="1327" y="962"/>
                  </a:lnTo>
                  <a:lnTo>
                    <a:pt x="1326" y="965"/>
                  </a:lnTo>
                  <a:lnTo>
                    <a:pt x="1326" y="966"/>
                  </a:lnTo>
                  <a:lnTo>
                    <a:pt x="1327" y="967"/>
                  </a:lnTo>
                  <a:lnTo>
                    <a:pt x="1327" y="967"/>
                  </a:lnTo>
                  <a:lnTo>
                    <a:pt x="1327" y="969"/>
                  </a:lnTo>
                  <a:lnTo>
                    <a:pt x="1327" y="972"/>
                  </a:lnTo>
                  <a:lnTo>
                    <a:pt x="1323" y="977"/>
                  </a:lnTo>
                  <a:lnTo>
                    <a:pt x="1320" y="983"/>
                  </a:lnTo>
                  <a:lnTo>
                    <a:pt x="1320" y="984"/>
                  </a:lnTo>
                  <a:lnTo>
                    <a:pt x="1323" y="987"/>
                  </a:lnTo>
                  <a:lnTo>
                    <a:pt x="1323" y="987"/>
                  </a:lnTo>
                  <a:lnTo>
                    <a:pt x="1327" y="989"/>
                  </a:lnTo>
                  <a:lnTo>
                    <a:pt x="1334" y="987"/>
                  </a:lnTo>
                  <a:lnTo>
                    <a:pt x="1340" y="987"/>
                  </a:lnTo>
                  <a:lnTo>
                    <a:pt x="1347" y="987"/>
                  </a:lnTo>
                  <a:lnTo>
                    <a:pt x="1347" y="987"/>
                  </a:lnTo>
                  <a:lnTo>
                    <a:pt x="1358" y="987"/>
                  </a:lnTo>
                  <a:lnTo>
                    <a:pt x="1364" y="986"/>
                  </a:lnTo>
                  <a:lnTo>
                    <a:pt x="1370" y="983"/>
                  </a:lnTo>
                  <a:lnTo>
                    <a:pt x="1370" y="983"/>
                  </a:lnTo>
                  <a:lnTo>
                    <a:pt x="1373" y="982"/>
                  </a:lnTo>
                  <a:lnTo>
                    <a:pt x="1374" y="982"/>
                  </a:lnTo>
                  <a:lnTo>
                    <a:pt x="1377" y="983"/>
                  </a:lnTo>
                  <a:lnTo>
                    <a:pt x="1380" y="986"/>
                  </a:lnTo>
                  <a:lnTo>
                    <a:pt x="1381" y="987"/>
                  </a:lnTo>
                  <a:lnTo>
                    <a:pt x="1384" y="987"/>
                  </a:lnTo>
                  <a:lnTo>
                    <a:pt x="1384" y="987"/>
                  </a:lnTo>
                  <a:lnTo>
                    <a:pt x="1387" y="987"/>
                  </a:lnTo>
                  <a:lnTo>
                    <a:pt x="1387" y="987"/>
                  </a:lnTo>
                  <a:lnTo>
                    <a:pt x="1385" y="990"/>
                  </a:lnTo>
                  <a:lnTo>
                    <a:pt x="1383" y="994"/>
                  </a:lnTo>
                  <a:lnTo>
                    <a:pt x="1381" y="999"/>
                  </a:lnTo>
                  <a:lnTo>
                    <a:pt x="1381" y="999"/>
                  </a:lnTo>
                  <a:lnTo>
                    <a:pt x="1381" y="1000"/>
                  </a:lnTo>
                  <a:lnTo>
                    <a:pt x="1383" y="1000"/>
                  </a:lnTo>
                  <a:lnTo>
                    <a:pt x="1385" y="999"/>
                  </a:lnTo>
                  <a:lnTo>
                    <a:pt x="1394" y="993"/>
                  </a:lnTo>
                  <a:lnTo>
                    <a:pt x="1394" y="993"/>
                  </a:lnTo>
                  <a:lnTo>
                    <a:pt x="1398" y="992"/>
                  </a:lnTo>
                  <a:lnTo>
                    <a:pt x="1403" y="992"/>
                  </a:lnTo>
                  <a:lnTo>
                    <a:pt x="1404" y="994"/>
                  </a:lnTo>
                  <a:lnTo>
                    <a:pt x="1404" y="997"/>
                  </a:lnTo>
                  <a:lnTo>
                    <a:pt x="1404" y="997"/>
                  </a:lnTo>
                  <a:lnTo>
                    <a:pt x="1404" y="999"/>
                  </a:lnTo>
                  <a:lnTo>
                    <a:pt x="1405" y="1000"/>
                  </a:lnTo>
                  <a:lnTo>
                    <a:pt x="1411" y="1003"/>
                  </a:lnTo>
                  <a:lnTo>
                    <a:pt x="1418" y="1003"/>
                  </a:lnTo>
                  <a:lnTo>
                    <a:pt x="1422" y="1002"/>
                  </a:lnTo>
                  <a:lnTo>
                    <a:pt x="1424" y="999"/>
                  </a:lnTo>
                  <a:lnTo>
                    <a:pt x="1424" y="999"/>
                  </a:lnTo>
                  <a:lnTo>
                    <a:pt x="1425" y="996"/>
                  </a:lnTo>
                  <a:lnTo>
                    <a:pt x="1425" y="993"/>
                  </a:lnTo>
                  <a:lnTo>
                    <a:pt x="1424" y="987"/>
                  </a:lnTo>
                  <a:lnTo>
                    <a:pt x="1420" y="984"/>
                  </a:lnTo>
                  <a:lnTo>
                    <a:pt x="1418" y="983"/>
                  </a:lnTo>
                  <a:lnTo>
                    <a:pt x="1417" y="984"/>
                  </a:lnTo>
                  <a:lnTo>
                    <a:pt x="1417" y="984"/>
                  </a:lnTo>
                  <a:close/>
                  <a:moveTo>
                    <a:pt x="131" y="854"/>
                  </a:moveTo>
                  <a:lnTo>
                    <a:pt x="131" y="854"/>
                  </a:lnTo>
                  <a:lnTo>
                    <a:pt x="129" y="855"/>
                  </a:lnTo>
                  <a:lnTo>
                    <a:pt x="128" y="858"/>
                  </a:lnTo>
                  <a:lnTo>
                    <a:pt x="129" y="864"/>
                  </a:lnTo>
                  <a:lnTo>
                    <a:pt x="132" y="869"/>
                  </a:lnTo>
                  <a:lnTo>
                    <a:pt x="136" y="876"/>
                  </a:lnTo>
                  <a:lnTo>
                    <a:pt x="142" y="882"/>
                  </a:lnTo>
                  <a:lnTo>
                    <a:pt x="148" y="886"/>
                  </a:lnTo>
                  <a:lnTo>
                    <a:pt x="152" y="889"/>
                  </a:lnTo>
                  <a:lnTo>
                    <a:pt x="156" y="889"/>
                  </a:lnTo>
                  <a:lnTo>
                    <a:pt x="156" y="889"/>
                  </a:lnTo>
                  <a:lnTo>
                    <a:pt x="156" y="888"/>
                  </a:lnTo>
                  <a:lnTo>
                    <a:pt x="156" y="885"/>
                  </a:lnTo>
                  <a:lnTo>
                    <a:pt x="154" y="879"/>
                  </a:lnTo>
                  <a:lnTo>
                    <a:pt x="151" y="872"/>
                  </a:lnTo>
                  <a:lnTo>
                    <a:pt x="148" y="865"/>
                  </a:lnTo>
                  <a:lnTo>
                    <a:pt x="148" y="865"/>
                  </a:lnTo>
                  <a:lnTo>
                    <a:pt x="148" y="858"/>
                  </a:lnTo>
                  <a:lnTo>
                    <a:pt x="145" y="854"/>
                  </a:lnTo>
                  <a:lnTo>
                    <a:pt x="142" y="852"/>
                  </a:lnTo>
                  <a:lnTo>
                    <a:pt x="139" y="852"/>
                  </a:lnTo>
                  <a:lnTo>
                    <a:pt x="136" y="852"/>
                  </a:lnTo>
                  <a:lnTo>
                    <a:pt x="131" y="854"/>
                  </a:lnTo>
                  <a:lnTo>
                    <a:pt x="131" y="854"/>
                  </a:lnTo>
                  <a:close/>
                  <a:moveTo>
                    <a:pt x="1303" y="1016"/>
                  </a:moveTo>
                  <a:lnTo>
                    <a:pt x="1303" y="1016"/>
                  </a:lnTo>
                  <a:lnTo>
                    <a:pt x="1302" y="1016"/>
                  </a:lnTo>
                  <a:lnTo>
                    <a:pt x="1302" y="1016"/>
                  </a:lnTo>
                  <a:lnTo>
                    <a:pt x="1302" y="1013"/>
                  </a:lnTo>
                  <a:lnTo>
                    <a:pt x="1303" y="1006"/>
                  </a:lnTo>
                  <a:lnTo>
                    <a:pt x="1303" y="1006"/>
                  </a:lnTo>
                  <a:lnTo>
                    <a:pt x="1303" y="1004"/>
                  </a:lnTo>
                  <a:lnTo>
                    <a:pt x="1302" y="1004"/>
                  </a:lnTo>
                  <a:lnTo>
                    <a:pt x="1299" y="1006"/>
                  </a:lnTo>
                  <a:lnTo>
                    <a:pt x="1294" y="1009"/>
                  </a:lnTo>
                  <a:lnTo>
                    <a:pt x="1292" y="1012"/>
                  </a:lnTo>
                  <a:lnTo>
                    <a:pt x="1292" y="1012"/>
                  </a:lnTo>
                  <a:lnTo>
                    <a:pt x="1290" y="1014"/>
                  </a:lnTo>
                  <a:lnTo>
                    <a:pt x="1287" y="1017"/>
                  </a:lnTo>
                  <a:lnTo>
                    <a:pt x="1284" y="1019"/>
                  </a:lnTo>
                  <a:lnTo>
                    <a:pt x="1284" y="1021"/>
                  </a:lnTo>
                  <a:lnTo>
                    <a:pt x="1284" y="1021"/>
                  </a:lnTo>
                  <a:lnTo>
                    <a:pt x="1283" y="1026"/>
                  </a:lnTo>
                  <a:lnTo>
                    <a:pt x="1283" y="1026"/>
                  </a:lnTo>
                  <a:lnTo>
                    <a:pt x="1280" y="1027"/>
                  </a:lnTo>
                  <a:lnTo>
                    <a:pt x="1277" y="1027"/>
                  </a:lnTo>
                  <a:lnTo>
                    <a:pt x="1277" y="1027"/>
                  </a:lnTo>
                  <a:lnTo>
                    <a:pt x="1270" y="1029"/>
                  </a:lnTo>
                  <a:lnTo>
                    <a:pt x="1262" y="1029"/>
                  </a:lnTo>
                  <a:lnTo>
                    <a:pt x="1253" y="1026"/>
                  </a:lnTo>
                  <a:lnTo>
                    <a:pt x="1250" y="1024"/>
                  </a:lnTo>
                  <a:lnTo>
                    <a:pt x="1249" y="1023"/>
                  </a:lnTo>
                  <a:lnTo>
                    <a:pt x="1249" y="1023"/>
                  </a:lnTo>
                  <a:lnTo>
                    <a:pt x="1247" y="1021"/>
                  </a:lnTo>
                  <a:lnTo>
                    <a:pt x="1246" y="1020"/>
                  </a:lnTo>
                  <a:lnTo>
                    <a:pt x="1240" y="1016"/>
                  </a:lnTo>
                  <a:lnTo>
                    <a:pt x="1235" y="1013"/>
                  </a:lnTo>
                  <a:lnTo>
                    <a:pt x="1232" y="1012"/>
                  </a:lnTo>
                  <a:lnTo>
                    <a:pt x="1232" y="1009"/>
                  </a:lnTo>
                  <a:lnTo>
                    <a:pt x="1232" y="1009"/>
                  </a:lnTo>
                  <a:lnTo>
                    <a:pt x="1230" y="1004"/>
                  </a:lnTo>
                  <a:lnTo>
                    <a:pt x="1228" y="1000"/>
                  </a:lnTo>
                  <a:lnTo>
                    <a:pt x="1226" y="997"/>
                  </a:lnTo>
                  <a:lnTo>
                    <a:pt x="1229" y="992"/>
                  </a:lnTo>
                  <a:lnTo>
                    <a:pt x="1229" y="992"/>
                  </a:lnTo>
                  <a:lnTo>
                    <a:pt x="1230" y="990"/>
                  </a:lnTo>
                  <a:lnTo>
                    <a:pt x="1232" y="987"/>
                  </a:lnTo>
                  <a:lnTo>
                    <a:pt x="1232" y="986"/>
                  </a:lnTo>
                  <a:lnTo>
                    <a:pt x="1230" y="984"/>
                  </a:lnTo>
                  <a:lnTo>
                    <a:pt x="1226" y="984"/>
                  </a:lnTo>
                  <a:lnTo>
                    <a:pt x="1222" y="987"/>
                  </a:lnTo>
                  <a:lnTo>
                    <a:pt x="1222" y="987"/>
                  </a:lnTo>
                  <a:lnTo>
                    <a:pt x="1220" y="989"/>
                  </a:lnTo>
                  <a:lnTo>
                    <a:pt x="1218" y="989"/>
                  </a:lnTo>
                  <a:lnTo>
                    <a:pt x="1216" y="989"/>
                  </a:lnTo>
                  <a:lnTo>
                    <a:pt x="1216" y="987"/>
                  </a:lnTo>
                  <a:lnTo>
                    <a:pt x="1216" y="983"/>
                  </a:lnTo>
                  <a:lnTo>
                    <a:pt x="1218" y="982"/>
                  </a:lnTo>
                  <a:lnTo>
                    <a:pt x="1220" y="980"/>
                  </a:lnTo>
                  <a:lnTo>
                    <a:pt x="1220" y="980"/>
                  </a:lnTo>
                  <a:lnTo>
                    <a:pt x="1228" y="977"/>
                  </a:lnTo>
                  <a:lnTo>
                    <a:pt x="1235" y="975"/>
                  </a:lnTo>
                  <a:lnTo>
                    <a:pt x="1238" y="972"/>
                  </a:lnTo>
                  <a:lnTo>
                    <a:pt x="1239" y="969"/>
                  </a:lnTo>
                  <a:lnTo>
                    <a:pt x="1238" y="965"/>
                  </a:lnTo>
                  <a:lnTo>
                    <a:pt x="1236" y="960"/>
                  </a:lnTo>
                  <a:lnTo>
                    <a:pt x="1236" y="960"/>
                  </a:lnTo>
                  <a:lnTo>
                    <a:pt x="1235" y="957"/>
                  </a:lnTo>
                  <a:lnTo>
                    <a:pt x="1232" y="956"/>
                  </a:lnTo>
                  <a:lnTo>
                    <a:pt x="1223" y="955"/>
                  </a:lnTo>
                  <a:lnTo>
                    <a:pt x="1215" y="955"/>
                  </a:lnTo>
                  <a:lnTo>
                    <a:pt x="1203" y="957"/>
                  </a:lnTo>
                  <a:lnTo>
                    <a:pt x="1182" y="965"/>
                  </a:lnTo>
                  <a:lnTo>
                    <a:pt x="1166" y="972"/>
                  </a:lnTo>
                  <a:lnTo>
                    <a:pt x="1166" y="972"/>
                  </a:lnTo>
                  <a:lnTo>
                    <a:pt x="1156" y="979"/>
                  </a:lnTo>
                  <a:lnTo>
                    <a:pt x="1148" y="989"/>
                  </a:lnTo>
                  <a:lnTo>
                    <a:pt x="1138" y="997"/>
                  </a:lnTo>
                  <a:lnTo>
                    <a:pt x="1135" y="1000"/>
                  </a:lnTo>
                  <a:lnTo>
                    <a:pt x="1132" y="1002"/>
                  </a:lnTo>
                  <a:lnTo>
                    <a:pt x="1132" y="1002"/>
                  </a:lnTo>
                  <a:lnTo>
                    <a:pt x="1131" y="1000"/>
                  </a:lnTo>
                  <a:lnTo>
                    <a:pt x="1131" y="999"/>
                  </a:lnTo>
                  <a:lnTo>
                    <a:pt x="1135" y="994"/>
                  </a:lnTo>
                  <a:lnTo>
                    <a:pt x="1142" y="989"/>
                  </a:lnTo>
                  <a:lnTo>
                    <a:pt x="1146" y="984"/>
                  </a:lnTo>
                  <a:lnTo>
                    <a:pt x="1146" y="984"/>
                  </a:lnTo>
                  <a:lnTo>
                    <a:pt x="1148" y="982"/>
                  </a:lnTo>
                  <a:lnTo>
                    <a:pt x="1148" y="979"/>
                  </a:lnTo>
                  <a:lnTo>
                    <a:pt x="1148" y="977"/>
                  </a:lnTo>
                  <a:lnTo>
                    <a:pt x="1149" y="977"/>
                  </a:lnTo>
                  <a:lnTo>
                    <a:pt x="1149" y="977"/>
                  </a:lnTo>
                  <a:lnTo>
                    <a:pt x="1152" y="977"/>
                  </a:lnTo>
                  <a:lnTo>
                    <a:pt x="1154" y="975"/>
                  </a:lnTo>
                  <a:lnTo>
                    <a:pt x="1159" y="969"/>
                  </a:lnTo>
                  <a:lnTo>
                    <a:pt x="1166" y="962"/>
                  </a:lnTo>
                  <a:lnTo>
                    <a:pt x="1172" y="956"/>
                  </a:lnTo>
                  <a:lnTo>
                    <a:pt x="1172" y="956"/>
                  </a:lnTo>
                  <a:lnTo>
                    <a:pt x="1178" y="953"/>
                  </a:lnTo>
                  <a:lnTo>
                    <a:pt x="1183" y="953"/>
                  </a:lnTo>
                  <a:lnTo>
                    <a:pt x="1186" y="953"/>
                  </a:lnTo>
                  <a:lnTo>
                    <a:pt x="1188" y="952"/>
                  </a:lnTo>
                  <a:lnTo>
                    <a:pt x="1189" y="950"/>
                  </a:lnTo>
                  <a:lnTo>
                    <a:pt x="1189" y="950"/>
                  </a:lnTo>
                  <a:lnTo>
                    <a:pt x="1191" y="948"/>
                  </a:lnTo>
                  <a:lnTo>
                    <a:pt x="1192" y="945"/>
                  </a:lnTo>
                  <a:lnTo>
                    <a:pt x="1201" y="936"/>
                  </a:lnTo>
                  <a:lnTo>
                    <a:pt x="1201" y="936"/>
                  </a:lnTo>
                  <a:lnTo>
                    <a:pt x="1206" y="935"/>
                  </a:lnTo>
                  <a:lnTo>
                    <a:pt x="1218" y="933"/>
                  </a:lnTo>
                  <a:lnTo>
                    <a:pt x="1250" y="932"/>
                  </a:lnTo>
                  <a:lnTo>
                    <a:pt x="1302" y="932"/>
                  </a:lnTo>
                  <a:lnTo>
                    <a:pt x="1302" y="932"/>
                  </a:lnTo>
                  <a:lnTo>
                    <a:pt x="1309" y="930"/>
                  </a:lnTo>
                  <a:lnTo>
                    <a:pt x="1317" y="926"/>
                  </a:lnTo>
                  <a:lnTo>
                    <a:pt x="1324" y="920"/>
                  </a:lnTo>
                  <a:lnTo>
                    <a:pt x="1330" y="913"/>
                  </a:lnTo>
                  <a:lnTo>
                    <a:pt x="1330" y="913"/>
                  </a:lnTo>
                  <a:lnTo>
                    <a:pt x="1334" y="911"/>
                  </a:lnTo>
                  <a:lnTo>
                    <a:pt x="1339" y="908"/>
                  </a:lnTo>
                  <a:lnTo>
                    <a:pt x="1344" y="908"/>
                  </a:lnTo>
                  <a:lnTo>
                    <a:pt x="1351" y="908"/>
                  </a:lnTo>
                  <a:lnTo>
                    <a:pt x="1351" y="908"/>
                  </a:lnTo>
                  <a:lnTo>
                    <a:pt x="1356" y="908"/>
                  </a:lnTo>
                  <a:lnTo>
                    <a:pt x="1360" y="906"/>
                  </a:lnTo>
                  <a:lnTo>
                    <a:pt x="1366" y="902"/>
                  </a:lnTo>
                  <a:lnTo>
                    <a:pt x="1374" y="893"/>
                  </a:lnTo>
                  <a:lnTo>
                    <a:pt x="1374" y="893"/>
                  </a:lnTo>
                  <a:lnTo>
                    <a:pt x="1377" y="892"/>
                  </a:lnTo>
                  <a:lnTo>
                    <a:pt x="1377" y="889"/>
                  </a:lnTo>
                  <a:lnTo>
                    <a:pt x="1376" y="888"/>
                  </a:lnTo>
                  <a:lnTo>
                    <a:pt x="1373" y="888"/>
                  </a:lnTo>
                  <a:lnTo>
                    <a:pt x="1373" y="888"/>
                  </a:lnTo>
                  <a:lnTo>
                    <a:pt x="1367" y="885"/>
                  </a:lnTo>
                  <a:lnTo>
                    <a:pt x="1366" y="883"/>
                  </a:lnTo>
                  <a:lnTo>
                    <a:pt x="1368" y="882"/>
                  </a:lnTo>
                  <a:lnTo>
                    <a:pt x="1368" y="882"/>
                  </a:lnTo>
                  <a:lnTo>
                    <a:pt x="1371" y="882"/>
                  </a:lnTo>
                  <a:lnTo>
                    <a:pt x="1374" y="881"/>
                  </a:lnTo>
                  <a:lnTo>
                    <a:pt x="1376" y="878"/>
                  </a:lnTo>
                  <a:lnTo>
                    <a:pt x="1378" y="874"/>
                  </a:lnTo>
                  <a:lnTo>
                    <a:pt x="1378" y="874"/>
                  </a:lnTo>
                  <a:lnTo>
                    <a:pt x="1378" y="869"/>
                  </a:lnTo>
                  <a:lnTo>
                    <a:pt x="1377" y="868"/>
                  </a:lnTo>
                  <a:lnTo>
                    <a:pt x="1374" y="865"/>
                  </a:lnTo>
                  <a:lnTo>
                    <a:pt x="1370" y="861"/>
                  </a:lnTo>
                  <a:lnTo>
                    <a:pt x="1370" y="861"/>
                  </a:lnTo>
                  <a:lnTo>
                    <a:pt x="1367" y="858"/>
                  </a:lnTo>
                  <a:lnTo>
                    <a:pt x="1364" y="858"/>
                  </a:lnTo>
                  <a:lnTo>
                    <a:pt x="1363" y="858"/>
                  </a:lnTo>
                  <a:lnTo>
                    <a:pt x="1361" y="859"/>
                  </a:lnTo>
                  <a:lnTo>
                    <a:pt x="1357" y="862"/>
                  </a:lnTo>
                  <a:lnTo>
                    <a:pt x="1354" y="862"/>
                  </a:lnTo>
                  <a:lnTo>
                    <a:pt x="1353" y="862"/>
                  </a:lnTo>
                  <a:lnTo>
                    <a:pt x="1353" y="862"/>
                  </a:lnTo>
                  <a:lnTo>
                    <a:pt x="1350" y="862"/>
                  </a:lnTo>
                  <a:lnTo>
                    <a:pt x="1350" y="861"/>
                  </a:lnTo>
                  <a:lnTo>
                    <a:pt x="1351" y="858"/>
                  </a:lnTo>
                  <a:lnTo>
                    <a:pt x="1353" y="854"/>
                  </a:lnTo>
                  <a:lnTo>
                    <a:pt x="1353" y="852"/>
                  </a:lnTo>
                  <a:lnTo>
                    <a:pt x="1351" y="849"/>
                  </a:lnTo>
                  <a:lnTo>
                    <a:pt x="1351" y="849"/>
                  </a:lnTo>
                  <a:lnTo>
                    <a:pt x="1346" y="848"/>
                  </a:lnTo>
                  <a:lnTo>
                    <a:pt x="1340" y="849"/>
                  </a:lnTo>
                  <a:lnTo>
                    <a:pt x="1333" y="852"/>
                  </a:lnTo>
                  <a:lnTo>
                    <a:pt x="1326" y="856"/>
                  </a:lnTo>
                  <a:lnTo>
                    <a:pt x="1326" y="856"/>
                  </a:lnTo>
                  <a:lnTo>
                    <a:pt x="1321" y="859"/>
                  </a:lnTo>
                  <a:lnTo>
                    <a:pt x="1319" y="859"/>
                  </a:lnTo>
                  <a:lnTo>
                    <a:pt x="1316" y="859"/>
                  </a:lnTo>
                  <a:lnTo>
                    <a:pt x="1311" y="862"/>
                  </a:lnTo>
                  <a:lnTo>
                    <a:pt x="1311" y="862"/>
                  </a:lnTo>
                  <a:lnTo>
                    <a:pt x="1309" y="865"/>
                  </a:lnTo>
                  <a:lnTo>
                    <a:pt x="1307" y="865"/>
                  </a:lnTo>
                  <a:lnTo>
                    <a:pt x="1306" y="865"/>
                  </a:lnTo>
                  <a:lnTo>
                    <a:pt x="1304" y="864"/>
                  </a:lnTo>
                  <a:lnTo>
                    <a:pt x="1304" y="859"/>
                  </a:lnTo>
                  <a:lnTo>
                    <a:pt x="1307" y="856"/>
                  </a:lnTo>
                  <a:lnTo>
                    <a:pt x="1307" y="856"/>
                  </a:lnTo>
                  <a:lnTo>
                    <a:pt x="1310" y="855"/>
                  </a:lnTo>
                  <a:lnTo>
                    <a:pt x="1311" y="855"/>
                  </a:lnTo>
                  <a:lnTo>
                    <a:pt x="1314" y="855"/>
                  </a:lnTo>
                  <a:lnTo>
                    <a:pt x="1316" y="852"/>
                  </a:lnTo>
                  <a:lnTo>
                    <a:pt x="1316" y="852"/>
                  </a:lnTo>
                  <a:lnTo>
                    <a:pt x="1319" y="851"/>
                  </a:lnTo>
                  <a:lnTo>
                    <a:pt x="1321" y="851"/>
                  </a:lnTo>
                  <a:lnTo>
                    <a:pt x="1326" y="849"/>
                  </a:lnTo>
                  <a:lnTo>
                    <a:pt x="1331" y="847"/>
                  </a:lnTo>
                  <a:lnTo>
                    <a:pt x="1331" y="847"/>
                  </a:lnTo>
                  <a:lnTo>
                    <a:pt x="1337" y="844"/>
                  </a:lnTo>
                  <a:lnTo>
                    <a:pt x="1341" y="844"/>
                  </a:lnTo>
                  <a:lnTo>
                    <a:pt x="1346" y="842"/>
                  </a:lnTo>
                  <a:lnTo>
                    <a:pt x="1348" y="841"/>
                  </a:lnTo>
                  <a:lnTo>
                    <a:pt x="1348" y="841"/>
                  </a:lnTo>
                  <a:lnTo>
                    <a:pt x="1348" y="838"/>
                  </a:lnTo>
                  <a:lnTo>
                    <a:pt x="1347" y="835"/>
                  </a:lnTo>
                  <a:lnTo>
                    <a:pt x="1343" y="832"/>
                  </a:lnTo>
                  <a:lnTo>
                    <a:pt x="1337" y="832"/>
                  </a:lnTo>
                  <a:lnTo>
                    <a:pt x="1337" y="832"/>
                  </a:lnTo>
                  <a:lnTo>
                    <a:pt x="1334" y="832"/>
                  </a:lnTo>
                  <a:lnTo>
                    <a:pt x="1331" y="832"/>
                  </a:lnTo>
                  <a:lnTo>
                    <a:pt x="1327" y="828"/>
                  </a:lnTo>
                  <a:lnTo>
                    <a:pt x="1323" y="825"/>
                  </a:lnTo>
                  <a:lnTo>
                    <a:pt x="1320" y="825"/>
                  </a:lnTo>
                  <a:lnTo>
                    <a:pt x="1319" y="825"/>
                  </a:lnTo>
                  <a:lnTo>
                    <a:pt x="1319" y="825"/>
                  </a:lnTo>
                  <a:lnTo>
                    <a:pt x="1316" y="827"/>
                  </a:lnTo>
                  <a:lnTo>
                    <a:pt x="1314" y="825"/>
                  </a:lnTo>
                  <a:lnTo>
                    <a:pt x="1313" y="824"/>
                  </a:lnTo>
                  <a:lnTo>
                    <a:pt x="1309" y="824"/>
                  </a:lnTo>
                  <a:lnTo>
                    <a:pt x="1309" y="824"/>
                  </a:lnTo>
                  <a:lnTo>
                    <a:pt x="1306" y="825"/>
                  </a:lnTo>
                  <a:lnTo>
                    <a:pt x="1303" y="824"/>
                  </a:lnTo>
                  <a:lnTo>
                    <a:pt x="1300" y="821"/>
                  </a:lnTo>
                  <a:lnTo>
                    <a:pt x="1297" y="817"/>
                  </a:lnTo>
                  <a:lnTo>
                    <a:pt x="1297" y="817"/>
                  </a:lnTo>
                  <a:lnTo>
                    <a:pt x="1294" y="811"/>
                  </a:lnTo>
                  <a:lnTo>
                    <a:pt x="1287" y="804"/>
                  </a:lnTo>
                  <a:lnTo>
                    <a:pt x="1279" y="800"/>
                  </a:lnTo>
                  <a:lnTo>
                    <a:pt x="1270" y="795"/>
                  </a:lnTo>
                  <a:lnTo>
                    <a:pt x="1270" y="795"/>
                  </a:lnTo>
                  <a:lnTo>
                    <a:pt x="1266" y="794"/>
                  </a:lnTo>
                  <a:lnTo>
                    <a:pt x="1266" y="792"/>
                  </a:lnTo>
                  <a:lnTo>
                    <a:pt x="1266" y="791"/>
                  </a:lnTo>
                  <a:lnTo>
                    <a:pt x="1269" y="790"/>
                  </a:lnTo>
                  <a:lnTo>
                    <a:pt x="1273" y="791"/>
                  </a:lnTo>
                  <a:lnTo>
                    <a:pt x="1273" y="791"/>
                  </a:lnTo>
                  <a:lnTo>
                    <a:pt x="1275" y="792"/>
                  </a:lnTo>
                  <a:lnTo>
                    <a:pt x="1276" y="792"/>
                  </a:lnTo>
                  <a:lnTo>
                    <a:pt x="1280" y="791"/>
                  </a:lnTo>
                  <a:lnTo>
                    <a:pt x="1283" y="787"/>
                  </a:lnTo>
                  <a:lnTo>
                    <a:pt x="1286" y="784"/>
                  </a:lnTo>
                  <a:lnTo>
                    <a:pt x="1286" y="784"/>
                  </a:lnTo>
                  <a:lnTo>
                    <a:pt x="1286" y="781"/>
                  </a:lnTo>
                  <a:lnTo>
                    <a:pt x="1284" y="780"/>
                  </a:lnTo>
                  <a:lnTo>
                    <a:pt x="1279" y="777"/>
                  </a:lnTo>
                  <a:lnTo>
                    <a:pt x="1279" y="777"/>
                  </a:lnTo>
                  <a:lnTo>
                    <a:pt x="1277" y="775"/>
                  </a:lnTo>
                  <a:lnTo>
                    <a:pt x="1276" y="774"/>
                  </a:lnTo>
                  <a:lnTo>
                    <a:pt x="1277" y="768"/>
                  </a:lnTo>
                  <a:lnTo>
                    <a:pt x="1277" y="768"/>
                  </a:lnTo>
                  <a:lnTo>
                    <a:pt x="1276" y="765"/>
                  </a:lnTo>
                  <a:lnTo>
                    <a:pt x="1272" y="763"/>
                  </a:lnTo>
                  <a:lnTo>
                    <a:pt x="1269" y="760"/>
                  </a:lnTo>
                  <a:lnTo>
                    <a:pt x="1266" y="757"/>
                  </a:lnTo>
                  <a:lnTo>
                    <a:pt x="1266" y="757"/>
                  </a:lnTo>
                  <a:lnTo>
                    <a:pt x="1266" y="754"/>
                  </a:lnTo>
                  <a:lnTo>
                    <a:pt x="1263" y="753"/>
                  </a:lnTo>
                  <a:lnTo>
                    <a:pt x="1262" y="750"/>
                  </a:lnTo>
                  <a:lnTo>
                    <a:pt x="1260" y="747"/>
                  </a:lnTo>
                  <a:lnTo>
                    <a:pt x="1260" y="747"/>
                  </a:lnTo>
                  <a:lnTo>
                    <a:pt x="1260" y="746"/>
                  </a:lnTo>
                  <a:lnTo>
                    <a:pt x="1257" y="741"/>
                  </a:lnTo>
                  <a:lnTo>
                    <a:pt x="1256" y="738"/>
                  </a:lnTo>
                  <a:lnTo>
                    <a:pt x="1255" y="736"/>
                  </a:lnTo>
                  <a:lnTo>
                    <a:pt x="1255" y="736"/>
                  </a:lnTo>
                  <a:lnTo>
                    <a:pt x="1253" y="731"/>
                  </a:lnTo>
                  <a:lnTo>
                    <a:pt x="1249" y="727"/>
                  </a:lnTo>
                  <a:lnTo>
                    <a:pt x="1245" y="721"/>
                  </a:lnTo>
                  <a:lnTo>
                    <a:pt x="1243" y="717"/>
                  </a:lnTo>
                  <a:lnTo>
                    <a:pt x="1243" y="717"/>
                  </a:lnTo>
                  <a:lnTo>
                    <a:pt x="1242" y="714"/>
                  </a:lnTo>
                  <a:lnTo>
                    <a:pt x="1240" y="711"/>
                  </a:lnTo>
                  <a:lnTo>
                    <a:pt x="1238" y="707"/>
                  </a:lnTo>
                  <a:lnTo>
                    <a:pt x="1235" y="703"/>
                  </a:lnTo>
                  <a:lnTo>
                    <a:pt x="1235" y="703"/>
                  </a:lnTo>
                  <a:lnTo>
                    <a:pt x="1233" y="700"/>
                  </a:lnTo>
                  <a:lnTo>
                    <a:pt x="1232" y="700"/>
                  </a:lnTo>
                  <a:lnTo>
                    <a:pt x="1230" y="703"/>
                  </a:lnTo>
                  <a:lnTo>
                    <a:pt x="1228" y="709"/>
                  </a:lnTo>
                  <a:lnTo>
                    <a:pt x="1228" y="709"/>
                  </a:lnTo>
                  <a:lnTo>
                    <a:pt x="1226" y="713"/>
                  </a:lnTo>
                  <a:lnTo>
                    <a:pt x="1223" y="716"/>
                  </a:lnTo>
                  <a:lnTo>
                    <a:pt x="1220" y="717"/>
                  </a:lnTo>
                  <a:lnTo>
                    <a:pt x="1220" y="720"/>
                  </a:lnTo>
                  <a:lnTo>
                    <a:pt x="1220" y="720"/>
                  </a:lnTo>
                  <a:lnTo>
                    <a:pt x="1222" y="723"/>
                  </a:lnTo>
                  <a:lnTo>
                    <a:pt x="1222" y="726"/>
                  </a:lnTo>
                  <a:lnTo>
                    <a:pt x="1219" y="728"/>
                  </a:lnTo>
                  <a:lnTo>
                    <a:pt x="1219" y="728"/>
                  </a:lnTo>
                  <a:lnTo>
                    <a:pt x="1218" y="731"/>
                  </a:lnTo>
                  <a:lnTo>
                    <a:pt x="1218" y="734"/>
                  </a:lnTo>
                  <a:lnTo>
                    <a:pt x="1218" y="737"/>
                  </a:lnTo>
                  <a:lnTo>
                    <a:pt x="1215" y="738"/>
                  </a:lnTo>
                  <a:lnTo>
                    <a:pt x="1215" y="738"/>
                  </a:lnTo>
                  <a:lnTo>
                    <a:pt x="1213" y="738"/>
                  </a:lnTo>
                  <a:lnTo>
                    <a:pt x="1212" y="740"/>
                  </a:lnTo>
                  <a:lnTo>
                    <a:pt x="1212" y="743"/>
                  </a:lnTo>
                  <a:lnTo>
                    <a:pt x="1210" y="746"/>
                  </a:lnTo>
                  <a:lnTo>
                    <a:pt x="1209" y="744"/>
                  </a:lnTo>
                  <a:lnTo>
                    <a:pt x="1209" y="744"/>
                  </a:lnTo>
                  <a:lnTo>
                    <a:pt x="1206" y="741"/>
                  </a:lnTo>
                  <a:lnTo>
                    <a:pt x="1203" y="741"/>
                  </a:lnTo>
                  <a:lnTo>
                    <a:pt x="1201" y="743"/>
                  </a:lnTo>
                  <a:lnTo>
                    <a:pt x="1201" y="746"/>
                  </a:lnTo>
                  <a:lnTo>
                    <a:pt x="1201" y="746"/>
                  </a:lnTo>
                  <a:lnTo>
                    <a:pt x="1199" y="747"/>
                  </a:lnTo>
                  <a:lnTo>
                    <a:pt x="1198" y="748"/>
                  </a:lnTo>
                  <a:lnTo>
                    <a:pt x="1193" y="753"/>
                  </a:lnTo>
                  <a:lnTo>
                    <a:pt x="1188" y="754"/>
                  </a:lnTo>
                  <a:lnTo>
                    <a:pt x="1183" y="754"/>
                  </a:lnTo>
                  <a:lnTo>
                    <a:pt x="1183" y="754"/>
                  </a:lnTo>
                  <a:lnTo>
                    <a:pt x="1181" y="753"/>
                  </a:lnTo>
                  <a:lnTo>
                    <a:pt x="1179" y="750"/>
                  </a:lnTo>
                  <a:lnTo>
                    <a:pt x="1178" y="747"/>
                  </a:lnTo>
                  <a:lnTo>
                    <a:pt x="1176" y="747"/>
                  </a:lnTo>
                  <a:lnTo>
                    <a:pt x="1175" y="747"/>
                  </a:lnTo>
                  <a:lnTo>
                    <a:pt x="1175" y="747"/>
                  </a:lnTo>
                  <a:lnTo>
                    <a:pt x="1174" y="748"/>
                  </a:lnTo>
                  <a:lnTo>
                    <a:pt x="1174" y="747"/>
                  </a:lnTo>
                  <a:lnTo>
                    <a:pt x="1172" y="744"/>
                  </a:lnTo>
                  <a:lnTo>
                    <a:pt x="1169" y="741"/>
                  </a:lnTo>
                  <a:lnTo>
                    <a:pt x="1168" y="740"/>
                  </a:lnTo>
                  <a:lnTo>
                    <a:pt x="1166" y="740"/>
                  </a:lnTo>
                  <a:lnTo>
                    <a:pt x="1166" y="740"/>
                  </a:lnTo>
                  <a:lnTo>
                    <a:pt x="1162" y="740"/>
                  </a:lnTo>
                  <a:lnTo>
                    <a:pt x="1159" y="738"/>
                  </a:lnTo>
                  <a:lnTo>
                    <a:pt x="1158" y="737"/>
                  </a:lnTo>
                  <a:lnTo>
                    <a:pt x="1158" y="734"/>
                  </a:lnTo>
                  <a:lnTo>
                    <a:pt x="1158" y="734"/>
                  </a:lnTo>
                  <a:lnTo>
                    <a:pt x="1158" y="733"/>
                  </a:lnTo>
                  <a:lnTo>
                    <a:pt x="1156" y="730"/>
                  </a:lnTo>
                  <a:lnTo>
                    <a:pt x="1154" y="727"/>
                  </a:lnTo>
                  <a:lnTo>
                    <a:pt x="1151" y="726"/>
                  </a:lnTo>
                  <a:lnTo>
                    <a:pt x="1151" y="724"/>
                  </a:lnTo>
                  <a:lnTo>
                    <a:pt x="1151" y="723"/>
                  </a:lnTo>
                  <a:lnTo>
                    <a:pt x="1151" y="723"/>
                  </a:lnTo>
                  <a:lnTo>
                    <a:pt x="1152" y="720"/>
                  </a:lnTo>
                  <a:lnTo>
                    <a:pt x="1152" y="716"/>
                  </a:lnTo>
                  <a:lnTo>
                    <a:pt x="1151" y="711"/>
                  </a:lnTo>
                  <a:lnTo>
                    <a:pt x="1149" y="704"/>
                  </a:lnTo>
                  <a:lnTo>
                    <a:pt x="1149" y="704"/>
                  </a:lnTo>
                  <a:lnTo>
                    <a:pt x="1149" y="700"/>
                  </a:lnTo>
                  <a:lnTo>
                    <a:pt x="1152" y="696"/>
                  </a:lnTo>
                  <a:lnTo>
                    <a:pt x="1154" y="694"/>
                  </a:lnTo>
                  <a:lnTo>
                    <a:pt x="1155" y="691"/>
                  </a:lnTo>
                  <a:lnTo>
                    <a:pt x="1155" y="691"/>
                  </a:lnTo>
                  <a:lnTo>
                    <a:pt x="1154" y="689"/>
                  </a:lnTo>
                  <a:lnTo>
                    <a:pt x="1152" y="689"/>
                  </a:lnTo>
                  <a:lnTo>
                    <a:pt x="1149" y="689"/>
                  </a:lnTo>
                  <a:lnTo>
                    <a:pt x="1146" y="690"/>
                  </a:lnTo>
                  <a:lnTo>
                    <a:pt x="1146" y="690"/>
                  </a:lnTo>
                  <a:lnTo>
                    <a:pt x="1144" y="691"/>
                  </a:lnTo>
                  <a:lnTo>
                    <a:pt x="1142" y="690"/>
                  </a:lnTo>
                  <a:lnTo>
                    <a:pt x="1141" y="687"/>
                  </a:lnTo>
                  <a:lnTo>
                    <a:pt x="1138" y="687"/>
                  </a:lnTo>
                  <a:lnTo>
                    <a:pt x="1138" y="687"/>
                  </a:lnTo>
                  <a:lnTo>
                    <a:pt x="1132" y="687"/>
                  </a:lnTo>
                  <a:lnTo>
                    <a:pt x="1127" y="686"/>
                  </a:lnTo>
                  <a:lnTo>
                    <a:pt x="1121" y="684"/>
                  </a:lnTo>
                  <a:lnTo>
                    <a:pt x="1119" y="683"/>
                  </a:lnTo>
                  <a:lnTo>
                    <a:pt x="1118" y="680"/>
                  </a:lnTo>
                  <a:lnTo>
                    <a:pt x="1118" y="680"/>
                  </a:lnTo>
                  <a:lnTo>
                    <a:pt x="1117" y="677"/>
                  </a:lnTo>
                  <a:lnTo>
                    <a:pt x="1115" y="676"/>
                  </a:lnTo>
                  <a:lnTo>
                    <a:pt x="1112" y="674"/>
                  </a:lnTo>
                  <a:lnTo>
                    <a:pt x="1111" y="672"/>
                  </a:lnTo>
                  <a:lnTo>
                    <a:pt x="1111" y="672"/>
                  </a:lnTo>
                  <a:lnTo>
                    <a:pt x="1108" y="669"/>
                  </a:lnTo>
                  <a:lnTo>
                    <a:pt x="1107" y="667"/>
                  </a:lnTo>
                  <a:lnTo>
                    <a:pt x="1104" y="667"/>
                  </a:lnTo>
                  <a:lnTo>
                    <a:pt x="1102" y="666"/>
                  </a:lnTo>
                  <a:lnTo>
                    <a:pt x="1102" y="666"/>
                  </a:lnTo>
                  <a:lnTo>
                    <a:pt x="1102" y="663"/>
                  </a:lnTo>
                  <a:lnTo>
                    <a:pt x="1101" y="660"/>
                  </a:lnTo>
                  <a:lnTo>
                    <a:pt x="1100" y="660"/>
                  </a:lnTo>
                  <a:lnTo>
                    <a:pt x="1097" y="659"/>
                  </a:lnTo>
                  <a:lnTo>
                    <a:pt x="1097" y="659"/>
                  </a:lnTo>
                  <a:lnTo>
                    <a:pt x="1094" y="659"/>
                  </a:lnTo>
                  <a:lnTo>
                    <a:pt x="1091" y="656"/>
                  </a:lnTo>
                  <a:lnTo>
                    <a:pt x="1088" y="654"/>
                  </a:lnTo>
                  <a:lnTo>
                    <a:pt x="1085" y="653"/>
                  </a:lnTo>
                  <a:lnTo>
                    <a:pt x="1085" y="653"/>
                  </a:lnTo>
                  <a:lnTo>
                    <a:pt x="1080" y="653"/>
                  </a:lnTo>
                  <a:lnTo>
                    <a:pt x="1075" y="654"/>
                  </a:lnTo>
                  <a:lnTo>
                    <a:pt x="1068" y="659"/>
                  </a:lnTo>
                  <a:lnTo>
                    <a:pt x="1068" y="659"/>
                  </a:lnTo>
                  <a:lnTo>
                    <a:pt x="1065" y="659"/>
                  </a:lnTo>
                  <a:lnTo>
                    <a:pt x="1061" y="657"/>
                  </a:lnTo>
                  <a:lnTo>
                    <a:pt x="1057" y="656"/>
                  </a:lnTo>
                  <a:lnTo>
                    <a:pt x="1054" y="656"/>
                  </a:lnTo>
                  <a:lnTo>
                    <a:pt x="1054" y="656"/>
                  </a:lnTo>
                  <a:lnTo>
                    <a:pt x="1053" y="657"/>
                  </a:lnTo>
                  <a:lnTo>
                    <a:pt x="1050" y="656"/>
                  </a:lnTo>
                  <a:lnTo>
                    <a:pt x="1047" y="654"/>
                  </a:lnTo>
                  <a:lnTo>
                    <a:pt x="1041" y="652"/>
                  </a:lnTo>
                  <a:lnTo>
                    <a:pt x="1041" y="652"/>
                  </a:lnTo>
                  <a:lnTo>
                    <a:pt x="1027" y="650"/>
                  </a:lnTo>
                  <a:lnTo>
                    <a:pt x="1023" y="650"/>
                  </a:lnTo>
                  <a:lnTo>
                    <a:pt x="1020" y="652"/>
                  </a:lnTo>
                  <a:lnTo>
                    <a:pt x="1020" y="652"/>
                  </a:lnTo>
                  <a:lnTo>
                    <a:pt x="1018" y="654"/>
                  </a:lnTo>
                  <a:lnTo>
                    <a:pt x="1016" y="656"/>
                  </a:lnTo>
                  <a:lnTo>
                    <a:pt x="1014" y="659"/>
                  </a:lnTo>
                  <a:lnTo>
                    <a:pt x="1013" y="663"/>
                  </a:lnTo>
                  <a:lnTo>
                    <a:pt x="1013" y="663"/>
                  </a:lnTo>
                  <a:lnTo>
                    <a:pt x="1016" y="667"/>
                  </a:lnTo>
                  <a:lnTo>
                    <a:pt x="1018" y="670"/>
                  </a:lnTo>
                  <a:lnTo>
                    <a:pt x="1021" y="672"/>
                  </a:lnTo>
                  <a:lnTo>
                    <a:pt x="1024" y="674"/>
                  </a:lnTo>
                  <a:lnTo>
                    <a:pt x="1024" y="674"/>
                  </a:lnTo>
                  <a:lnTo>
                    <a:pt x="1024" y="677"/>
                  </a:lnTo>
                  <a:lnTo>
                    <a:pt x="1023" y="679"/>
                  </a:lnTo>
                  <a:lnTo>
                    <a:pt x="1021" y="680"/>
                  </a:lnTo>
                  <a:lnTo>
                    <a:pt x="1020" y="683"/>
                  </a:lnTo>
                  <a:lnTo>
                    <a:pt x="1020" y="683"/>
                  </a:lnTo>
                  <a:lnTo>
                    <a:pt x="1018" y="686"/>
                  </a:lnTo>
                  <a:lnTo>
                    <a:pt x="1017" y="687"/>
                  </a:lnTo>
                  <a:lnTo>
                    <a:pt x="1016" y="689"/>
                  </a:lnTo>
                  <a:lnTo>
                    <a:pt x="1014" y="690"/>
                  </a:lnTo>
                  <a:lnTo>
                    <a:pt x="1014" y="690"/>
                  </a:lnTo>
                  <a:lnTo>
                    <a:pt x="1016" y="691"/>
                  </a:lnTo>
                  <a:lnTo>
                    <a:pt x="1017" y="693"/>
                  </a:lnTo>
                  <a:lnTo>
                    <a:pt x="1018" y="696"/>
                  </a:lnTo>
                  <a:lnTo>
                    <a:pt x="1020" y="699"/>
                  </a:lnTo>
                  <a:lnTo>
                    <a:pt x="1020" y="699"/>
                  </a:lnTo>
                  <a:lnTo>
                    <a:pt x="1021" y="703"/>
                  </a:lnTo>
                  <a:lnTo>
                    <a:pt x="1023" y="706"/>
                  </a:lnTo>
                  <a:lnTo>
                    <a:pt x="1026" y="709"/>
                  </a:lnTo>
                  <a:lnTo>
                    <a:pt x="1026" y="713"/>
                  </a:lnTo>
                  <a:lnTo>
                    <a:pt x="1026" y="713"/>
                  </a:lnTo>
                  <a:lnTo>
                    <a:pt x="1026" y="718"/>
                  </a:lnTo>
                  <a:lnTo>
                    <a:pt x="1024" y="720"/>
                  </a:lnTo>
                  <a:lnTo>
                    <a:pt x="1020" y="721"/>
                  </a:lnTo>
                  <a:lnTo>
                    <a:pt x="1020" y="721"/>
                  </a:lnTo>
                  <a:lnTo>
                    <a:pt x="1018" y="723"/>
                  </a:lnTo>
                  <a:lnTo>
                    <a:pt x="1018" y="726"/>
                  </a:lnTo>
                  <a:lnTo>
                    <a:pt x="1017" y="728"/>
                  </a:lnTo>
                  <a:lnTo>
                    <a:pt x="1016" y="733"/>
                  </a:lnTo>
                  <a:lnTo>
                    <a:pt x="1016" y="733"/>
                  </a:lnTo>
                  <a:lnTo>
                    <a:pt x="1008" y="741"/>
                  </a:lnTo>
                  <a:lnTo>
                    <a:pt x="1008" y="744"/>
                  </a:lnTo>
                  <a:lnTo>
                    <a:pt x="1010" y="747"/>
                  </a:lnTo>
                  <a:lnTo>
                    <a:pt x="1010" y="747"/>
                  </a:lnTo>
                  <a:lnTo>
                    <a:pt x="1021" y="755"/>
                  </a:lnTo>
                  <a:lnTo>
                    <a:pt x="1028" y="760"/>
                  </a:lnTo>
                  <a:lnTo>
                    <a:pt x="1034" y="767"/>
                  </a:lnTo>
                  <a:lnTo>
                    <a:pt x="1034" y="767"/>
                  </a:lnTo>
                  <a:lnTo>
                    <a:pt x="1037" y="775"/>
                  </a:lnTo>
                  <a:lnTo>
                    <a:pt x="1038" y="784"/>
                  </a:lnTo>
                  <a:lnTo>
                    <a:pt x="1038" y="794"/>
                  </a:lnTo>
                  <a:lnTo>
                    <a:pt x="1037" y="802"/>
                  </a:lnTo>
                  <a:lnTo>
                    <a:pt x="1037" y="802"/>
                  </a:lnTo>
                  <a:lnTo>
                    <a:pt x="1037" y="805"/>
                  </a:lnTo>
                  <a:lnTo>
                    <a:pt x="1034" y="808"/>
                  </a:lnTo>
                  <a:lnTo>
                    <a:pt x="1028" y="814"/>
                  </a:lnTo>
                  <a:lnTo>
                    <a:pt x="1021" y="818"/>
                  </a:lnTo>
                  <a:lnTo>
                    <a:pt x="1014" y="824"/>
                  </a:lnTo>
                  <a:lnTo>
                    <a:pt x="1014" y="824"/>
                  </a:lnTo>
                  <a:lnTo>
                    <a:pt x="1008" y="829"/>
                  </a:lnTo>
                  <a:lnTo>
                    <a:pt x="1001" y="832"/>
                  </a:lnTo>
                  <a:lnTo>
                    <a:pt x="993" y="832"/>
                  </a:lnTo>
                  <a:lnTo>
                    <a:pt x="993" y="832"/>
                  </a:lnTo>
                  <a:lnTo>
                    <a:pt x="991" y="834"/>
                  </a:lnTo>
                  <a:lnTo>
                    <a:pt x="990" y="834"/>
                  </a:lnTo>
                  <a:lnTo>
                    <a:pt x="990" y="838"/>
                  </a:lnTo>
                  <a:lnTo>
                    <a:pt x="993" y="842"/>
                  </a:lnTo>
                  <a:lnTo>
                    <a:pt x="997" y="848"/>
                  </a:lnTo>
                  <a:lnTo>
                    <a:pt x="997" y="848"/>
                  </a:lnTo>
                  <a:lnTo>
                    <a:pt x="1000" y="852"/>
                  </a:lnTo>
                  <a:lnTo>
                    <a:pt x="1000" y="856"/>
                  </a:lnTo>
                  <a:lnTo>
                    <a:pt x="1000" y="859"/>
                  </a:lnTo>
                  <a:lnTo>
                    <a:pt x="1001" y="864"/>
                  </a:lnTo>
                  <a:lnTo>
                    <a:pt x="1001" y="864"/>
                  </a:lnTo>
                  <a:lnTo>
                    <a:pt x="1003" y="869"/>
                  </a:lnTo>
                  <a:lnTo>
                    <a:pt x="1003" y="874"/>
                  </a:lnTo>
                  <a:lnTo>
                    <a:pt x="1003" y="879"/>
                  </a:lnTo>
                  <a:lnTo>
                    <a:pt x="1006" y="883"/>
                  </a:lnTo>
                  <a:lnTo>
                    <a:pt x="1006" y="883"/>
                  </a:lnTo>
                  <a:lnTo>
                    <a:pt x="1007" y="888"/>
                  </a:lnTo>
                  <a:lnTo>
                    <a:pt x="1007" y="891"/>
                  </a:lnTo>
                  <a:lnTo>
                    <a:pt x="1006" y="893"/>
                  </a:lnTo>
                  <a:lnTo>
                    <a:pt x="1001" y="896"/>
                  </a:lnTo>
                  <a:lnTo>
                    <a:pt x="1001" y="896"/>
                  </a:lnTo>
                  <a:lnTo>
                    <a:pt x="1000" y="899"/>
                  </a:lnTo>
                  <a:lnTo>
                    <a:pt x="1001" y="901"/>
                  </a:lnTo>
                  <a:lnTo>
                    <a:pt x="1003" y="902"/>
                  </a:lnTo>
                  <a:lnTo>
                    <a:pt x="1004" y="905"/>
                  </a:lnTo>
                  <a:lnTo>
                    <a:pt x="1004" y="905"/>
                  </a:lnTo>
                  <a:lnTo>
                    <a:pt x="1004" y="908"/>
                  </a:lnTo>
                  <a:lnTo>
                    <a:pt x="1003" y="908"/>
                  </a:lnTo>
                  <a:lnTo>
                    <a:pt x="997" y="905"/>
                  </a:lnTo>
                  <a:lnTo>
                    <a:pt x="997" y="905"/>
                  </a:lnTo>
                  <a:lnTo>
                    <a:pt x="996" y="903"/>
                  </a:lnTo>
                  <a:lnTo>
                    <a:pt x="994" y="903"/>
                  </a:lnTo>
                  <a:lnTo>
                    <a:pt x="991" y="906"/>
                  </a:lnTo>
                  <a:lnTo>
                    <a:pt x="989" y="911"/>
                  </a:lnTo>
                  <a:lnTo>
                    <a:pt x="989" y="915"/>
                  </a:lnTo>
                  <a:lnTo>
                    <a:pt x="989" y="915"/>
                  </a:lnTo>
                  <a:lnTo>
                    <a:pt x="989" y="915"/>
                  </a:lnTo>
                  <a:lnTo>
                    <a:pt x="987" y="915"/>
                  </a:lnTo>
                  <a:lnTo>
                    <a:pt x="983" y="913"/>
                  </a:lnTo>
                  <a:lnTo>
                    <a:pt x="979" y="911"/>
                  </a:lnTo>
                  <a:lnTo>
                    <a:pt x="974" y="909"/>
                  </a:lnTo>
                  <a:lnTo>
                    <a:pt x="974" y="909"/>
                  </a:lnTo>
                  <a:lnTo>
                    <a:pt x="974" y="909"/>
                  </a:lnTo>
                  <a:lnTo>
                    <a:pt x="973" y="906"/>
                  </a:lnTo>
                  <a:lnTo>
                    <a:pt x="973" y="902"/>
                  </a:lnTo>
                  <a:lnTo>
                    <a:pt x="969" y="898"/>
                  </a:lnTo>
                  <a:lnTo>
                    <a:pt x="969" y="898"/>
                  </a:lnTo>
                  <a:lnTo>
                    <a:pt x="962" y="893"/>
                  </a:lnTo>
                  <a:lnTo>
                    <a:pt x="959" y="891"/>
                  </a:lnTo>
                  <a:lnTo>
                    <a:pt x="957" y="888"/>
                  </a:lnTo>
                  <a:lnTo>
                    <a:pt x="957" y="888"/>
                  </a:lnTo>
                  <a:lnTo>
                    <a:pt x="956" y="883"/>
                  </a:lnTo>
                  <a:lnTo>
                    <a:pt x="952" y="881"/>
                  </a:lnTo>
                  <a:lnTo>
                    <a:pt x="949" y="876"/>
                  </a:lnTo>
                  <a:lnTo>
                    <a:pt x="947" y="875"/>
                  </a:lnTo>
                  <a:lnTo>
                    <a:pt x="947" y="874"/>
                  </a:lnTo>
                  <a:lnTo>
                    <a:pt x="947" y="874"/>
                  </a:lnTo>
                  <a:lnTo>
                    <a:pt x="947" y="861"/>
                  </a:lnTo>
                  <a:lnTo>
                    <a:pt x="947" y="854"/>
                  </a:lnTo>
                  <a:lnTo>
                    <a:pt x="946" y="848"/>
                  </a:lnTo>
                  <a:lnTo>
                    <a:pt x="946" y="848"/>
                  </a:lnTo>
                  <a:lnTo>
                    <a:pt x="944" y="845"/>
                  </a:lnTo>
                  <a:lnTo>
                    <a:pt x="944" y="842"/>
                  </a:lnTo>
                  <a:lnTo>
                    <a:pt x="947" y="835"/>
                  </a:lnTo>
                  <a:lnTo>
                    <a:pt x="947" y="835"/>
                  </a:lnTo>
                  <a:lnTo>
                    <a:pt x="947" y="832"/>
                  </a:lnTo>
                  <a:lnTo>
                    <a:pt x="946" y="829"/>
                  </a:lnTo>
                  <a:lnTo>
                    <a:pt x="943" y="827"/>
                  </a:lnTo>
                  <a:lnTo>
                    <a:pt x="939" y="825"/>
                  </a:lnTo>
                  <a:lnTo>
                    <a:pt x="939" y="825"/>
                  </a:lnTo>
                  <a:lnTo>
                    <a:pt x="927" y="825"/>
                  </a:lnTo>
                  <a:lnTo>
                    <a:pt x="915" y="824"/>
                  </a:lnTo>
                  <a:lnTo>
                    <a:pt x="915" y="824"/>
                  </a:lnTo>
                  <a:lnTo>
                    <a:pt x="903" y="824"/>
                  </a:lnTo>
                  <a:lnTo>
                    <a:pt x="900" y="822"/>
                  </a:lnTo>
                  <a:lnTo>
                    <a:pt x="898" y="821"/>
                  </a:lnTo>
                  <a:lnTo>
                    <a:pt x="898" y="821"/>
                  </a:lnTo>
                  <a:lnTo>
                    <a:pt x="890" y="817"/>
                  </a:lnTo>
                  <a:lnTo>
                    <a:pt x="883" y="812"/>
                  </a:lnTo>
                  <a:lnTo>
                    <a:pt x="876" y="811"/>
                  </a:lnTo>
                  <a:lnTo>
                    <a:pt x="876" y="811"/>
                  </a:lnTo>
                  <a:lnTo>
                    <a:pt x="869" y="808"/>
                  </a:lnTo>
                  <a:lnTo>
                    <a:pt x="863" y="805"/>
                  </a:lnTo>
                  <a:lnTo>
                    <a:pt x="861" y="801"/>
                  </a:lnTo>
                  <a:lnTo>
                    <a:pt x="859" y="798"/>
                  </a:lnTo>
                  <a:lnTo>
                    <a:pt x="859" y="798"/>
                  </a:lnTo>
                  <a:lnTo>
                    <a:pt x="856" y="797"/>
                  </a:lnTo>
                  <a:lnTo>
                    <a:pt x="852" y="794"/>
                  </a:lnTo>
                  <a:lnTo>
                    <a:pt x="848" y="792"/>
                  </a:lnTo>
                  <a:lnTo>
                    <a:pt x="843" y="790"/>
                  </a:lnTo>
                  <a:lnTo>
                    <a:pt x="843" y="790"/>
                  </a:lnTo>
                  <a:lnTo>
                    <a:pt x="841" y="788"/>
                  </a:lnTo>
                  <a:lnTo>
                    <a:pt x="836" y="787"/>
                  </a:lnTo>
                  <a:lnTo>
                    <a:pt x="826" y="785"/>
                  </a:lnTo>
                  <a:lnTo>
                    <a:pt x="826" y="785"/>
                  </a:lnTo>
                  <a:lnTo>
                    <a:pt x="822" y="784"/>
                  </a:lnTo>
                  <a:lnTo>
                    <a:pt x="816" y="781"/>
                  </a:lnTo>
                  <a:lnTo>
                    <a:pt x="811" y="778"/>
                  </a:lnTo>
                  <a:lnTo>
                    <a:pt x="805" y="777"/>
                  </a:lnTo>
                  <a:lnTo>
                    <a:pt x="805" y="777"/>
                  </a:lnTo>
                  <a:lnTo>
                    <a:pt x="799" y="778"/>
                  </a:lnTo>
                  <a:lnTo>
                    <a:pt x="792" y="781"/>
                  </a:lnTo>
                  <a:lnTo>
                    <a:pt x="781" y="784"/>
                  </a:lnTo>
                  <a:lnTo>
                    <a:pt x="781" y="784"/>
                  </a:lnTo>
                  <a:lnTo>
                    <a:pt x="781" y="784"/>
                  </a:lnTo>
                  <a:lnTo>
                    <a:pt x="781" y="781"/>
                  </a:lnTo>
                  <a:lnTo>
                    <a:pt x="784" y="777"/>
                  </a:lnTo>
                  <a:lnTo>
                    <a:pt x="784" y="777"/>
                  </a:lnTo>
                  <a:lnTo>
                    <a:pt x="784" y="773"/>
                  </a:lnTo>
                  <a:lnTo>
                    <a:pt x="781" y="768"/>
                  </a:lnTo>
                  <a:lnTo>
                    <a:pt x="777" y="755"/>
                  </a:lnTo>
                  <a:lnTo>
                    <a:pt x="777" y="755"/>
                  </a:lnTo>
                  <a:lnTo>
                    <a:pt x="775" y="751"/>
                  </a:lnTo>
                  <a:lnTo>
                    <a:pt x="772" y="746"/>
                  </a:lnTo>
                  <a:lnTo>
                    <a:pt x="769" y="743"/>
                  </a:lnTo>
                  <a:lnTo>
                    <a:pt x="765" y="743"/>
                  </a:lnTo>
                  <a:lnTo>
                    <a:pt x="765" y="743"/>
                  </a:lnTo>
                  <a:lnTo>
                    <a:pt x="760" y="743"/>
                  </a:lnTo>
                  <a:lnTo>
                    <a:pt x="754" y="741"/>
                  </a:lnTo>
                  <a:lnTo>
                    <a:pt x="747" y="738"/>
                  </a:lnTo>
                  <a:lnTo>
                    <a:pt x="747" y="738"/>
                  </a:lnTo>
                  <a:lnTo>
                    <a:pt x="745" y="734"/>
                  </a:lnTo>
                  <a:lnTo>
                    <a:pt x="745" y="726"/>
                  </a:lnTo>
                  <a:lnTo>
                    <a:pt x="745" y="716"/>
                  </a:lnTo>
                  <a:lnTo>
                    <a:pt x="747" y="707"/>
                  </a:lnTo>
                  <a:lnTo>
                    <a:pt x="747" y="707"/>
                  </a:lnTo>
                  <a:lnTo>
                    <a:pt x="748" y="700"/>
                  </a:lnTo>
                  <a:lnTo>
                    <a:pt x="752" y="693"/>
                  </a:lnTo>
                  <a:lnTo>
                    <a:pt x="755" y="686"/>
                  </a:lnTo>
                  <a:lnTo>
                    <a:pt x="757" y="681"/>
                  </a:lnTo>
                  <a:lnTo>
                    <a:pt x="757" y="681"/>
                  </a:lnTo>
                  <a:lnTo>
                    <a:pt x="758" y="677"/>
                  </a:lnTo>
                  <a:lnTo>
                    <a:pt x="761" y="674"/>
                  </a:lnTo>
                  <a:lnTo>
                    <a:pt x="768" y="672"/>
                  </a:lnTo>
                  <a:lnTo>
                    <a:pt x="768" y="672"/>
                  </a:lnTo>
                  <a:lnTo>
                    <a:pt x="769" y="672"/>
                  </a:lnTo>
                  <a:lnTo>
                    <a:pt x="771" y="669"/>
                  </a:lnTo>
                  <a:lnTo>
                    <a:pt x="772" y="666"/>
                  </a:lnTo>
                  <a:lnTo>
                    <a:pt x="772" y="662"/>
                  </a:lnTo>
                  <a:lnTo>
                    <a:pt x="774" y="660"/>
                  </a:lnTo>
                  <a:lnTo>
                    <a:pt x="775" y="659"/>
                  </a:lnTo>
                  <a:lnTo>
                    <a:pt x="775" y="659"/>
                  </a:lnTo>
                  <a:lnTo>
                    <a:pt x="778" y="659"/>
                  </a:lnTo>
                  <a:lnTo>
                    <a:pt x="779" y="657"/>
                  </a:lnTo>
                  <a:lnTo>
                    <a:pt x="782" y="652"/>
                  </a:lnTo>
                  <a:lnTo>
                    <a:pt x="782" y="652"/>
                  </a:lnTo>
                  <a:lnTo>
                    <a:pt x="784" y="650"/>
                  </a:lnTo>
                  <a:lnTo>
                    <a:pt x="785" y="649"/>
                  </a:lnTo>
                  <a:lnTo>
                    <a:pt x="787" y="649"/>
                  </a:lnTo>
                  <a:lnTo>
                    <a:pt x="785" y="647"/>
                  </a:lnTo>
                  <a:lnTo>
                    <a:pt x="785" y="647"/>
                  </a:lnTo>
                  <a:lnTo>
                    <a:pt x="784" y="644"/>
                  </a:lnTo>
                  <a:lnTo>
                    <a:pt x="785" y="643"/>
                  </a:lnTo>
                  <a:lnTo>
                    <a:pt x="794" y="643"/>
                  </a:lnTo>
                  <a:lnTo>
                    <a:pt x="794" y="643"/>
                  </a:lnTo>
                  <a:lnTo>
                    <a:pt x="799" y="642"/>
                  </a:lnTo>
                  <a:lnTo>
                    <a:pt x="806" y="640"/>
                  </a:lnTo>
                  <a:lnTo>
                    <a:pt x="811" y="637"/>
                  </a:lnTo>
                  <a:lnTo>
                    <a:pt x="812" y="635"/>
                  </a:lnTo>
                  <a:lnTo>
                    <a:pt x="812" y="632"/>
                  </a:lnTo>
                  <a:lnTo>
                    <a:pt x="812" y="632"/>
                  </a:lnTo>
                  <a:lnTo>
                    <a:pt x="811" y="629"/>
                  </a:lnTo>
                  <a:lnTo>
                    <a:pt x="808" y="627"/>
                  </a:lnTo>
                  <a:lnTo>
                    <a:pt x="799" y="626"/>
                  </a:lnTo>
                  <a:lnTo>
                    <a:pt x="792" y="626"/>
                  </a:lnTo>
                  <a:lnTo>
                    <a:pt x="789" y="625"/>
                  </a:lnTo>
                  <a:lnTo>
                    <a:pt x="788" y="623"/>
                  </a:lnTo>
                  <a:lnTo>
                    <a:pt x="788" y="623"/>
                  </a:lnTo>
                  <a:lnTo>
                    <a:pt x="788" y="620"/>
                  </a:lnTo>
                  <a:lnTo>
                    <a:pt x="784" y="619"/>
                  </a:lnTo>
                  <a:lnTo>
                    <a:pt x="775" y="616"/>
                  </a:lnTo>
                  <a:lnTo>
                    <a:pt x="767" y="615"/>
                  </a:lnTo>
                  <a:lnTo>
                    <a:pt x="764" y="613"/>
                  </a:lnTo>
                  <a:lnTo>
                    <a:pt x="764" y="612"/>
                  </a:lnTo>
                  <a:lnTo>
                    <a:pt x="764" y="612"/>
                  </a:lnTo>
                  <a:lnTo>
                    <a:pt x="765" y="610"/>
                  </a:lnTo>
                  <a:lnTo>
                    <a:pt x="768" y="610"/>
                  </a:lnTo>
                  <a:lnTo>
                    <a:pt x="778" y="612"/>
                  </a:lnTo>
                  <a:lnTo>
                    <a:pt x="799" y="617"/>
                  </a:lnTo>
                  <a:lnTo>
                    <a:pt x="799" y="617"/>
                  </a:lnTo>
                  <a:lnTo>
                    <a:pt x="809" y="620"/>
                  </a:lnTo>
                  <a:lnTo>
                    <a:pt x="819" y="620"/>
                  </a:lnTo>
                  <a:lnTo>
                    <a:pt x="819" y="620"/>
                  </a:lnTo>
                  <a:lnTo>
                    <a:pt x="821" y="620"/>
                  </a:lnTo>
                  <a:lnTo>
                    <a:pt x="822" y="619"/>
                  </a:lnTo>
                  <a:lnTo>
                    <a:pt x="824" y="615"/>
                  </a:lnTo>
                  <a:lnTo>
                    <a:pt x="822" y="610"/>
                  </a:lnTo>
                  <a:lnTo>
                    <a:pt x="822" y="608"/>
                  </a:lnTo>
                  <a:lnTo>
                    <a:pt x="822" y="608"/>
                  </a:lnTo>
                  <a:lnTo>
                    <a:pt x="824" y="606"/>
                  </a:lnTo>
                  <a:lnTo>
                    <a:pt x="826" y="606"/>
                  </a:lnTo>
                  <a:lnTo>
                    <a:pt x="832" y="609"/>
                  </a:lnTo>
                  <a:lnTo>
                    <a:pt x="839" y="610"/>
                  </a:lnTo>
                  <a:lnTo>
                    <a:pt x="843" y="612"/>
                  </a:lnTo>
                  <a:lnTo>
                    <a:pt x="846" y="610"/>
                  </a:lnTo>
                  <a:lnTo>
                    <a:pt x="846" y="610"/>
                  </a:lnTo>
                  <a:lnTo>
                    <a:pt x="849" y="609"/>
                  </a:lnTo>
                  <a:lnTo>
                    <a:pt x="852" y="608"/>
                  </a:lnTo>
                  <a:lnTo>
                    <a:pt x="858" y="600"/>
                  </a:lnTo>
                  <a:lnTo>
                    <a:pt x="863" y="593"/>
                  </a:lnTo>
                  <a:lnTo>
                    <a:pt x="869" y="588"/>
                  </a:lnTo>
                  <a:lnTo>
                    <a:pt x="869" y="588"/>
                  </a:lnTo>
                  <a:lnTo>
                    <a:pt x="872" y="585"/>
                  </a:lnTo>
                  <a:lnTo>
                    <a:pt x="872" y="583"/>
                  </a:lnTo>
                  <a:lnTo>
                    <a:pt x="870" y="582"/>
                  </a:lnTo>
                  <a:lnTo>
                    <a:pt x="865" y="579"/>
                  </a:lnTo>
                  <a:lnTo>
                    <a:pt x="856" y="579"/>
                  </a:lnTo>
                  <a:lnTo>
                    <a:pt x="856" y="579"/>
                  </a:lnTo>
                  <a:lnTo>
                    <a:pt x="848" y="579"/>
                  </a:lnTo>
                  <a:lnTo>
                    <a:pt x="841" y="578"/>
                  </a:lnTo>
                  <a:lnTo>
                    <a:pt x="835" y="575"/>
                  </a:lnTo>
                  <a:lnTo>
                    <a:pt x="829" y="571"/>
                  </a:lnTo>
                  <a:lnTo>
                    <a:pt x="829" y="571"/>
                  </a:lnTo>
                  <a:lnTo>
                    <a:pt x="825" y="566"/>
                  </a:lnTo>
                  <a:lnTo>
                    <a:pt x="824" y="563"/>
                  </a:lnTo>
                  <a:lnTo>
                    <a:pt x="826" y="562"/>
                  </a:lnTo>
                  <a:lnTo>
                    <a:pt x="831" y="562"/>
                  </a:lnTo>
                  <a:lnTo>
                    <a:pt x="831" y="562"/>
                  </a:lnTo>
                  <a:lnTo>
                    <a:pt x="838" y="565"/>
                  </a:lnTo>
                  <a:lnTo>
                    <a:pt x="846" y="569"/>
                  </a:lnTo>
                  <a:lnTo>
                    <a:pt x="855" y="575"/>
                  </a:lnTo>
                  <a:lnTo>
                    <a:pt x="862" y="578"/>
                  </a:lnTo>
                  <a:lnTo>
                    <a:pt x="862" y="578"/>
                  </a:lnTo>
                  <a:lnTo>
                    <a:pt x="865" y="576"/>
                  </a:lnTo>
                  <a:lnTo>
                    <a:pt x="868" y="575"/>
                  </a:lnTo>
                  <a:lnTo>
                    <a:pt x="875" y="571"/>
                  </a:lnTo>
                  <a:lnTo>
                    <a:pt x="886" y="559"/>
                  </a:lnTo>
                  <a:lnTo>
                    <a:pt x="886" y="559"/>
                  </a:lnTo>
                  <a:lnTo>
                    <a:pt x="888" y="558"/>
                  </a:lnTo>
                  <a:lnTo>
                    <a:pt x="888" y="556"/>
                  </a:lnTo>
                  <a:lnTo>
                    <a:pt x="885" y="555"/>
                  </a:lnTo>
                  <a:lnTo>
                    <a:pt x="878" y="551"/>
                  </a:lnTo>
                  <a:lnTo>
                    <a:pt x="878" y="551"/>
                  </a:lnTo>
                  <a:lnTo>
                    <a:pt x="876" y="549"/>
                  </a:lnTo>
                  <a:lnTo>
                    <a:pt x="876" y="548"/>
                  </a:lnTo>
                  <a:lnTo>
                    <a:pt x="879" y="546"/>
                  </a:lnTo>
                  <a:lnTo>
                    <a:pt x="889" y="545"/>
                  </a:lnTo>
                  <a:lnTo>
                    <a:pt x="889" y="545"/>
                  </a:lnTo>
                  <a:lnTo>
                    <a:pt x="893" y="546"/>
                  </a:lnTo>
                  <a:lnTo>
                    <a:pt x="896" y="548"/>
                  </a:lnTo>
                  <a:lnTo>
                    <a:pt x="900" y="552"/>
                  </a:lnTo>
                  <a:lnTo>
                    <a:pt x="900" y="552"/>
                  </a:lnTo>
                  <a:lnTo>
                    <a:pt x="903" y="553"/>
                  </a:lnTo>
                  <a:lnTo>
                    <a:pt x="907" y="552"/>
                  </a:lnTo>
                  <a:lnTo>
                    <a:pt x="917" y="551"/>
                  </a:lnTo>
                  <a:lnTo>
                    <a:pt x="917" y="551"/>
                  </a:lnTo>
                  <a:lnTo>
                    <a:pt x="919" y="551"/>
                  </a:lnTo>
                  <a:lnTo>
                    <a:pt x="919" y="549"/>
                  </a:lnTo>
                  <a:lnTo>
                    <a:pt x="917" y="546"/>
                  </a:lnTo>
                  <a:lnTo>
                    <a:pt x="913" y="542"/>
                  </a:lnTo>
                  <a:lnTo>
                    <a:pt x="907" y="539"/>
                  </a:lnTo>
                  <a:lnTo>
                    <a:pt x="907" y="539"/>
                  </a:lnTo>
                  <a:lnTo>
                    <a:pt x="906" y="538"/>
                  </a:lnTo>
                  <a:lnTo>
                    <a:pt x="905" y="536"/>
                  </a:lnTo>
                  <a:lnTo>
                    <a:pt x="905" y="535"/>
                  </a:lnTo>
                  <a:lnTo>
                    <a:pt x="906" y="535"/>
                  </a:lnTo>
                  <a:lnTo>
                    <a:pt x="907" y="534"/>
                  </a:lnTo>
                  <a:lnTo>
                    <a:pt x="910" y="534"/>
                  </a:lnTo>
                  <a:lnTo>
                    <a:pt x="910" y="535"/>
                  </a:lnTo>
                  <a:lnTo>
                    <a:pt x="910" y="535"/>
                  </a:lnTo>
                  <a:lnTo>
                    <a:pt x="913" y="538"/>
                  </a:lnTo>
                  <a:lnTo>
                    <a:pt x="916" y="539"/>
                  </a:lnTo>
                  <a:lnTo>
                    <a:pt x="919" y="542"/>
                  </a:lnTo>
                  <a:lnTo>
                    <a:pt x="922" y="545"/>
                  </a:lnTo>
                  <a:lnTo>
                    <a:pt x="922" y="545"/>
                  </a:lnTo>
                  <a:lnTo>
                    <a:pt x="925" y="549"/>
                  </a:lnTo>
                  <a:lnTo>
                    <a:pt x="927" y="549"/>
                  </a:lnTo>
                  <a:lnTo>
                    <a:pt x="936" y="545"/>
                  </a:lnTo>
                  <a:lnTo>
                    <a:pt x="936" y="545"/>
                  </a:lnTo>
                  <a:lnTo>
                    <a:pt x="940" y="543"/>
                  </a:lnTo>
                  <a:lnTo>
                    <a:pt x="944" y="541"/>
                  </a:lnTo>
                  <a:lnTo>
                    <a:pt x="950" y="534"/>
                  </a:lnTo>
                  <a:lnTo>
                    <a:pt x="950" y="534"/>
                  </a:lnTo>
                  <a:lnTo>
                    <a:pt x="953" y="532"/>
                  </a:lnTo>
                  <a:lnTo>
                    <a:pt x="954" y="532"/>
                  </a:lnTo>
                  <a:lnTo>
                    <a:pt x="957" y="531"/>
                  </a:lnTo>
                  <a:lnTo>
                    <a:pt x="960" y="528"/>
                  </a:lnTo>
                  <a:lnTo>
                    <a:pt x="960" y="528"/>
                  </a:lnTo>
                  <a:lnTo>
                    <a:pt x="960" y="525"/>
                  </a:lnTo>
                  <a:lnTo>
                    <a:pt x="962" y="524"/>
                  </a:lnTo>
                  <a:lnTo>
                    <a:pt x="960" y="518"/>
                  </a:lnTo>
                  <a:lnTo>
                    <a:pt x="956" y="514"/>
                  </a:lnTo>
                  <a:lnTo>
                    <a:pt x="952" y="511"/>
                  </a:lnTo>
                  <a:lnTo>
                    <a:pt x="952" y="511"/>
                  </a:lnTo>
                  <a:lnTo>
                    <a:pt x="949" y="508"/>
                  </a:lnTo>
                  <a:lnTo>
                    <a:pt x="949" y="505"/>
                  </a:lnTo>
                  <a:lnTo>
                    <a:pt x="949" y="502"/>
                  </a:lnTo>
                  <a:lnTo>
                    <a:pt x="946" y="499"/>
                  </a:lnTo>
                  <a:lnTo>
                    <a:pt x="946" y="499"/>
                  </a:lnTo>
                  <a:lnTo>
                    <a:pt x="943" y="497"/>
                  </a:lnTo>
                  <a:lnTo>
                    <a:pt x="942" y="494"/>
                  </a:lnTo>
                  <a:lnTo>
                    <a:pt x="943" y="492"/>
                  </a:lnTo>
                  <a:lnTo>
                    <a:pt x="947" y="492"/>
                  </a:lnTo>
                  <a:lnTo>
                    <a:pt x="947" y="492"/>
                  </a:lnTo>
                  <a:lnTo>
                    <a:pt x="952" y="492"/>
                  </a:lnTo>
                  <a:lnTo>
                    <a:pt x="956" y="492"/>
                  </a:lnTo>
                  <a:lnTo>
                    <a:pt x="960" y="489"/>
                  </a:lnTo>
                  <a:lnTo>
                    <a:pt x="963" y="487"/>
                  </a:lnTo>
                  <a:lnTo>
                    <a:pt x="963" y="487"/>
                  </a:lnTo>
                  <a:lnTo>
                    <a:pt x="963" y="485"/>
                  </a:lnTo>
                  <a:lnTo>
                    <a:pt x="963" y="484"/>
                  </a:lnTo>
                  <a:lnTo>
                    <a:pt x="960" y="481"/>
                  </a:lnTo>
                  <a:lnTo>
                    <a:pt x="957" y="479"/>
                  </a:lnTo>
                  <a:lnTo>
                    <a:pt x="957" y="478"/>
                  </a:lnTo>
                  <a:lnTo>
                    <a:pt x="959" y="477"/>
                  </a:lnTo>
                  <a:lnTo>
                    <a:pt x="959" y="477"/>
                  </a:lnTo>
                  <a:lnTo>
                    <a:pt x="962" y="475"/>
                  </a:lnTo>
                  <a:lnTo>
                    <a:pt x="960" y="472"/>
                  </a:lnTo>
                  <a:lnTo>
                    <a:pt x="957" y="471"/>
                  </a:lnTo>
                  <a:lnTo>
                    <a:pt x="953" y="470"/>
                  </a:lnTo>
                  <a:lnTo>
                    <a:pt x="953" y="470"/>
                  </a:lnTo>
                  <a:lnTo>
                    <a:pt x="949" y="470"/>
                  </a:lnTo>
                  <a:lnTo>
                    <a:pt x="944" y="468"/>
                  </a:lnTo>
                  <a:lnTo>
                    <a:pt x="942" y="465"/>
                  </a:lnTo>
                  <a:lnTo>
                    <a:pt x="942" y="461"/>
                  </a:lnTo>
                  <a:lnTo>
                    <a:pt x="942" y="461"/>
                  </a:lnTo>
                  <a:lnTo>
                    <a:pt x="940" y="460"/>
                  </a:lnTo>
                  <a:lnTo>
                    <a:pt x="939" y="460"/>
                  </a:lnTo>
                  <a:lnTo>
                    <a:pt x="935" y="458"/>
                  </a:lnTo>
                  <a:lnTo>
                    <a:pt x="929" y="458"/>
                  </a:lnTo>
                  <a:lnTo>
                    <a:pt x="923" y="457"/>
                  </a:lnTo>
                  <a:lnTo>
                    <a:pt x="923" y="457"/>
                  </a:lnTo>
                  <a:lnTo>
                    <a:pt x="916" y="455"/>
                  </a:lnTo>
                  <a:lnTo>
                    <a:pt x="909" y="454"/>
                  </a:lnTo>
                  <a:lnTo>
                    <a:pt x="898" y="454"/>
                  </a:lnTo>
                  <a:lnTo>
                    <a:pt x="898" y="454"/>
                  </a:lnTo>
                  <a:lnTo>
                    <a:pt x="896" y="455"/>
                  </a:lnTo>
                  <a:lnTo>
                    <a:pt x="896" y="457"/>
                  </a:lnTo>
                  <a:lnTo>
                    <a:pt x="895" y="462"/>
                  </a:lnTo>
                  <a:lnTo>
                    <a:pt x="896" y="467"/>
                  </a:lnTo>
                  <a:lnTo>
                    <a:pt x="898" y="470"/>
                  </a:lnTo>
                  <a:lnTo>
                    <a:pt x="899" y="470"/>
                  </a:lnTo>
                  <a:lnTo>
                    <a:pt x="899" y="470"/>
                  </a:lnTo>
                  <a:lnTo>
                    <a:pt x="903" y="471"/>
                  </a:lnTo>
                  <a:lnTo>
                    <a:pt x="905" y="474"/>
                  </a:lnTo>
                  <a:lnTo>
                    <a:pt x="906" y="475"/>
                  </a:lnTo>
                  <a:lnTo>
                    <a:pt x="905" y="478"/>
                  </a:lnTo>
                  <a:lnTo>
                    <a:pt x="905" y="478"/>
                  </a:lnTo>
                  <a:lnTo>
                    <a:pt x="902" y="479"/>
                  </a:lnTo>
                  <a:lnTo>
                    <a:pt x="902" y="482"/>
                  </a:lnTo>
                  <a:lnTo>
                    <a:pt x="903" y="484"/>
                  </a:lnTo>
                  <a:lnTo>
                    <a:pt x="902" y="485"/>
                  </a:lnTo>
                  <a:lnTo>
                    <a:pt x="902" y="485"/>
                  </a:lnTo>
                  <a:lnTo>
                    <a:pt x="899" y="484"/>
                  </a:lnTo>
                  <a:lnTo>
                    <a:pt x="895" y="485"/>
                  </a:lnTo>
                  <a:lnTo>
                    <a:pt x="892" y="487"/>
                  </a:lnTo>
                  <a:lnTo>
                    <a:pt x="890" y="492"/>
                  </a:lnTo>
                  <a:lnTo>
                    <a:pt x="890" y="492"/>
                  </a:lnTo>
                  <a:lnTo>
                    <a:pt x="889" y="502"/>
                  </a:lnTo>
                  <a:lnTo>
                    <a:pt x="886" y="505"/>
                  </a:lnTo>
                  <a:lnTo>
                    <a:pt x="883" y="508"/>
                  </a:lnTo>
                  <a:lnTo>
                    <a:pt x="883" y="508"/>
                  </a:lnTo>
                  <a:lnTo>
                    <a:pt x="882" y="508"/>
                  </a:lnTo>
                  <a:lnTo>
                    <a:pt x="880" y="508"/>
                  </a:lnTo>
                  <a:lnTo>
                    <a:pt x="879" y="504"/>
                  </a:lnTo>
                  <a:lnTo>
                    <a:pt x="879" y="499"/>
                  </a:lnTo>
                  <a:lnTo>
                    <a:pt x="878" y="498"/>
                  </a:lnTo>
                  <a:lnTo>
                    <a:pt x="876" y="498"/>
                  </a:lnTo>
                  <a:lnTo>
                    <a:pt x="876" y="498"/>
                  </a:lnTo>
                  <a:lnTo>
                    <a:pt x="875" y="498"/>
                  </a:lnTo>
                  <a:lnTo>
                    <a:pt x="873" y="499"/>
                  </a:lnTo>
                  <a:lnTo>
                    <a:pt x="870" y="504"/>
                  </a:lnTo>
                  <a:lnTo>
                    <a:pt x="872" y="508"/>
                  </a:lnTo>
                  <a:lnTo>
                    <a:pt x="872" y="509"/>
                  </a:lnTo>
                  <a:lnTo>
                    <a:pt x="873" y="511"/>
                  </a:lnTo>
                  <a:lnTo>
                    <a:pt x="873" y="511"/>
                  </a:lnTo>
                  <a:lnTo>
                    <a:pt x="876" y="512"/>
                  </a:lnTo>
                  <a:lnTo>
                    <a:pt x="878" y="514"/>
                  </a:lnTo>
                  <a:lnTo>
                    <a:pt x="880" y="521"/>
                  </a:lnTo>
                  <a:lnTo>
                    <a:pt x="880" y="521"/>
                  </a:lnTo>
                  <a:lnTo>
                    <a:pt x="880" y="522"/>
                  </a:lnTo>
                  <a:lnTo>
                    <a:pt x="879" y="522"/>
                  </a:lnTo>
                  <a:lnTo>
                    <a:pt x="876" y="524"/>
                  </a:lnTo>
                  <a:lnTo>
                    <a:pt x="872" y="525"/>
                  </a:lnTo>
                  <a:lnTo>
                    <a:pt x="870" y="526"/>
                  </a:lnTo>
                  <a:lnTo>
                    <a:pt x="869" y="528"/>
                  </a:lnTo>
                  <a:lnTo>
                    <a:pt x="869" y="528"/>
                  </a:lnTo>
                  <a:lnTo>
                    <a:pt x="866" y="531"/>
                  </a:lnTo>
                  <a:lnTo>
                    <a:pt x="865" y="528"/>
                  </a:lnTo>
                  <a:lnTo>
                    <a:pt x="862" y="525"/>
                  </a:lnTo>
                  <a:lnTo>
                    <a:pt x="859" y="521"/>
                  </a:lnTo>
                  <a:lnTo>
                    <a:pt x="859" y="521"/>
                  </a:lnTo>
                  <a:lnTo>
                    <a:pt x="852" y="514"/>
                  </a:lnTo>
                  <a:lnTo>
                    <a:pt x="849" y="508"/>
                  </a:lnTo>
                  <a:lnTo>
                    <a:pt x="849" y="504"/>
                  </a:lnTo>
                  <a:lnTo>
                    <a:pt x="849" y="504"/>
                  </a:lnTo>
                  <a:lnTo>
                    <a:pt x="849" y="501"/>
                  </a:lnTo>
                  <a:lnTo>
                    <a:pt x="851" y="499"/>
                  </a:lnTo>
                  <a:lnTo>
                    <a:pt x="856" y="497"/>
                  </a:lnTo>
                  <a:lnTo>
                    <a:pt x="856" y="497"/>
                  </a:lnTo>
                  <a:lnTo>
                    <a:pt x="858" y="497"/>
                  </a:lnTo>
                  <a:lnTo>
                    <a:pt x="858" y="494"/>
                  </a:lnTo>
                  <a:lnTo>
                    <a:pt x="855" y="487"/>
                  </a:lnTo>
                  <a:lnTo>
                    <a:pt x="855" y="487"/>
                  </a:lnTo>
                  <a:lnTo>
                    <a:pt x="855" y="482"/>
                  </a:lnTo>
                  <a:lnTo>
                    <a:pt x="852" y="481"/>
                  </a:lnTo>
                  <a:lnTo>
                    <a:pt x="849" y="479"/>
                  </a:lnTo>
                  <a:lnTo>
                    <a:pt x="845" y="475"/>
                  </a:lnTo>
                  <a:lnTo>
                    <a:pt x="845" y="475"/>
                  </a:lnTo>
                  <a:lnTo>
                    <a:pt x="841" y="471"/>
                  </a:lnTo>
                  <a:lnTo>
                    <a:pt x="836" y="470"/>
                  </a:lnTo>
                  <a:lnTo>
                    <a:pt x="832" y="470"/>
                  </a:lnTo>
                  <a:lnTo>
                    <a:pt x="829" y="472"/>
                  </a:lnTo>
                  <a:lnTo>
                    <a:pt x="829" y="472"/>
                  </a:lnTo>
                  <a:lnTo>
                    <a:pt x="828" y="475"/>
                  </a:lnTo>
                  <a:lnTo>
                    <a:pt x="828" y="478"/>
                  </a:lnTo>
                  <a:lnTo>
                    <a:pt x="826" y="481"/>
                  </a:lnTo>
                  <a:lnTo>
                    <a:pt x="824" y="484"/>
                  </a:lnTo>
                  <a:lnTo>
                    <a:pt x="824" y="484"/>
                  </a:lnTo>
                  <a:lnTo>
                    <a:pt x="821" y="487"/>
                  </a:lnTo>
                  <a:lnTo>
                    <a:pt x="819" y="491"/>
                  </a:lnTo>
                  <a:lnTo>
                    <a:pt x="819" y="494"/>
                  </a:lnTo>
                  <a:lnTo>
                    <a:pt x="818" y="495"/>
                  </a:lnTo>
                  <a:lnTo>
                    <a:pt x="816" y="497"/>
                  </a:lnTo>
                  <a:lnTo>
                    <a:pt x="816" y="497"/>
                  </a:lnTo>
                  <a:lnTo>
                    <a:pt x="815" y="495"/>
                  </a:lnTo>
                  <a:lnTo>
                    <a:pt x="815" y="494"/>
                  </a:lnTo>
                  <a:lnTo>
                    <a:pt x="814" y="488"/>
                  </a:lnTo>
                  <a:lnTo>
                    <a:pt x="814" y="481"/>
                  </a:lnTo>
                  <a:lnTo>
                    <a:pt x="812" y="478"/>
                  </a:lnTo>
                  <a:lnTo>
                    <a:pt x="811" y="477"/>
                  </a:lnTo>
                  <a:lnTo>
                    <a:pt x="811" y="477"/>
                  </a:lnTo>
                  <a:lnTo>
                    <a:pt x="809" y="475"/>
                  </a:lnTo>
                  <a:lnTo>
                    <a:pt x="809" y="474"/>
                  </a:lnTo>
                  <a:lnTo>
                    <a:pt x="811" y="471"/>
                  </a:lnTo>
                  <a:lnTo>
                    <a:pt x="814" y="470"/>
                  </a:lnTo>
                  <a:lnTo>
                    <a:pt x="814" y="470"/>
                  </a:lnTo>
                  <a:lnTo>
                    <a:pt x="816" y="468"/>
                  </a:lnTo>
                  <a:lnTo>
                    <a:pt x="819" y="467"/>
                  </a:lnTo>
                  <a:lnTo>
                    <a:pt x="819" y="465"/>
                  </a:lnTo>
                  <a:lnTo>
                    <a:pt x="818" y="464"/>
                  </a:lnTo>
                  <a:lnTo>
                    <a:pt x="818" y="464"/>
                  </a:lnTo>
                  <a:lnTo>
                    <a:pt x="814" y="462"/>
                  </a:lnTo>
                  <a:lnTo>
                    <a:pt x="809" y="461"/>
                  </a:lnTo>
                  <a:lnTo>
                    <a:pt x="801" y="457"/>
                  </a:lnTo>
                  <a:lnTo>
                    <a:pt x="801" y="457"/>
                  </a:lnTo>
                  <a:lnTo>
                    <a:pt x="798" y="458"/>
                  </a:lnTo>
                  <a:lnTo>
                    <a:pt x="795" y="460"/>
                  </a:lnTo>
                  <a:lnTo>
                    <a:pt x="792" y="461"/>
                  </a:lnTo>
                  <a:lnTo>
                    <a:pt x="789" y="461"/>
                  </a:lnTo>
                  <a:lnTo>
                    <a:pt x="789" y="461"/>
                  </a:lnTo>
                  <a:lnTo>
                    <a:pt x="788" y="458"/>
                  </a:lnTo>
                  <a:lnTo>
                    <a:pt x="788" y="454"/>
                  </a:lnTo>
                  <a:lnTo>
                    <a:pt x="789" y="447"/>
                  </a:lnTo>
                  <a:lnTo>
                    <a:pt x="789" y="447"/>
                  </a:lnTo>
                  <a:lnTo>
                    <a:pt x="791" y="445"/>
                  </a:lnTo>
                  <a:lnTo>
                    <a:pt x="794" y="445"/>
                  </a:lnTo>
                  <a:lnTo>
                    <a:pt x="797" y="445"/>
                  </a:lnTo>
                  <a:lnTo>
                    <a:pt x="799" y="444"/>
                  </a:lnTo>
                  <a:lnTo>
                    <a:pt x="799" y="444"/>
                  </a:lnTo>
                  <a:lnTo>
                    <a:pt x="799" y="442"/>
                  </a:lnTo>
                  <a:lnTo>
                    <a:pt x="799" y="441"/>
                  </a:lnTo>
                  <a:lnTo>
                    <a:pt x="795" y="438"/>
                  </a:lnTo>
                  <a:lnTo>
                    <a:pt x="791" y="437"/>
                  </a:lnTo>
                  <a:lnTo>
                    <a:pt x="789" y="435"/>
                  </a:lnTo>
                  <a:lnTo>
                    <a:pt x="789" y="433"/>
                  </a:lnTo>
                  <a:lnTo>
                    <a:pt x="789" y="433"/>
                  </a:lnTo>
                  <a:lnTo>
                    <a:pt x="789" y="431"/>
                  </a:lnTo>
                  <a:lnTo>
                    <a:pt x="788" y="430"/>
                  </a:lnTo>
                  <a:lnTo>
                    <a:pt x="784" y="427"/>
                  </a:lnTo>
                  <a:lnTo>
                    <a:pt x="775" y="424"/>
                  </a:lnTo>
                  <a:lnTo>
                    <a:pt x="775" y="424"/>
                  </a:lnTo>
                  <a:lnTo>
                    <a:pt x="774" y="424"/>
                  </a:lnTo>
                  <a:lnTo>
                    <a:pt x="774" y="423"/>
                  </a:lnTo>
                  <a:lnTo>
                    <a:pt x="775" y="418"/>
                  </a:lnTo>
                  <a:lnTo>
                    <a:pt x="775" y="414"/>
                  </a:lnTo>
                  <a:lnTo>
                    <a:pt x="775" y="410"/>
                  </a:lnTo>
                  <a:lnTo>
                    <a:pt x="775" y="410"/>
                  </a:lnTo>
                  <a:lnTo>
                    <a:pt x="772" y="407"/>
                  </a:lnTo>
                  <a:lnTo>
                    <a:pt x="767" y="401"/>
                  </a:lnTo>
                  <a:lnTo>
                    <a:pt x="761" y="397"/>
                  </a:lnTo>
                  <a:lnTo>
                    <a:pt x="758" y="397"/>
                  </a:lnTo>
                  <a:lnTo>
                    <a:pt x="755" y="396"/>
                  </a:lnTo>
                  <a:lnTo>
                    <a:pt x="755" y="396"/>
                  </a:lnTo>
                  <a:lnTo>
                    <a:pt x="751" y="396"/>
                  </a:lnTo>
                  <a:lnTo>
                    <a:pt x="750" y="393"/>
                  </a:lnTo>
                  <a:lnTo>
                    <a:pt x="750" y="390"/>
                  </a:lnTo>
                  <a:lnTo>
                    <a:pt x="751" y="388"/>
                  </a:lnTo>
                  <a:lnTo>
                    <a:pt x="751" y="388"/>
                  </a:lnTo>
                  <a:lnTo>
                    <a:pt x="754" y="388"/>
                  </a:lnTo>
                  <a:lnTo>
                    <a:pt x="755" y="387"/>
                  </a:lnTo>
                  <a:lnTo>
                    <a:pt x="762" y="380"/>
                  </a:lnTo>
                  <a:lnTo>
                    <a:pt x="762" y="380"/>
                  </a:lnTo>
                  <a:lnTo>
                    <a:pt x="767" y="376"/>
                  </a:lnTo>
                  <a:lnTo>
                    <a:pt x="768" y="373"/>
                  </a:lnTo>
                  <a:lnTo>
                    <a:pt x="768" y="371"/>
                  </a:lnTo>
                  <a:lnTo>
                    <a:pt x="765" y="370"/>
                  </a:lnTo>
                  <a:lnTo>
                    <a:pt x="765" y="370"/>
                  </a:lnTo>
                  <a:lnTo>
                    <a:pt x="762" y="369"/>
                  </a:lnTo>
                  <a:lnTo>
                    <a:pt x="761" y="367"/>
                  </a:lnTo>
                  <a:lnTo>
                    <a:pt x="762" y="366"/>
                  </a:lnTo>
                  <a:lnTo>
                    <a:pt x="767" y="364"/>
                  </a:lnTo>
                  <a:lnTo>
                    <a:pt x="767" y="364"/>
                  </a:lnTo>
                  <a:lnTo>
                    <a:pt x="779" y="367"/>
                  </a:lnTo>
                  <a:lnTo>
                    <a:pt x="787" y="369"/>
                  </a:lnTo>
                  <a:lnTo>
                    <a:pt x="791" y="367"/>
                  </a:lnTo>
                  <a:lnTo>
                    <a:pt x="791" y="367"/>
                  </a:lnTo>
                  <a:lnTo>
                    <a:pt x="797" y="361"/>
                  </a:lnTo>
                  <a:lnTo>
                    <a:pt x="802" y="353"/>
                  </a:lnTo>
                  <a:lnTo>
                    <a:pt x="815" y="336"/>
                  </a:lnTo>
                  <a:lnTo>
                    <a:pt x="815" y="336"/>
                  </a:lnTo>
                  <a:lnTo>
                    <a:pt x="816" y="333"/>
                  </a:lnTo>
                  <a:lnTo>
                    <a:pt x="816" y="332"/>
                  </a:lnTo>
                  <a:lnTo>
                    <a:pt x="815" y="330"/>
                  </a:lnTo>
                  <a:lnTo>
                    <a:pt x="814" y="329"/>
                  </a:lnTo>
                  <a:lnTo>
                    <a:pt x="806" y="327"/>
                  </a:lnTo>
                  <a:lnTo>
                    <a:pt x="798" y="329"/>
                  </a:lnTo>
                  <a:lnTo>
                    <a:pt x="798" y="329"/>
                  </a:lnTo>
                  <a:lnTo>
                    <a:pt x="789" y="327"/>
                  </a:lnTo>
                  <a:lnTo>
                    <a:pt x="784" y="326"/>
                  </a:lnTo>
                  <a:lnTo>
                    <a:pt x="778" y="324"/>
                  </a:lnTo>
                  <a:lnTo>
                    <a:pt x="771" y="323"/>
                  </a:lnTo>
                  <a:lnTo>
                    <a:pt x="771" y="323"/>
                  </a:lnTo>
                  <a:lnTo>
                    <a:pt x="762" y="323"/>
                  </a:lnTo>
                  <a:lnTo>
                    <a:pt x="752" y="324"/>
                  </a:lnTo>
                  <a:lnTo>
                    <a:pt x="742" y="326"/>
                  </a:lnTo>
                  <a:lnTo>
                    <a:pt x="738" y="327"/>
                  </a:lnTo>
                  <a:lnTo>
                    <a:pt x="738" y="327"/>
                  </a:lnTo>
                  <a:lnTo>
                    <a:pt x="737" y="329"/>
                  </a:lnTo>
                  <a:lnTo>
                    <a:pt x="738" y="330"/>
                  </a:lnTo>
                  <a:lnTo>
                    <a:pt x="740" y="333"/>
                  </a:lnTo>
                  <a:lnTo>
                    <a:pt x="741" y="334"/>
                  </a:lnTo>
                  <a:lnTo>
                    <a:pt x="742" y="337"/>
                  </a:lnTo>
                  <a:lnTo>
                    <a:pt x="742" y="337"/>
                  </a:lnTo>
                  <a:lnTo>
                    <a:pt x="741" y="339"/>
                  </a:lnTo>
                  <a:lnTo>
                    <a:pt x="741" y="339"/>
                  </a:lnTo>
                  <a:lnTo>
                    <a:pt x="738" y="337"/>
                  </a:lnTo>
                  <a:lnTo>
                    <a:pt x="734" y="336"/>
                  </a:lnTo>
                  <a:lnTo>
                    <a:pt x="733" y="336"/>
                  </a:lnTo>
                  <a:lnTo>
                    <a:pt x="733" y="336"/>
                  </a:lnTo>
                  <a:lnTo>
                    <a:pt x="731" y="339"/>
                  </a:lnTo>
                  <a:lnTo>
                    <a:pt x="731" y="341"/>
                  </a:lnTo>
                  <a:lnTo>
                    <a:pt x="733" y="347"/>
                  </a:lnTo>
                  <a:lnTo>
                    <a:pt x="733" y="354"/>
                  </a:lnTo>
                  <a:lnTo>
                    <a:pt x="733" y="354"/>
                  </a:lnTo>
                  <a:lnTo>
                    <a:pt x="733" y="363"/>
                  </a:lnTo>
                  <a:lnTo>
                    <a:pt x="734" y="367"/>
                  </a:lnTo>
                  <a:lnTo>
                    <a:pt x="738" y="373"/>
                  </a:lnTo>
                  <a:lnTo>
                    <a:pt x="738" y="373"/>
                  </a:lnTo>
                  <a:lnTo>
                    <a:pt x="740" y="377"/>
                  </a:lnTo>
                  <a:lnTo>
                    <a:pt x="741" y="381"/>
                  </a:lnTo>
                  <a:lnTo>
                    <a:pt x="741" y="391"/>
                  </a:lnTo>
                  <a:lnTo>
                    <a:pt x="741" y="391"/>
                  </a:lnTo>
                  <a:lnTo>
                    <a:pt x="740" y="396"/>
                  </a:lnTo>
                  <a:lnTo>
                    <a:pt x="737" y="398"/>
                  </a:lnTo>
                  <a:lnTo>
                    <a:pt x="731" y="400"/>
                  </a:lnTo>
                  <a:lnTo>
                    <a:pt x="731" y="400"/>
                  </a:lnTo>
                  <a:lnTo>
                    <a:pt x="731" y="401"/>
                  </a:lnTo>
                  <a:lnTo>
                    <a:pt x="731" y="403"/>
                  </a:lnTo>
                  <a:lnTo>
                    <a:pt x="733" y="404"/>
                  </a:lnTo>
                  <a:lnTo>
                    <a:pt x="735" y="407"/>
                  </a:lnTo>
                  <a:lnTo>
                    <a:pt x="735" y="410"/>
                  </a:lnTo>
                  <a:lnTo>
                    <a:pt x="735" y="410"/>
                  </a:lnTo>
                  <a:lnTo>
                    <a:pt x="735" y="411"/>
                  </a:lnTo>
                  <a:lnTo>
                    <a:pt x="734" y="411"/>
                  </a:lnTo>
                  <a:lnTo>
                    <a:pt x="730" y="411"/>
                  </a:lnTo>
                  <a:lnTo>
                    <a:pt x="727" y="408"/>
                  </a:lnTo>
                  <a:lnTo>
                    <a:pt x="723" y="408"/>
                  </a:lnTo>
                  <a:lnTo>
                    <a:pt x="723" y="408"/>
                  </a:lnTo>
                  <a:lnTo>
                    <a:pt x="720" y="411"/>
                  </a:lnTo>
                  <a:lnTo>
                    <a:pt x="718" y="417"/>
                  </a:lnTo>
                  <a:lnTo>
                    <a:pt x="717" y="421"/>
                  </a:lnTo>
                  <a:lnTo>
                    <a:pt x="718" y="424"/>
                  </a:lnTo>
                  <a:lnTo>
                    <a:pt x="720" y="425"/>
                  </a:lnTo>
                  <a:lnTo>
                    <a:pt x="720" y="425"/>
                  </a:lnTo>
                  <a:lnTo>
                    <a:pt x="724" y="430"/>
                  </a:lnTo>
                  <a:lnTo>
                    <a:pt x="724" y="431"/>
                  </a:lnTo>
                  <a:lnTo>
                    <a:pt x="723" y="434"/>
                  </a:lnTo>
                  <a:lnTo>
                    <a:pt x="723" y="434"/>
                  </a:lnTo>
                  <a:lnTo>
                    <a:pt x="720" y="438"/>
                  </a:lnTo>
                  <a:lnTo>
                    <a:pt x="718" y="442"/>
                  </a:lnTo>
                  <a:lnTo>
                    <a:pt x="720" y="447"/>
                  </a:lnTo>
                  <a:lnTo>
                    <a:pt x="724" y="452"/>
                  </a:lnTo>
                  <a:lnTo>
                    <a:pt x="724" y="452"/>
                  </a:lnTo>
                  <a:lnTo>
                    <a:pt x="731" y="455"/>
                  </a:lnTo>
                  <a:lnTo>
                    <a:pt x="740" y="458"/>
                  </a:lnTo>
                  <a:lnTo>
                    <a:pt x="748" y="460"/>
                  </a:lnTo>
                  <a:lnTo>
                    <a:pt x="755" y="464"/>
                  </a:lnTo>
                  <a:lnTo>
                    <a:pt x="755" y="464"/>
                  </a:lnTo>
                  <a:lnTo>
                    <a:pt x="758" y="467"/>
                  </a:lnTo>
                  <a:lnTo>
                    <a:pt x="758" y="467"/>
                  </a:lnTo>
                  <a:lnTo>
                    <a:pt x="755" y="468"/>
                  </a:lnTo>
                  <a:lnTo>
                    <a:pt x="755" y="470"/>
                  </a:lnTo>
                  <a:lnTo>
                    <a:pt x="755" y="471"/>
                  </a:lnTo>
                  <a:lnTo>
                    <a:pt x="755" y="471"/>
                  </a:lnTo>
                  <a:lnTo>
                    <a:pt x="757" y="474"/>
                  </a:lnTo>
                  <a:lnTo>
                    <a:pt x="755" y="475"/>
                  </a:lnTo>
                  <a:lnTo>
                    <a:pt x="754" y="478"/>
                  </a:lnTo>
                  <a:lnTo>
                    <a:pt x="751" y="481"/>
                  </a:lnTo>
                  <a:lnTo>
                    <a:pt x="751" y="484"/>
                  </a:lnTo>
                  <a:lnTo>
                    <a:pt x="751" y="484"/>
                  </a:lnTo>
                  <a:lnTo>
                    <a:pt x="751" y="487"/>
                  </a:lnTo>
                  <a:lnTo>
                    <a:pt x="752" y="487"/>
                  </a:lnTo>
                  <a:lnTo>
                    <a:pt x="758" y="478"/>
                  </a:lnTo>
                  <a:lnTo>
                    <a:pt x="758" y="478"/>
                  </a:lnTo>
                  <a:lnTo>
                    <a:pt x="760" y="477"/>
                  </a:lnTo>
                  <a:lnTo>
                    <a:pt x="761" y="475"/>
                  </a:lnTo>
                  <a:lnTo>
                    <a:pt x="762" y="477"/>
                  </a:lnTo>
                  <a:lnTo>
                    <a:pt x="764" y="478"/>
                  </a:lnTo>
                  <a:lnTo>
                    <a:pt x="765" y="482"/>
                  </a:lnTo>
                  <a:lnTo>
                    <a:pt x="765" y="488"/>
                  </a:lnTo>
                  <a:lnTo>
                    <a:pt x="765" y="488"/>
                  </a:lnTo>
                  <a:lnTo>
                    <a:pt x="764" y="491"/>
                  </a:lnTo>
                  <a:lnTo>
                    <a:pt x="761" y="492"/>
                  </a:lnTo>
                  <a:lnTo>
                    <a:pt x="758" y="494"/>
                  </a:lnTo>
                  <a:lnTo>
                    <a:pt x="754" y="497"/>
                  </a:lnTo>
                  <a:lnTo>
                    <a:pt x="754" y="497"/>
                  </a:lnTo>
                  <a:lnTo>
                    <a:pt x="751" y="501"/>
                  </a:lnTo>
                  <a:lnTo>
                    <a:pt x="747" y="504"/>
                  </a:lnTo>
                  <a:lnTo>
                    <a:pt x="744" y="504"/>
                  </a:lnTo>
                  <a:lnTo>
                    <a:pt x="738" y="504"/>
                  </a:lnTo>
                  <a:lnTo>
                    <a:pt x="738" y="504"/>
                  </a:lnTo>
                  <a:lnTo>
                    <a:pt x="737" y="504"/>
                  </a:lnTo>
                  <a:lnTo>
                    <a:pt x="735" y="505"/>
                  </a:lnTo>
                  <a:lnTo>
                    <a:pt x="735" y="508"/>
                  </a:lnTo>
                  <a:lnTo>
                    <a:pt x="737" y="514"/>
                  </a:lnTo>
                  <a:lnTo>
                    <a:pt x="738" y="519"/>
                  </a:lnTo>
                  <a:lnTo>
                    <a:pt x="738" y="519"/>
                  </a:lnTo>
                  <a:lnTo>
                    <a:pt x="740" y="524"/>
                  </a:lnTo>
                  <a:lnTo>
                    <a:pt x="738" y="525"/>
                  </a:lnTo>
                  <a:lnTo>
                    <a:pt x="735" y="526"/>
                  </a:lnTo>
                  <a:lnTo>
                    <a:pt x="730" y="525"/>
                  </a:lnTo>
                  <a:lnTo>
                    <a:pt x="730" y="525"/>
                  </a:lnTo>
                  <a:lnTo>
                    <a:pt x="725" y="524"/>
                  </a:lnTo>
                  <a:lnTo>
                    <a:pt x="721" y="521"/>
                  </a:lnTo>
                  <a:lnTo>
                    <a:pt x="720" y="516"/>
                  </a:lnTo>
                  <a:lnTo>
                    <a:pt x="721" y="512"/>
                  </a:lnTo>
                  <a:lnTo>
                    <a:pt x="721" y="512"/>
                  </a:lnTo>
                  <a:lnTo>
                    <a:pt x="725" y="504"/>
                  </a:lnTo>
                  <a:lnTo>
                    <a:pt x="725" y="501"/>
                  </a:lnTo>
                  <a:lnTo>
                    <a:pt x="724" y="499"/>
                  </a:lnTo>
                  <a:lnTo>
                    <a:pt x="724" y="499"/>
                  </a:lnTo>
                  <a:lnTo>
                    <a:pt x="720" y="499"/>
                  </a:lnTo>
                  <a:lnTo>
                    <a:pt x="714" y="499"/>
                  </a:lnTo>
                  <a:lnTo>
                    <a:pt x="708" y="498"/>
                  </a:lnTo>
                  <a:lnTo>
                    <a:pt x="705" y="494"/>
                  </a:lnTo>
                  <a:lnTo>
                    <a:pt x="705" y="494"/>
                  </a:lnTo>
                  <a:lnTo>
                    <a:pt x="704" y="492"/>
                  </a:lnTo>
                  <a:lnTo>
                    <a:pt x="707" y="491"/>
                  </a:lnTo>
                  <a:lnTo>
                    <a:pt x="717" y="492"/>
                  </a:lnTo>
                  <a:lnTo>
                    <a:pt x="717" y="492"/>
                  </a:lnTo>
                  <a:lnTo>
                    <a:pt x="721" y="492"/>
                  </a:lnTo>
                  <a:lnTo>
                    <a:pt x="723" y="489"/>
                  </a:lnTo>
                  <a:lnTo>
                    <a:pt x="723" y="487"/>
                  </a:lnTo>
                  <a:lnTo>
                    <a:pt x="724" y="487"/>
                  </a:lnTo>
                  <a:lnTo>
                    <a:pt x="725" y="487"/>
                  </a:lnTo>
                  <a:lnTo>
                    <a:pt x="725" y="487"/>
                  </a:lnTo>
                  <a:lnTo>
                    <a:pt x="735" y="488"/>
                  </a:lnTo>
                  <a:lnTo>
                    <a:pt x="740" y="487"/>
                  </a:lnTo>
                  <a:lnTo>
                    <a:pt x="744" y="485"/>
                  </a:lnTo>
                  <a:lnTo>
                    <a:pt x="744" y="485"/>
                  </a:lnTo>
                  <a:lnTo>
                    <a:pt x="745" y="482"/>
                  </a:lnTo>
                  <a:lnTo>
                    <a:pt x="745" y="479"/>
                  </a:lnTo>
                  <a:lnTo>
                    <a:pt x="744" y="475"/>
                  </a:lnTo>
                  <a:lnTo>
                    <a:pt x="740" y="471"/>
                  </a:lnTo>
                  <a:lnTo>
                    <a:pt x="737" y="471"/>
                  </a:lnTo>
                  <a:lnTo>
                    <a:pt x="735" y="471"/>
                  </a:lnTo>
                  <a:lnTo>
                    <a:pt x="735" y="471"/>
                  </a:lnTo>
                  <a:lnTo>
                    <a:pt x="727" y="472"/>
                  </a:lnTo>
                  <a:lnTo>
                    <a:pt x="724" y="472"/>
                  </a:lnTo>
                  <a:lnTo>
                    <a:pt x="723" y="471"/>
                  </a:lnTo>
                  <a:lnTo>
                    <a:pt x="723" y="470"/>
                  </a:lnTo>
                  <a:lnTo>
                    <a:pt x="723" y="470"/>
                  </a:lnTo>
                  <a:lnTo>
                    <a:pt x="723" y="468"/>
                  </a:lnTo>
                  <a:lnTo>
                    <a:pt x="724" y="468"/>
                  </a:lnTo>
                  <a:lnTo>
                    <a:pt x="727" y="467"/>
                  </a:lnTo>
                  <a:lnTo>
                    <a:pt x="731" y="468"/>
                  </a:lnTo>
                  <a:lnTo>
                    <a:pt x="735" y="467"/>
                  </a:lnTo>
                  <a:lnTo>
                    <a:pt x="735" y="467"/>
                  </a:lnTo>
                  <a:lnTo>
                    <a:pt x="737" y="467"/>
                  </a:lnTo>
                  <a:lnTo>
                    <a:pt x="737" y="465"/>
                  </a:lnTo>
                  <a:lnTo>
                    <a:pt x="735" y="464"/>
                  </a:lnTo>
                  <a:lnTo>
                    <a:pt x="731" y="461"/>
                  </a:lnTo>
                  <a:lnTo>
                    <a:pt x="725" y="461"/>
                  </a:lnTo>
                  <a:lnTo>
                    <a:pt x="725" y="461"/>
                  </a:lnTo>
                  <a:lnTo>
                    <a:pt x="721" y="462"/>
                  </a:lnTo>
                  <a:lnTo>
                    <a:pt x="717" y="462"/>
                  </a:lnTo>
                  <a:lnTo>
                    <a:pt x="713" y="461"/>
                  </a:lnTo>
                  <a:lnTo>
                    <a:pt x="708" y="458"/>
                  </a:lnTo>
                  <a:lnTo>
                    <a:pt x="708" y="458"/>
                  </a:lnTo>
                  <a:lnTo>
                    <a:pt x="703" y="454"/>
                  </a:lnTo>
                  <a:lnTo>
                    <a:pt x="698" y="452"/>
                  </a:lnTo>
                  <a:lnTo>
                    <a:pt x="696" y="452"/>
                  </a:lnTo>
                  <a:lnTo>
                    <a:pt x="693" y="454"/>
                  </a:lnTo>
                  <a:lnTo>
                    <a:pt x="691" y="458"/>
                  </a:lnTo>
                  <a:lnTo>
                    <a:pt x="690" y="462"/>
                  </a:lnTo>
                  <a:lnTo>
                    <a:pt x="690" y="462"/>
                  </a:lnTo>
                  <a:lnTo>
                    <a:pt x="688" y="467"/>
                  </a:lnTo>
                  <a:lnTo>
                    <a:pt x="687" y="470"/>
                  </a:lnTo>
                  <a:lnTo>
                    <a:pt x="684" y="471"/>
                  </a:lnTo>
                  <a:lnTo>
                    <a:pt x="681" y="471"/>
                  </a:lnTo>
                  <a:lnTo>
                    <a:pt x="677" y="471"/>
                  </a:lnTo>
                  <a:lnTo>
                    <a:pt x="676" y="472"/>
                  </a:lnTo>
                  <a:lnTo>
                    <a:pt x="673" y="472"/>
                  </a:lnTo>
                  <a:lnTo>
                    <a:pt x="673" y="472"/>
                  </a:lnTo>
                  <a:lnTo>
                    <a:pt x="673" y="475"/>
                  </a:lnTo>
                  <a:lnTo>
                    <a:pt x="673" y="477"/>
                  </a:lnTo>
                  <a:lnTo>
                    <a:pt x="676" y="478"/>
                  </a:lnTo>
                  <a:lnTo>
                    <a:pt x="681" y="481"/>
                  </a:lnTo>
                  <a:lnTo>
                    <a:pt x="687" y="481"/>
                  </a:lnTo>
                  <a:lnTo>
                    <a:pt x="687" y="481"/>
                  </a:lnTo>
                  <a:lnTo>
                    <a:pt x="694" y="482"/>
                  </a:lnTo>
                  <a:lnTo>
                    <a:pt x="698" y="487"/>
                  </a:lnTo>
                  <a:lnTo>
                    <a:pt x="701" y="489"/>
                  </a:lnTo>
                  <a:lnTo>
                    <a:pt x="701" y="489"/>
                  </a:lnTo>
                  <a:lnTo>
                    <a:pt x="700" y="491"/>
                  </a:lnTo>
                  <a:lnTo>
                    <a:pt x="700" y="491"/>
                  </a:lnTo>
                  <a:lnTo>
                    <a:pt x="697" y="491"/>
                  </a:lnTo>
                  <a:lnTo>
                    <a:pt x="696" y="494"/>
                  </a:lnTo>
                  <a:lnTo>
                    <a:pt x="694" y="495"/>
                  </a:lnTo>
                  <a:lnTo>
                    <a:pt x="693" y="495"/>
                  </a:lnTo>
                  <a:lnTo>
                    <a:pt x="693" y="495"/>
                  </a:lnTo>
                  <a:lnTo>
                    <a:pt x="688" y="494"/>
                  </a:lnTo>
                  <a:lnTo>
                    <a:pt x="686" y="494"/>
                  </a:lnTo>
                  <a:lnTo>
                    <a:pt x="684" y="497"/>
                  </a:lnTo>
                  <a:lnTo>
                    <a:pt x="686" y="499"/>
                  </a:lnTo>
                  <a:lnTo>
                    <a:pt x="686" y="499"/>
                  </a:lnTo>
                  <a:lnTo>
                    <a:pt x="687" y="502"/>
                  </a:lnTo>
                  <a:lnTo>
                    <a:pt x="687" y="504"/>
                  </a:lnTo>
                  <a:lnTo>
                    <a:pt x="686" y="507"/>
                  </a:lnTo>
                  <a:lnTo>
                    <a:pt x="684" y="509"/>
                  </a:lnTo>
                  <a:lnTo>
                    <a:pt x="684" y="509"/>
                  </a:lnTo>
                  <a:lnTo>
                    <a:pt x="684" y="511"/>
                  </a:lnTo>
                  <a:lnTo>
                    <a:pt x="684" y="511"/>
                  </a:lnTo>
                  <a:lnTo>
                    <a:pt x="680" y="511"/>
                  </a:lnTo>
                  <a:lnTo>
                    <a:pt x="670" y="509"/>
                  </a:lnTo>
                  <a:lnTo>
                    <a:pt x="670" y="509"/>
                  </a:lnTo>
                  <a:lnTo>
                    <a:pt x="663" y="509"/>
                  </a:lnTo>
                  <a:lnTo>
                    <a:pt x="656" y="509"/>
                  </a:lnTo>
                  <a:lnTo>
                    <a:pt x="639" y="512"/>
                  </a:lnTo>
                  <a:lnTo>
                    <a:pt x="639" y="512"/>
                  </a:lnTo>
                  <a:lnTo>
                    <a:pt x="632" y="514"/>
                  </a:lnTo>
                  <a:lnTo>
                    <a:pt x="623" y="512"/>
                  </a:lnTo>
                  <a:lnTo>
                    <a:pt x="617" y="509"/>
                  </a:lnTo>
                  <a:lnTo>
                    <a:pt x="613" y="507"/>
                  </a:lnTo>
                  <a:lnTo>
                    <a:pt x="613" y="507"/>
                  </a:lnTo>
                  <a:lnTo>
                    <a:pt x="610" y="504"/>
                  </a:lnTo>
                  <a:lnTo>
                    <a:pt x="606" y="504"/>
                  </a:lnTo>
                  <a:lnTo>
                    <a:pt x="596" y="502"/>
                  </a:lnTo>
                  <a:lnTo>
                    <a:pt x="596" y="502"/>
                  </a:lnTo>
                  <a:lnTo>
                    <a:pt x="592" y="502"/>
                  </a:lnTo>
                  <a:lnTo>
                    <a:pt x="590" y="499"/>
                  </a:lnTo>
                  <a:lnTo>
                    <a:pt x="587" y="497"/>
                  </a:lnTo>
                  <a:lnTo>
                    <a:pt x="582" y="495"/>
                  </a:lnTo>
                  <a:lnTo>
                    <a:pt x="582" y="495"/>
                  </a:lnTo>
                  <a:lnTo>
                    <a:pt x="579" y="495"/>
                  </a:lnTo>
                  <a:lnTo>
                    <a:pt x="577" y="494"/>
                  </a:lnTo>
                  <a:lnTo>
                    <a:pt x="575" y="491"/>
                  </a:lnTo>
                  <a:lnTo>
                    <a:pt x="573" y="482"/>
                  </a:lnTo>
                  <a:lnTo>
                    <a:pt x="573" y="482"/>
                  </a:lnTo>
                  <a:lnTo>
                    <a:pt x="573" y="481"/>
                  </a:lnTo>
                  <a:lnTo>
                    <a:pt x="570" y="481"/>
                  </a:lnTo>
                  <a:lnTo>
                    <a:pt x="563" y="479"/>
                  </a:lnTo>
                  <a:lnTo>
                    <a:pt x="555" y="481"/>
                  </a:lnTo>
                  <a:lnTo>
                    <a:pt x="548" y="484"/>
                  </a:lnTo>
                  <a:lnTo>
                    <a:pt x="548" y="484"/>
                  </a:lnTo>
                  <a:lnTo>
                    <a:pt x="542" y="487"/>
                  </a:lnTo>
                  <a:lnTo>
                    <a:pt x="535" y="488"/>
                  </a:lnTo>
                  <a:lnTo>
                    <a:pt x="528" y="489"/>
                  </a:lnTo>
                  <a:lnTo>
                    <a:pt x="526" y="492"/>
                  </a:lnTo>
                  <a:lnTo>
                    <a:pt x="523" y="494"/>
                  </a:lnTo>
                  <a:lnTo>
                    <a:pt x="523" y="494"/>
                  </a:lnTo>
                  <a:lnTo>
                    <a:pt x="523" y="498"/>
                  </a:lnTo>
                  <a:lnTo>
                    <a:pt x="525" y="501"/>
                  </a:lnTo>
                  <a:lnTo>
                    <a:pt x="528" y="501"/>
                  </a:lnTo>
                  <a:lnTo>
                    <a:pt x="531" y="501"/>
                  </a:lnTo>
                  <a:lnTo>
                    <a:pt x="531" y="501"/>
                  </a:lnTo>
                  <a:lnTo>
                    <a:pt x="535" y="499"/>
                  </a:lnTo>
                  <a:lnTo>
                    <a:pt x="536" y="498"/>
                  </a:lnTo>
                  <a:lnTo>
                    <a:pt x="540" y="497"/>
                  </a:lnTo>
                  <a:lnTo>
                    <a:pt x="546" y="497"/>
                  </a:lnTo>
                  <a:lnTo>
                    <a:pt x="546" y="497"/>
                  </a:lnTo>
                  <a:lnTo>
                    <a:pt x="549" y="497"/>
                  </a:lnTo>
                  <a:lnTo>
                    <a:pt x="553" y="495"/>
                  </a:lnTo>
                  <a:lnTo>
                    <a:pt x="559" y="492"/>
                  </a:lnTo>
                  <a:lnTo>
                    <a:pt x="563" y="489"/>
                  </a:lnTo>
                  <a:lnTo>
                    <a:pt x="566" y="489"/>
                  </a:lnTo>
                  <a:lnTo>
                    <a:pt x="567" y="489"/>
                  </a:lnTo>
                  <a:lnTo>
                    <a:pt x="567" y="489"/>
                  </a:lnTo>
                  <a:lnTo>
                    <a:pt x="567" y="492"/>
                  </a:lnTo>
                  <a:lnTo>
                    <a:pt x="566" y="494"/>
                  </a:lnTo>
                  <a:lnTo>
                    <a:pt x="559" y="498"/>
                  </a:lnTo>
                  <a:lnTo>
                    <a:pt x="549" y="502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38" y="505"/>
                  </a:lnTo>
                  <a:lnTo>
                    <a:pt x="536" y="507"/>
                  </a:lnTo>
                  <a:lnTo>
                    <a:pt x="535" y="508"/>
                  </a:lnTo>
                  <a:lnTo>
                    <a:pt x="535" y="511"/>
                  </a:lnTo>
                  <a:lnTo>
                    <a:pt x="538" y="516"/>
                  </a:lnTo>
                  <a:lnTo>
                    <a:pt x="543" y="526"/>
                  </a:lnTo>
                  <a:lnTo>
                    <a:pt x="543" y="526"/>
                  </a:lnTo>
                  <a:lnTo>
                    <a:pt x="545" y="529"/>
                  </a:lnTo>
                  <a:lnTo>
                    <a:pt x="546" y="532"/>
                  </a:lnTo>
                  <a:lnTo>
                    <a:pt x="545" y="534"/>
                  </a:lnTo>
                  <a:lnTo>
                    <a:pt x="545" y="535"/>
                  </a:lnTo>
                  <a:lnTo>
                    <a:pt x="540" y="535"/>
                  </a:lnTo>
                  <a:lnTo>
                    <a:pt x="539" y="536"/>
                  </a:lnTo>
                  <a:lnTo>
                    <a:pt x="539" y="538"/>
                  </a:lnTo>
                  <a:lnTo>
                    <a:pt x="539" y="538"/>
                  </a:lnTo>
                  <a:lnTo>
                    <a:pt x="538" y="539"/>
                  </a:lnTo>
                  <a:lnTo>
                    <a:pt x="536" y="541"/>
                  </a:lnTo>
                  <a:lnTo>
                    <a:pt x="532" y="539"/>
                  </a:lnTo>
                  <a:lnTo>
                    <a:pt x="528" y="536"/>
                  </a:lnTo>
                  <a:lnTo>
                    <a:pt x="528" y="535"/>
                  </a:lnTo>
                  <a:lnTo>
                    <a:pt x="529" y="534"/>
                  </a:lnTo>
                  <a:lnTo>
                    <a:pt x="529" y="534"/>
                  </a:lnTo>
                  <a:lnTo>
                    <a:pt x="532" y="532"/>
                  </a:lnTo>
                  <a:lnTo>
                    <a:pt x="532" y="528"/>
                  </a:lnTo>
                  <a:lnTo>
                    <a:pt x="531" y="524"/>
                  </a:lnTo>
                  <a:lnTo>
                    <a:pt x="528" y="521"/>
                  </a:lnTo>
                  <a:lnTo>
                    <a:pt x="528" y="521"/>
                  </a:lnTo>
                  <a:lnTo>
                    <a:pt x="523" y="519"/>
                  </a:lnTo>
                  <a:lnTo>
                    <a:pt x="521" y="518"/>
                  </a:lnTo>
                  <a:lnTo>
                    <a:pt x="519" y="518"/>
                  </a:lnTo>
                  <a:lnTo>
                    <a:pt x="519" y="516"/>
                  </a:lnTo>
                  <a:lnTo>
                    <a:pt x="519" y="516"/>
                  </a:lnTo>
                  <a:lnTo>
                    <a:pt x="518" y="514"/>
                  </a:lnTo>
                  <a:lnTo>
                    <a:pt x="516" y="514"/>
                  </a:lnTo>
                  <a:lnTo>
                    <a:pt x="512" y="514"/>
                  </a:lnTo>
                  <a:lnTo>
                    <a:pt x="508" y="512"/>
                  </a:lnTo>
                  <a:lnTo>
                    <a:pt x="508" y="512"/>
                  </a:lnTo>
                  <a:lnTo>
                    <a:pt x="502" y="508"/>
                  </a:lnTo>
                  <a:lnTo>
                    <a:pt x="498" y="508"/>
                  </a:lnTo>
                  <a:lnTo>
                    <a:pt x="494" y="509"/>
                  </a:lnTo>
                  <a:lnTo>
                    <a:pt x="494" y="509"/>
                  </a:lnTo>
                  <a:lnTo>
                    <a:pt x="489" y="511"/>
                  </a:lnTo>
                  <a:lnTo>
                    <a:pt x="482" y="512"/>
                  </a:lnTo>
                  <a:lnTo>
                    <a:pt x="465" y="514"/>
                  </a:lnTo>
                  <a:lnTo>
                    <a:pt x="465" y="514"/>
                  </a:lnTo>
                  <a:lnTo>
                    <a:pt x="451" y="515"/>
                  </a:lnTo>
                  <a:lnTo>
                    <a:pt x="437" y="515"/>
                  </a:lnTo>
                  <a:lnTo>
                    <a:pt x="425" y="514"/>
                  </a:lnTo>
                  <a:lnTo>
                    <a:pt x="420" y="512"/>
                  </a:lnTo>
                  <a:lnTo>
                    <a:pt x="417" y="511"/>
                  </a:lnTo>
                  <a:lnTo>
                    <a:pt x="417" y="511"/>
                  </a:lnTo>
                  <a:lnTo>
                    <a:pt x="417" y="508"/>
                  </a:lnTo>
                  <a:lnTo>
                    <a:pt x="417" y="507"/>
                  </a:lnTo>
                  <a:lnTo>
                    <a:pt x="422" y="502"/>
                  </a:lnTo>
                  <a:lnTo>
                    <a:pt x="430" y="499"/>
                  </a:lnTo>
                  <a:lnTo>
                    <a:pt x="435" y="498"/>
                  </a:lnTo>
                  <a:lnTo>
                    <a:pt x="435" y="498"/>
                  </a:lnTo>
                  <a:lnTo>
                    <a:pt x="438" y="498"/>
                  </a:lnTo>
                  <a:lnTo>
                    <a:pt x="437" y="495"/>
                  </a:lnTo>
                  <a:lnTo>
                    <a:pt x="434" y="491"/>
                  </a:lnTo>
                  <a:lnTo>
                    <a:pt x="430" y="487"/>
                  </a:lnTo>
                  <a:lnTo>
                    <a:pt x="430" y="487"/>
                  </a:lnTo>
                  <a:lnTo>
                    <a:pt x="422" y="482"/>
                  </a:lnTo>
                  <a:lnTo>
                    <a:pt x="412" y="479"/>
                  </a:lnTo>
                  <a:lnTo>
                    <a:pt x="407" y="478"/>
                  </a:lnTo>
                  <a:lnTo>
                    <a:pt x="404" y="478"/>
                  </a:lnTo>
                  <a:lnTo>
                    <a:pt x="404" y="479"/>
                  </a:lnTo>
                  <a:lnTo>
                    <a:pt x="404" y="479"/>
                  </a:lnTo>
                  <a:lnTo>
                    <a:pt x="402" y="481"/>
                  </a:lnTo>
                  <a:lnTo>
                    <a:pt x="401" y="481"/>
                  </a:lnTo>
                  <a:lnTo>
                    <a:pt x="397" y="481"/>
                  </a:lnTo>
                  <a:lnTo>
                    <a:pt x="380" y="478"/>
                  </a:lnTo>
                  <a:lnTo>
                    <a:pt x="380" y="478"/>
                  </a:lnTo>
                  <a:lnTo>
                    <a:pt x="371" y="475"/>
                  </a:lnTo>
                  <a:lnTo>
                    <a:pt x="367" y="472"/>
                  </a:lnTo>
                  <a:lnTo>
                    <a:pt x="361" y="471"/>
                  </a:lnTo>
                  <a:lnTo>
                    <a:pt x="357" y="470"/>
                  </a:lnTo>
                  <a:lnTo>
                    <a:pt x="357" y="470"/>
                  </a:lnTo>
                  <a:lnTo>
                    <a:pt x="350" y="470"/>
                  </a:lnTo>
                  <a:lnTo>
                    <a:pt x="341" y="468"/>
                  </a:lnTo>
                  <a:lnTo>
                    <a:pt x="333" y="464"/>
                  </a:lnTo>
                  <a:lnTo>
                    <a:pt x="326" y="460"/>
                  </a:lnTo>
                  <a:lnTo>
                    <a:pt x="326" y="460"/>
                  </a:lnTo>
                  <a:lnTo>
                    <a:pt x="321" y="457"/>
                  </a:lnTo>
                  <a:lnTo>
                    <a:pt x="316" y="455"/>
                  </a:lnTo>
                  <a:lnTo>
                    <a:pt x="304" y="454"/>
                  </a:lnTo>
                  <a:lnTo>
                    <a:pt x="294" y="457"/>
                  </a:lnTo>
                  <a:lnTo>
                    <a:pt x="290" y="458"/>
                  </a:lnTo>
                  <a:lnTo>
                    <a:pt x="289" y="461"/>
                  </a:lnTo>
                  <a:lnTo>
                    <a:pt x="289" y="461"/>
                  </a:lnTo>
                  <a:lnTo>
                    <a:pt x="286" y="465"/>
                  </a:lnTo>
                  <a:lnTo>
                    <a:pt x="282" y="467"/>
                  </a:lnTo>
                  <a:lnTo>
                    <a:pt x="276" y="468"/>
                  </a:lnTo>
                  <a:lnTo>
                    <a:pt x="270" y="468"/>
                  </a:lnTo>
                  <a:lnTo>
                    <a:pt x="270" y="468"/>
                  </a:lnTo>
                  <a:lnTo>
                    <a:pt x="269" y="467"/>
                  </a:lnTo>
                  <a:lnTo>
                    <a:pt x="267" y="467"/>
                  </a:lnTo>
                  <a:lnTo>
                    <a:pt x="269" y="462"/>
                  </a:lnTo>
                  <a:lnTo>
                    <a:pt x="272" y="460"/>
                  </a:lnTo>
                  <a:lnTo>
                    <a:pt x="272" y="458"/>
                  </a:lnTo>
                  <a:lnTo>
                    <a:pt x="272" y="457"/>
                  </a:lnTo>
                  <a:lnTo>
                    <a:pt x="272" y="457"/>
                  </a:lnTo>
                  <a:lnTo>
                    <a:pt x="269" y="455"/>
                  </a:lnTo>
                  <a:lnTo>
                    <a:pt x="269" y="451"/>
                  </a:lnTo>
                  <a:lnTo>
                    <a:pt x="269" y="447"/>
                  </a:lnTo>
                  <a:lnTo>
                    <a:pt x="267" y="445"/>
                  </a:lnTo>
                  <a:lnTo>
                    <a:pt x="266" y="445"/>
                  </a:lnTo>
                  <a:lnTo>
                    <a:pt x="266" y="445"/>
                  </a:lnTo>
                  <a:lnTo>
                    <a:pt x="263" y="445"/>
                  </a:lnTo>
                  <a:lnTo>
                    <a:pt x="262" y="448"/>
                  </a:lnTo>
                  <a:lnTo>
                    <a:pt x="257" y="457"/>
                  </a:lnTo>
                  <a:lnTo>
                    <a:pt x="252" y="464"/>
                  </a:lnTo>
                  <a:lnTo>
                    <a:pt x="247" y="467"/>
                  </a:lnTo>
                  <a:lnTo>
                    <a:pt x="245" y="468"/>
                  </a:lnTo>
                  <a:lnTo>
                    <a:pt x="245" y="468"/>
                  </a:lnTo>
                  <a:lnTo>
                    <a:pt x="240" y="467"/>
                  </a:lnTo>
                  <a:lnTo>
                    <a:pt x="237" y="464"/>
                  </a:lnTo>
                  <a:lnTo>
                    <a:pt x="232" y="454"/>
                  </a:lnTo>
                  <a:lnTo>
                    <a:pt x="226" y="444"/>
                  </a:lnTo>
                  <a:lnTo>
                    <a:pt x="223" y="438"/>
                  </a:lnTo>
                  <a:lnTo>
                    <a:pt x="220" y="435"/>
                  </a:lnTo>
                  <a:lnTo>
                    <a:pt x="220" y="435"/>
                  </a:lnTo>
                  <a:lnTo>
                    <a:pt x="213" y="433"/>
                  </a:lnTo>
                  <a:lnTo>
                    <a:pt x="209" y="431"/>
                  </a:lnTo>
                  <a:lnTo>
                    <a:pt x="208" y="431"/>
                  </a:lnTo>
                  <a:lnTo>
                    <a:pt x="208" y="433"/>
                  </a:lnTo>
                  <a:lnTo>
                    <a:pt x="210" y="438"/>
                  </a:lnTo>
                  <a:lnTo>
                    <a:pt x="210" y="438"/>
                  </a:lnTo>
                  <a:lnTo>
                    <a:pt x="212" y="441"/>
                  </a:lnTo>
                  <a:lnTo>
                    <a:pt x="212" y="442"/>
                  </a:lnTo>
                  <a:lnTo>
                    <a:pt x="212" y="444"/>
                  </a:lnTo>
                  <a:lnTo>
                    <a:pt x="210" y="444"/>
                  </a:lnTo>
                  <a:lnTo>
                    <a:pt x="206" y="445"/>
                  </a:lnTo>
                  <a:lnTo>
                    <a:pt x="205" y="445"/>
                  </a:lnTo>
                  <a:lnTo>
                    <a:pt x="205" y="448"/>
                  </a:lnTo>
                  <a:lnTo>
                    <a:pt x="205" y="448"/>
                  </a:lnTo>
                  <a:lnTo>
                    <a:pt x="205" y="450"/>
                  </a:lnTo>
                  <a:lnTo>
                    <a:pt x="203" y="452"/>
                  </a:lnTo>
                  <a:lnTo>
                    <a:pt x="199" y="457"/>
                  </a:lnTo>
                  <a:lnTo>
                    <a:pt x="195" y="458"/>
                  </a:lnTo>
                  <a:lnTo>
                    <a:pt x="193" y="460"/>
                  </a:lnTo>
                  <a:lnTo>
                    <a:pt x="193" y="458"/>
                  </a:lnTo>
                  <a:lnTo>
                    <a:pt x="193" y="458"/>
                  </a:lnTo>
                  <a:lnTo>
                    <a:pt x="192" y="455"/>
                  </a:lnTo>
                  <a:lnTo>
                    <a:pt x="188" y="454"/>
                  </a:lnTo>
                  <a:lnTo>
                    <a:pt x="183" y="455"/>
                  </a:lnTo>
                  <a:lnTo>
                    <a:pt x="178" y="461"/>
                  </a:lnTo>
                  <a:lnTo>
                    <a:pt x="178" y="461"/>
                  </a:lnTo>
                  <a:lnTo>
                    <a:pt x="171" y="467"/>
                  </a:lnTo>
                  <a:lnTo>
                    <a:pt x="166" y="468"/>
                  </a:lnTo>
                  <a:lnTo>
                    <a:pt x="163" y="468"/>
                  </a:lnTo>
                  <a:lnTo>
                    <a:pt x="162" y="465"/>
                  </a:lnTo>
                  <a:lnTo>
                    <a:pt x="162" y="465"/>
                  </a:lnTo>
                  <a:lnTo>
                    <a:pt x="161" y="465"/>
                  </a:lnTo>
                  <a:lnTo>
                    <a:pt x="158" y="465"/>
                  </a:lnTo>
                  <a:lnTo>
                    <a:pt x="149" y="470"/>
                  </a:lnTo>
                  <a:lnTo>
                    <a:pt x="141" y="475"/>
                  </a:lnTo>
                  <a:lnTo>
                    <a:pt x="138" y="477"/>
                  </a:lnTo>
                  <a:lnTo>
                    <a:pt x="136" y="479"/>
                  </a:lnTo>
                  <a:lnTo>
                    <a:pt x="136" y="479"/>
                  </a:lnTo>
                  <a:lnTo>
                    <a:pt x="136" y="482"/>
                  </a:lnTo>
                  <a:lnTo>
                    <a:pt x="135" y="484"/>
                  </a:lnTo>
                  <a:lnTo>
                    <a:pt x="131" y="485"/>
                  </a:lnTo>
                  <a:lnTo>
                    <a:pt x="126" y="487"/>
                  </a:lnTo>
                  <a:lnTo>
                    <a:pt x="126" y="487"/>
                  </a:lnTo>
                  <a:lnTo>
                    <a:pt x="124" y="485"/>
                  </a:lnTo>
                  <a:lnTo>
                    <a:pt x="124" y="482"/>
                  </a:lnTo>
                  <a:lnTo>
                    <a:pt x="126" y="479"/>
                  </a:lnTo>
                  <a:lnTo>
                    <a:pt x="131" y="477"/>
                  </a:lnTo>
                  <a:lnTo>
                    <a:pt x="131" y="477"/>
                  </a:lnTo>
                  <a:lnTo>
                    <a:pt x="145" y="468"/>
                  </a:lnTo>
                  <a:lnTo>
                    <a:pt x="154" y="462"/>
                  </a:lnTo>
                  <a:lnTo>
                    <a:pt x="161" y="460"/>
                  </a:lnTo>
                  <a:lnTo>
                    <a:pt x="161" y="460"/>
                  </a:lnTo>
                  <a:lnTo>
                    <a:pt x="169" y="458"/>
                  </a:lnTo>
                  <a:lnTo>
                    <a:pt x="176" y="454"/>
                  </a:lnTo>
                  <a:lnTo>
                    <a:pt x="183" y="451"/>
                  </a:lnTo>
                  <a:lnTo>
                    <a:pt x="186" y="450"/>
                  </a:lnTo>
                  <a:lnTo>
                    <a:pt x="186" y="447"/>
                  </a:lnTo>
                  <a:lnTo>
                    <a:pt x="186" y="447"/>
                  </a:lnTo>
                  <a:lnTo>
                    <a:pt x="186" y="447"/>
                  </a:lnTo>
                  <a:lnTo>
                    <a:pt x="185" y="445"/>
                  </a:lnTo>
                  <a:lnTo>
                    <a:pt x="182" y="445"/>
                  </a:lnTo>
                  <a:lnTo>
                    <a:pt x="178" y="445"/>
                  </a:lnTo>
                  <a:lnTo>
                    <a:pt x="172" y="445"/>
                  </a:lnTo>
                  <a:lnTo>
                    <a:pt x="172" y="445"/>
                  </a:lnTo>
                  <a:lnTo>
                    <a:pt x="168" y="445"/>
                  </a:lnTo>
                  <a:lnTo>
                    <a:pt x="162" y="448"/>
                  </a:lnTo>
                  <a:lnTo>
                    <a:pt x="148" y="455"/>
                  </a:lnTo>
                  <a:lnTo>
                    <a:pt x="148" y="455"/>
                  </a:lnTo>
                  <a:lnTo>
                    <a:pt x="141" y="458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2"/>
                  </a:lnTo>
                  <a:lnTo>
                    <a:pt x="129" y="464"/>
                  </a:lnTo>
                  <a:lnTo>
                    <a:pt x="129" y="464"/>
                  </a:lnTo>
                  <a:lnTo>
                    <a:pt x="129" y="465"/>
                  </a:lnTo>
                  <a:lnTo>
                    <a:pt x="129" y="467"/>
                  </a:lnTo>
                  <a:lnTo>
                    <a:pt x="126" y="467"/>
                  </a:lnTo>
                  <a:lnTo>
                    <a:pt x="121" y="465"/>
                  </a:lnTo>
                  <a:lnTo>
                    <a:pt x="119" y="465"/>
                  </a:lnTo>
                  <a:lnTo>
                    <a:pt x="118" y="467"/>
                  </a:lnTo>
                  <a:lnTo>
                    <a:pt x="118" y="467"/>
                  </a:lnTo>
                  <a:lnTo>
                    <a:pt x="117" y="468"/>
                  </a:lnTo>
                  <a:lnTo>
                    <a:pt x="114" y="468"/>
                  </a:lnTo>
                  <a:lnTo>
                    <a:pt x="114" y="467"/>
                  </a:lnTo>
                  <a:lnTo>
                    <a:pt x="115" y="464"/>
                  </a:lnTo>
                  <a:lnTo>
                    <a:pt x="115" y="464"/>
                  </a:lnTo>
                  <a:lnTo>
                    <a:pt x="115" y="464"/>
                  </a:lnTo>
                  <a:lnTo>
                    <a:pt x="115" y="462"/>
                  </a:lnTo>
                  <a:lnTo>
                    <a:pt x="112" y="461"/>
                  </a:lnTo>
                  <a:lnTo>
                    <a:pt x="108" y="460"/>
                  </a:lnTo>
                  <a:lnTo>
                    <a:pt x="107" y="460"/>
                  </a:lnTo>
                  <a:lnTo>
                    <a:pt x="107" y="461"/>
                  </a:lnTo>
                  <a:lnTo>
                    <a:pt x="107" y="461"/>
                  </a:lnTo>
                  <a:lnTo>
                    <a:pt x="105" y="462"/>
                  </a:lnTo>
                  <a:lnTo>
                    <a:pt x="104" y="465"/>
                  </a:lnTo>
                  <a:lnTo>
                    <a:pt x="101" y="467"/>
                  </a:lnTo>
                  <a:lnTo>
                    <a:pt x="95" y="467"/>
                  </a:lnTo>
                  <a:lnTo>
                    <a:pt x="95" y="467"/>
                  </a:lnTo>
                  <a:lnTo>
                    <a:pt x="90" y="468"/>
                  </a:lnTo>
                  <a:lnTo>
                    <a:pt x="84" y="470"/>
                  </a:lnTo>
                  <a:lnTo>
                    <a:pt x="82" y="474"/>
                  </a:lnTo>
                  <a:lnTo>
                    <a:pt x="82" y="475"/>
                  </a:lnTo>
                  <a:lnTo>
                    <a:pt x="84" y="477"/>
                  </a:lnTo>
                  <a:lnTo>
                    <a:pt x="84" y="477"/>
                  </a:lnTo>
                  <a:lnTo>
                    <a:pt x="91" y="482"/>
                  </a:lnTo>
                  <a:lnTo>
                    <a:pt x="91" y="484"/>
                  </a:lnTo>
                  <a:lnTo>
                    <a:pt x="91" y="487"/>
                  </a:lnTo>
                  <a:lnTo>
                    <a:pt x="91" y="487"/>
                  </a:lnTo>
                  <a:lnTo>
                    <a:pt x="90" y="487"/>
                  </a:lnTo>
                  <a:lnTo>
                    <a:pt x="87" y="487"/>
                  </a:lnTo>
                  <a:lnTo>
                    <a:pt x="82" y="484"/>
                  </a:lnTo>
                  <a:lnTo>
                    <a:pt x="75" y="481"/>
                  </a:lnTo>
                  <a:lnTo>
                    <a:pt x="71" y="479"/>
                  </a:lnTo>
                  <a:lnTo>
                    <a:pt x="67" y="479"/>
                  </a:lnTo>
                  <a:lnTo>
                    <a:pt x="67" y="479"/>
                  </a:lnTo>
                  <a:lnTo>
                    <a:pt x="61" y="479"/>
                  </a:lnTo>
                  <a:lnTo>
                    <a:pt x="55" y="478"/>
                  </a:lnTo>
                  <a:lnTo>
                    <a:pt x="43" y="472"/>
                  </a:lnTo>
                  <a:lnTo>
                    <a:pt x="33" y="467"/>
                  </a:lnTo>
                  <a:lnTo>
                    <a:pt x="30" y="464"/>
                  </a:lnTo>
                  <a:lnTo>
                    <a:pt x="28" y="462"/>
                  </a:lnTo>
                  <a:lnTo>
                    <a:pt x="28" y="462"/>
                  </a:lnTo>
                  <a:lnTo>
                    <a:pt x="28" y="461"/>
                  </a:lnTo>
                  <a:lnTo>
                    <a:pt x="25" y="461"/>
                  </a:lnTo>
                  <a:lnTo>
                    <a:pt x="18" y="461"/>
                  </a:lnTo>
                  <a:lnTo>
                    <a:pt x="0" y="460"/>
                  </a:lnTo>
                  <a:lnTo>
                    <a:pt x="0" y="706"/>
                  </a:lnTo>
                  <a:lnTo>
                    <a:pt x="0" y="706"/>
                  </a:lnTo>
                  <a:lnTo>
                    <a:pt x="3" y="707"/>
                  </a:lnTo>
                  <a:lnTo>
                    <a:pt x="6" y="709"/>
                  </a:lnTo>
                  <a:lnTo>
                    <a:pt x="8" y="707"/>
                  </a:lnTo>
                  <a:lnTo>
                    <a:pt x="8" y="707"/>
                  </a:lnTo>
                  <a:lnTo>
                    <a:pt x="10" y="706"/>
                  </a:lnTo>
                  <a:lnTo>
                    <a:pt x="13" y="707"/>
                  </a:lnTo>
                  <a:lnTo>
                    <a:pt x="17" y="706"/>
                  </a:lnTo>
                  <a:lnTo>
                    <a:pt x="23" y="704"/>
                  </a:lnTo>
                  <a:lnTo>
                    <a:pt x="23" y="704"/>
                  </a:lnTo>
                  <a:lnTo>
                    <a:pt x="25" y="704"/>
                  </a:lnTo>
                  <a:lnTo>
                    <a:pt x="27" y="704"/>
                  </a:lnTo>
                  <a:lnTo>
                    <a:pt x="31" y="706"/>
                  </a:lnTo>
                  <a:lnTo>
                    <a:pt x="33" y="710"/>
                  </a:lnTo>
                  <a:lnTo>
                    <a:pt x="34" y="713"/>
                  </a:lnTo>
                  <a:lnTo>
                    <a:pt x="34" y="713"/>
                  </a:lnTo>
                  <a:lnTo>
                    <a:pt x="35" y="716"/>
                  </a:lnTo>
                  <a:lnTo>
                    <a:pt x="40" y="720"/>
                  </a:lnTo>
                  <a:lnTo>
                    <a:pt x="45" y="724"/>
                  </a:lnTo>
                  <a:lnTo>
                    <a:pt x="50" y="728"/>
                  </a:lnTo>
                  <a:lnTo>
                    <a:pt x="50" y="728"/>
                  </a:lnTo>
                  <a:lnTo>
                    <a:pt x="55" y="737"/>
                  </a:lnTo>
                  <a:lnTo>
                    <a:pt x="58" y="738"/>
                  </a:lnTo>
                  <a:lnTo>
                    <a:pt x="62" y="737"/>
                  </a:lnTo>
                  <a:lnTo>
                    <a:pt x="62" y="737"/>
                  </a:lnTo>
                  <a:lnTo>
                    <a:pt x="71" y="733"/>
                  </a:lnTo>
                  <a:lnTo>
                    <a:pt x="75" y="730"/>
                  </a:lnTo>
                  <a:lnTo>
                    <a:pt x="77" y="727"/>
                  </a:lnTo>
                  <a:lnTo>
                    <a:pt x="77" y="726"/>
                  </a:lnTo>
                  <a:lnTo>
                    <a:pt x="77" y="726"/>
                  </a:lnTo>
                  <a:lnTo>
                    <a:pt x="78" y="723"/>
                  </a:lnTo>
                  <a:lnTo>
                    <a:pt x="80" y="721"/>
                  </a:lnTo>
                  <a:lnTo>
                    <a:pt x="88" y="720"/>
                  </a:lnTo>
                  <a:lnTo>
                    <a:pt x="95" y="721"/>
                  </a:lnTo>
                  <a:lnTo>
                    <a:pt x="98" y="724"/>
                  </a:lnTo>
                  <a:lnTo>
                    <a:pt x="98" y="727"/>
                  </a:lnTo>
                  <a:lnTo>
                    <a:pt x="98" y="727"/>
                  </a:lnTo>
                  <a:lnTo>
                    <a:pt x="99" y="730"/>
                  </a:lnTo>
                  <a:lnTo>
                    <a:pt x="102" y="733"/>
                  </a:lnTo>
                  <a:lnTo>
                    <a:pt x="111" y="741"/>
                  </a:lnTo>
                  <a:lnTo>
                    <a:pt x="122" y="751"/>
                  </a:lnTo>
                  <a:lnTo>
                    <a:pt x="128" y="758"/>
                  </a:lnTo>
                  <a:lnTo>
                    <a:pt x="134" y="765"/>
                  </a:lnTo>
                  <a:lnTo>
                    <a:pt x="134" y="765"/>
                  </a:lnTo>
                  <a:lnTo>
                    <a:pt x="141" y="780"/>
                  </a:lnTo>
                  <a:lnTo>
                    <a:pt x="145" y="788"/>
                  </a:lnTo>
                  <a:lnTo>
                    <a:pt x="151" y="794"/>
                  </a:lnTo>
                  <a:lnTo>
                    <a:pt x="162" y="800"/>
                  </a:lnTo>
                  <a:lnTo>
                    <a:pt x="162" y="800"/>
                  </a:lnTo>
                  <a:lnTo>
                    <a:pt x="172" y="804"/>
                  </a:lnTo>
                  <a:lnTo>
                    <a:pt x="176" y="808"/>
                  </a:lnTo>
                  <a:lnTo>
                    <a:pt x="178" y="812"/>
                  </a:lnTo>
                  <a:lnTo>
                    <a:pt x="176" y="817"/>
                  </a:lnTo>
                  <a:lnTo>
                    <a:pt x="176" y="817"/>
                  </a:lnTo>
                  <a:lnTo>
                    <a:pt x="176" y="818"/>
                  </a:lnTo>
                  <a:lnTo>
                    <a:pt x="178" y="821"/>
                  </a:lnTo>
                  <a:lnTo>
                    <a:pt x="181" y="824"/>
                  </a:lnTo>
                  <a:lnTo>
                    <a:pt x="182" y="828"/>
                  </a:lnTo>
                  <a:lnTo>
                    <a:pt x="182" y="829"/>
                  </a:lnTo>
                  <a:lnTo>
                    <a:pt x="181" y="831"/>
                  </a:lnTo>
                  <a:lnTo>
                    <a:pt x="181" y="831"/>
                  </a:lnTo>
                  <a:lnTo>
                    <a:pt x="169" y="839"/>
                  </a:lnTo>
                  <a:lnTo>
                    <a:pt x="169" y="839"/>
                  </a:lnTo>
                  <a:lnTo>
                    <a:pt x="169" y="841"/>
                  </a:lnTo>
                  <a:lnTo>
                    <a:pt x="171" y="844"/>
                  </a:lnTo>
                  <a:lnTo>
                    <a:pt x="176" y="847"/>
                  </a:lnTo>
                  <a:lnTo>
                    <a:pt x="176" y="847"/>
                  </a:lnTo>
                  <a:lnTo>
                    <a:pt x="176" y="848"/>
                  </a:lnTo>
                  <a:lnTo>
                    <a:pt x="176" y="849"/>
                  </a:lnTo>
                  <a:lnTo>
                    <a:pt x="173" y="851"/>
                  </a:lnTo>
                  <a:lnTo>
                    <a:pt x="171" y="852"/>
                  </a:lnTo>
                  <a:lnTo>
                    <a:pt x="171" y="852"/>
                  </a:lnTo>
                  <a:lnTo>
                    <a:pt x="172" y="854"/>
                  </a:lnTo>
                  <a:lnTo>
                    <a:pt x="172" y="854"/>
                  </a:lnTo>
                  <a:lnTo>
                    <a:pt x="173" y="856"/>
                  </a:lnTo>
                  <a:lnTo>
                    <a:pt x="173" y="859"/>
                  </a:lnTo>
                  <a:lnTo>
                    <a:pt x="173" y="862"/>
                  </a:lnTo>
                  <a:lnTo>
                    <a:pt x="175" y="866"/>
                  </a:lnTo>
                  <a:lnTo>
                    <a:pt x="175" y="866"/>
                  </a:lnTo>
                  <a:lnTo>
                    <a:pt x="178" y="868"/>
                  </a:lnTo>
                  <a:lnTo>
                    <a:pt x="181" y="868"/>
                  </a:lnTo>
                  <a:lnTo>
                    <a:pt x="185" y="868"/>
                  </a:lnTo>
                  <a:lnTo>
                    <a:pt x="188" y="865"/>
                  </a:lnTo>
                  <a:lnTo>
                    <a:pt x="188" y="865"/>
                  </a:lnTo>
                  <a:lnTo>
                    <a:pt x="191" y="865"/>
                  </a:lnTo>
                  <a:lnTo>
                    <a:pt x="192" y="866"/>
                  </a:lnTo>
                  <a:lnTo>
                    <a:pt x="193" y="871"/>
                  </a:lnTo>
                  <a:lnTo>
                    <a:pt x="192" y="875"/>
                  </a:lnTo>
                  <a:lnTo>
                    <a:pt x="192" y="875"/>
                  </a:lnTo>
                  <a:lnTo>
                    <a:pt x="191" y="878"/>
                  </a:lnTo>
                  <a:lnTo>
                    <a:pt x="193" y="881"/>
                  </a:lnTo>
                  <a:lnTo>
                    <a:pt x="196" y="882"/>
                  </a:lnTo>
                  <a:lnTo>
                    <a:pt x="199" y="879"/>
                  </a:lnTo>
                  <a:lnTo>
                    <a:pt x="199" y="879"/>
                  </a:lnTo>
                  <a:lnTo>
                    <a:pt x="200" y="879"/>
                  </a:lnTo>
                  <a:lnTo>
                    <a:pt x="202" y="879"/>
                  </a:lnTo>
                  <a:lnTo>
                    <a:pt x="205" y="882"/>
                  </a:lnTo>
                  <a:lnTo>
                    <a:pt x="212" y="888"/>
                  </a:lnTo>
                  <a:lnTo>
                    <a:pt x="212" y="888"/>
                  </a:lnTo>
                  <a:lnTo>
                    <a:pt x="213" y="889"/>
                  </a:lnTo>
                  <a:lnTo>
                    <a:pt x="215" y="892"/>
                  </a:lnTo>
                  <a:lnTo>
                    <a:pt x="215" y="895"/>
                  </a:lnTo>
                  <a:lnTo>
                    <a:pt x="213" y="895"/>
                  </a:lnTo>
                  <a:lnTo>
                    <a:pt x="213" y="895"/>
                  </a:lnTo>
                  <a:lnTo>
                    <a:pt x="210" y="895"/>
                  </a:lnTo>
                  <a:lnTo>
                    <a:pt x="210" y="896"/>
                  </a:lnTo>
                  <a:lnTo>
                    <a:pt x="209" y="899"/>
                  </a:lnTo>
                  <a:lnTo>
                    <a:pt x="209" y="903"/>
                  </a:lnTo>
                  <a:lnTo>
                    <a:pt x="212" y="905"/>
                  </a:lnTo>
                  <a:lnTo>
                    <a:pt x="212" y="905"/>
                  </a:lnTo>
                  <a:lnTo>
                    <a:pt x="215" y="906"/>
                  </a:lnTo>
                  <a:lnTo>
                    <a:pt x="215" y="908"/>
                  </a:lnTo>
                  <a:lnTo>
                    <a:pt x="216" y="913"/>
                  </a:lnTo>
                  <a:lnTo>
                    <a:pt x="216" y="913"/>
                  </a:lnTo>
                  <a:lnTo>
                    <a:pt x="218" y="916"/>
                  </a:lnTo>
                  <a:lnTo>
                    <a:pt x="222" y="918"/>
                  </a:lnTo>
                  <a:lnTo>
                    <a:pt x="227" y="919"/>
                  </a:lnTo>
                  <a:lnTo>
                    <a:pt x="233" y="919"/>
                  </a:lnTo>
                  <a:lnTo>
                    <a:pt x="233" y="919"/>
                  </a:lnTo>
                  <a:lnTo>
                    <a:pt x="236" y="919"/>
                  </a:lnTo>
                  <a:lnTo>
                    <a:pt x="239" y="920"/>
                  </a:lnTo>
                  <a:lnTo>
                    <a:pt x="243" y="926"/>
                  </a:lnTo>
                  <a:lnTo>
                    <a:pt x="243" y="926"/>
                  </a:lnTo>
                  <a:lnTo>
                    <a:pt x="246" y="929"/>
                  </a:lnTo>
                  <a:lnTo>
                    <a:pt x="250" y="930"/>
                  </a:lnTo>
                  <a:lnTo>
                    <a:pt x="255" y="932"/>
                  </a:lnTo>
                  <a:lnTo>
                    <a:pt x="257" y="930"/>
                  </a:lnTo>
                  <a:lnTo>
                    <a:pt x="257" y="930"/>
                  </a:lnTo>
                  <a:lnTo>
                    <a:pt x="260" y="930"/>
                  </a:lnTo>
                  <a:lnTo>
                    <a:pt x="262" y="933"/>
                  </a:lnTo>
                  <a:lnTo>
                    <a:pt x="263" y="940"/>
                  </a:lnTo>
                  <a:lnTo>
                    <a:pt x="263" y="940"/>
                  </a:lnTo>
                  <a:lnTo>
                    <a:pt x="264" y="943"/>
                  </a:lnTo>
                  <a:lnTo>
                    <a:pt x="269" y="943"/>
                  </a:lnTo>
                  <a:lnTo>
                    <a:pt x="276" y="942"/>
                  </a:lnTo>
                  <a:lnTo>
                    <a:pt x="276" y="942"/>
                  </a:lnTo>
                  <a:lnTo>
                    <a:pt x="279" y="943"/>
                  </a:lnTo>
                  <a:lnTo>
                    <a:pt x="282" y="945"/>
                  </a:lnTo>
                  <a:lnTo>
                    <a:pt x="283" y="946"/>
                  </a:lnTo>
                  <a:lnTo>
                    <a:pt x="286" y="946"/>
                  </a:lnTo>
                  <a:lnTo>
                    <a:pt x="286" y="946"/>
                  </a:lnTo>
                  <a:lnTo>
                    <a:pt x="287" y="946"/>
                  </a:lnTo>
                  <a:lnTo>
                    <a:pt x="289" y="948"/>
                  </a:lnTo>
                  <a:lnTo>
                    <a:pt x="292" y="950"/>
                  </a:lnTo>
                  <a:lnTo>
                    <a:pt x="297" y="962"/>
                  </a:lnTo>
                  <a:lnTo>
                    <a:pt x="740" y="959"/>
                  </a:lnTo>
                  <a:lnTo>
                    <a:pt x="740" y="959"/>
                  </a:lnTo>
                  <a:lnTo>
                    <a:pt x="741" y="955"/>
                  </a:lnTo>
                  <a:lnTo>
                    <a:pt x="742" y="952"/>
                  </a:lnTo>
                  <a:lnTo>
                    <a:pt x="744" y="952"/>
                  </a:lnTo>
                  <a:lnTo>
                    <a:pt x="745" y="952"/>
                  </a:lnTo>
                  <a:lnTo>
                    <a:pt x="745" y="952"/>
                  </a:lnTo>
                  <a:lnTo>
                    <a:pt x="748" y="955"/>
                  </a:lnTo>
                  <a:lnTo>
                    <a:pt x="748" y="959"/>
                  </a:lnTo>
                  <a:lnTo>
                    <a:pt x="748" y="962"/>
                  </a:lnTo>
                  <a:lnTo>
                    <a:pt x="752" y="965"/>
                  </a:lnTo>
                  <a:lnTo>
                    <a:pt x="752" y="965"/>
                  </a:lnTo>
                  <a:lnTo>
                    <a:pt x="760" y="969"/>
                  </a:lnTo>
                  <a:lnTo>
                    <a:pt x="762" y="969"/>
                  </a:lnTo>
                  <a:lnTo>
                    <a:pt x="765" y="969"/>
                  </a:lnTo>
                  <a:lnTo>
                    <a:pt x="765" y="969"/>
                  </a:lnTo>
                  <a:lnTo>
                    <a:pt x="772" y="966"/>
                  </a:lnTo>
                  <a:lnTo>
                    <a:pt x="777" y="966"/>
                  </a:lnTo>
                  <a:lnTo>
                    <a:pt x="781" y="970"/>
                  </a:lnTo>
                  <a:lnTo>
                    <a:pt x="781" y="970"/>
                  </a:lnTo>
                  <a:lnTo>
                    <a:pt x="784" y="973"/>
                  </a:lnTo>
                  <a:lnTo>
                    <a:pt x="788" y="973"/>
                  </a:lnTo>
                  <a:lnTo>
                    <a:pt x="791" y="973"/>
                  </a:lnTo>
                  <a:lnTo>
                    <a:pt x="794" y="975"/>
                  </a:lnTo>
                  <a:lnTo>
                    <a:pt x="794" y="975"/>
                  </a:lnTo>
                  <a:lnTo>
                    <a:pt x="797" y="977"/>
                  </a:lnTo>
                  <a:lnTo>
                    <a:pt x="799" y="980"/>
                  </a:lnTo>
                  <a:lnTo>
                    <a:pt x="804" y="980"/>
                  </a:lnTo>
                  <a:lnTo>
                    <a:pt x="808" y="977"/>
                  </a:lnTo>
                  <a:lnTo>
                    <a:pt x="808" y="977"/>
                  </a:lnTo>
                  <a:lnTo>
                    <a:pt x="809" y="976"/>
                  </a:lnTo>
                  <a:lnTo>
                    <a:pt x="811" y="976"/>
                  </a:lnTo>
                  <a:lnTo>
                    <a:pt x="818" y="976"/>
                  </a:lnTo>
                  <a:lnTo>
                    <a:pt x="831" y="980"/>
                  </a:lnTo>
                  <a:lnTo>
                    <a:pt x="831" y="980"/>
                  </a:lnTo>
                  <a:lnTo>
                    <a:pt x="836" y="975"/>
                  </a:lnTo>
                  <a:lnTo>
                    <a:pt x="841" y="969"/>
                  </a:lnTo>
                  <a:lnTo>
                    <a:pt x="846" y="963"/>
                  </a:lnTo>
                  <a:lnTo>
                    <a:pt x="849" y="962"/>
                  </a:lnTo>
                  <a:lnTo>
                    <a:pt x="851" y="960"/>
                  </a:lnTo>
                  <a:lnTo>
                    <a:pt x="851" y="960"/>
                  </a:lnTo>
                  <a:lnTo>
                    <a:pt x="861" y="962"/>
                  </a:lnTo>
                  <a:lnTo>
                    <a:pt x="870" y="963"/>
                  </a:lnTo>
                  <a:lnTo>
                    <a:pt x="876" y="966"/>
                  </a:lnTo>
                  <a:lnTo>
                    <a:pt x="880" y="967"/>
                  </a:lnTo>
                  <a:lnTo>
                    <a:pt x="883" y="972"/>
                  </a:lnTo>
                  <a:lnTo>
                    <a:pt x="885" y="975"/>
                  </a:lnTo>
                  <a:lnTo>
                    <a:pt x="885" y="975"/>
                  </a:lnTo>
                  <a:lnTo>
                    <a:pt x="886" y="979"/>
                  </a:lnTo>
                  <a:lnTo>
                    <a:pt x="889" y="980"/>
                  </a:lnTo>
                  <a:lnTo>
                    <a:pt x="893" y="982"/>
                  </a:lnTo>
                  <a:lnTo>
                    <a:pt x="899" y="982"/>
                  </a:lnTo>
                  <a:lnTo>
                    <a:pt x="902" y="984"/>
                  </a:lnTo>
                  <a:lnTo>
                    <a:pt x="902" y="987"/>
                  </a:lnTo>
                  <a:lnTo>
                    <a:pt x="902" y="987"/>
                  </a:lnTo>
                  <a:lnTo>
                    <a:pt x="905" y="994"/>
                  </a:lnTo>
                  <a:lnTo>
                    <a:pt x="907" y="1000"/>
                  </a:lnTo>
                  <a:lnTo>
                    <a:pt x="910" y="1006"/>
                  </a:lnTo>
                  <a:lnTo>
                    <a:pt x="912" y="1010"/>
                  </a:lnTo>
                  <a:lnTo>
                    <a:pt x="912" y="1010"/>
                  </a:lnTo>
                  <a:lnTo>
                    <a:pt x="920" y="1016"/>
                  </a:lnTo>
                  <a:lnTo>
                    <a:pt x="920" y="1016"/>
                  </a:lnTo>
                  <a:lnTo>
                    <a:pt x="925" y="1016"/>
                  </a:lnTo>
                  <a:lnTo>
                    <a:pt x="932" y="1016"/>
                  </a:lnTo>
                  <a:lnTo>
                    <a:pt x="944" y="1019"/>
                  </a:lnTo>
                  <a:lnTo>
                    <a:pt x="944" y="1019"/>
                  </a:lnTo>
                  <a:lnTo>
                    <a:pt x="949" y="1020"/>
                  </a:lnTo>
                  <a:lnTo>
                    <a:pt x="953" y="1020"/>
                  </a:lnTo>
                  <a:lnTo>
                    <a:pt x="962" y="1020"/>
                  </a:lnTo>
                  <a:lnTo>
                    <a:pt x="966" y="1020"/>
                  </a:lnTo>
                  <a:lnTo>
                    <a:pt x="970" y="1021"/>
                  </a:lnTo>
                  <a:lnTo>
                    <a:pt x="973" y="1023"/>
                  </a:lnTo>
                  <a:lnTo>
                    <a:pt x="974" y="1027"/>
                  </a:lnTo>
                  <a:lnTo>
                    <a:pt x="974" y="1027"/>
                  </a:lnTo>
                  <a:lnTo>
                    <a:pt x="980" y="1036"/>
                  </a:lnTo>
                  <a:lnTo>
                    <a:pt x="984" y="1043"/>
                  </a:lnTo>
                  <a:lnTo>
                    <a:pt x="984" y="1046"/>
                  </a:lnTo>
                  <a:lnTo>
                    <a:pt x="984" y="1047"/>
                  </a:lnTo>
                  <a:lnTo>
                    <a:pt x="984" y="1049"/>
                  </a:lnTo>
                  <a:lnTo>
                    <a:pt x="980" y="1049"/>
                  </a:lnTo>
                  <a:lnTo>
                    <a:pt x="980" y="1049"/>
                  </a:lnTo>
                  <a:lnTo>
                    <a:pt x="977" y="1049"/>
                  </a:lnTo>
                  <a:lnTo>
                    <a:pt x="973" y="1047"/>
                  </a:lnTo>
                  <a:lnTo>
                    <a:pt x="966" y="1044"/>
                  </a:lnTo>
                  <a:lnTo>
                    <a:pt x="962" y="1041"/>
                  </a:lnTo>
                  <a:lnTo>
                    <a:pt x="960" y="1043"/>
                  </a:lnTo>
                  <a:lnTo>
                    <a:pt x="960" y="1044"/>
                  </a:lnTo>
                  <a:lnTo>
                    <a:pt x="960" y="1044"/>
                  </a:lnTo>
                  <a:lnTo>
                    <a:pt x="960" y="1049"/>
                  </a:lnTo>
                  <a:lnTo>
                    <a:pt x="957" y="1050"/>
                  </a:lnTo>
                  <a:lnTo>
                    <a:pt x="956" y="1053"/>
                  </a:lnTo>
                  <a:lnTo>
                    <a:pt x="954" y="1058"/>
                  </a:lnTo>
                  <a:lnTo>
                    <a:pt x="954" y="1058"/>
                  </a:lnTo>
                  <a:lnTo>
                    <a:pt x="954" y="1067"/>
                  </a:lnTo>
                  <a:lnTo>
                    <a:pt x="950" y="1076"/>
                  </a:lnTo>
                  <a:lnTo>
                    <a:pt x="947" y="1081"/>
                  </a:lnTo>
                  <a:lnTo>
                    <a:pt x="946" y="1083"/>
                  </a:lnTo>
                  <a:lnTo>
                    <a:pt x="943" y="1083"/>
                  </a:lnTo>
                  <a:lnTo>
                    <a:pt x="943" y="1083"/>
                  </a:lnTo>
                  <a:lnTo>
                    <a:pt x="943" y="1083"/>
                  </a:lnTo>
                  <a:lnTo>
                    <a:pt x="943" y="1083"/>
                  </a:lnTo>
                  <a:lnTo>
                    <a:pt x="943" y="1090"/>
                  </a:lnTo>
                  <a:lnTo>
                    <a:pt x="944" y="1093"/>
                  </a:lnTo>
                  <a:lnTo>
                    <a:pt x="946" y="1095"/>
                  </a:lnTo>
                  <a:lnTo>
                    <a:pt x="946" y="1095"/>
                  </a:lnTo>
                  <a:lnTo>
                    <a:pt x="956" y="1088"/>
                  </a:lnTo>
                  <a:lnTo>
                    <a:pt x="960" y="1087"/>
                  </a:lnTo>
                  <a:lnTo>
                    <a:pt x="966" y="1085"/>
                  </a:lnTo>
                  <a:lnTo>
                    <a:pt x="966" y="1085"/>
                  </a:lnTo>
                  <a:lnTo>
                    <a:pt x="973" y="1087"/>
                  </a:lnTo>
                  <a:lnTo>
                    <a:pt x="977" y="1088"/>
                  </a:lnTo>
                  <a:lnTo>
                    <a:pt x="981" y="1090"/>
                  </a:lnTo>
                  <a:lnTo>
                    <a:pt x="986" y="1087"/>
                  </a:lnTo>
                  <a:lnTo>
                    <a:pt x="986" y="1087"/>
                  </a:lnTo>
                  <a:lnTo>
                    <a:pt x="993" y="1083"/>
                  </a:lnTo>
                  <a:lnTo>
                    <a:pt x="996" y="1083"/>
                  </a:lnTo>
                  <a:lnTo>
                    <a:pt x="996" y="1084"/>
                  </a:lnTo>
                  <a:lnTo>
                    <a:pt x="996" y="1084"/>
                  </a:lnTo>
                  <a:lnTo>
                    <a:pt x="996" y="1085"/>
                  </a:lnTo>
                  <a:lnTo>
                    <a:pt x="996" y="1085"/>
                  </a:lnTo>
                  <a:lnTo>
                    <a:pt x="1000" y="1084"/>
                  </a:lnTo>
                  <a:lnTo>
                    <a:pt x="1001" y="1081"/>
                  </a:lnTo>
                  <a:lnTo>
                    <a:pt x="1001" y="1081"/>
                  </a:lnTo>
                  <a:lnTo>
                    <a:pt x="1000" y="1076"/>
                  </a:lnTo>
                  <a:lnTo>
                    <a:pt x="1000" y="1076"/>
                  </a:lnTo>
                  <a:lnTo>
                    <a:pt x="993" y="1076"/>
                  </a:lnTo>
                  <a:lnTo>
                    <a:pt x="990" y="1074"/>
                  </a:lnTo>
                  <a:lnTo>
                    <a:pt x="989" y="1071"/>
                  </a:lnTo>
                  <a:lnTo>
                    <a:pt x="989" y="1071"/>
                  </a:lnTo>
                  <a:lnTo>
                    <a:pt x="989" y="1070"/>
                  </a:lnTo>
                  <a:lnTo>
                    <a:pt x="990" y="1067"/>
                  </a:lnTo>
                  <a:lnTo>
                    <a:pt x="1000" y="1063"/>
                  </a:lnTo>
                  <a:lnTo>
                    <a:pt x="1011" y="1060"/>
                  </a:lnTo>
                  <a:lnTo>
                    <a:pt x="1021" y="1058"/>
                  </a:lnTo>
                  <a:lnTo>
                    <a:pt x="1021" y="1058"/>
                  </a:lnTo>
                  <a:lnTo>
                    <a:pt x="1028" y="1058"/>
                  </a:lnTo>
                  <a:lnTo>
                    <a:pt x="1034" y="1057"/>
                  </a:lnTo>
                  <a:lnTo>
                    <a:pt x="1040" y="1056"/>
                  </a:lnTo>
                  <a:lnTo>
                    <a:pt x="1041" y="1056"/>
                  </a:lnTo>
                  <a:lnTo>
                    <a:pt x="1043" y="1057"/>
                  </a:lnTo>
                  <a:lnTo>
                    <a:pt x="1043" y="1057"/>
                  </a:lnTo>
                  <a:lnTo>
                    <a:pt x="1055" y="1047"/>
                  </a:lnTo>
                  <a:lnTo>
                    <a:pt x="1061" y="1043"/>
                  </a:lnTo>
                  <a:lnTo>
                    <a:pt x="1065" y="1041"/>
                  </a:lnTo>
                  <a:lnTo>
                    <a:pt x="1065" y="1041"/>
                  </a:lnTo>
                  <a:lnTo>
                    <a:pt x="1119" y="1041"/>
                  </a:lnTo>
                  <a:lnTo>
                    <a:pt x="1119" y="1041"/>
                  </a:lnTo>
                  <a:lnTo>
                    <a:pt x="1129" y="1034"/>
                  </a:lnTo>
                  <a:lnTo>
                    <a:pt x="1135" y="1027"/>
                  </a:lnTo>
                  <a:lnTo>
                    <a:pt x="1138" y="1024"/>
                  </a:lnTo>
                  <a:lnTo>
                    <a:pt x="1139" y="1020"/>
                  </a:lnTo>
                  <a:lnTo>
                    <a:pt x="1139" y="1020"/>
                  </a:lnTo>
                  <a:lnTo>
                    <a:pt x="1142" y="1010"/>
                  </a:lnTo>
                  <a:lnTo>
                    <a:pt x="1148" y="1000"/>
                  </a:lnTo>
                  <a:lnTo>
                    <a:pt x="1155" y="993"/>
                  </a:lnTo>
                  <a:lnTo>
                    <a:pt x="1158" y="990"/>
                  </a:lnTo>
                  <a:lnTo>
                    <a:pt x="1161" y="992"/>
                  </a:lnTo>
                  <a:lnTo>
                    <a:pt x="1161" y="992"/>
                  </a:lnTo>
                  <a:lnTo>
                    <a:pt x="1162" y="993"/>
                  </a:lnTo>
                  <a:lnTo>
                    <a:pt x="1166" y="994"/>
                  </a:lnTo>
                  <a:lnTo>
                    <a:pt x="1174" y="994"/>
                  </a:lnTo>
                  <a:lnTo>
                    <a:pt x="1179" y="996"/>
                  </a:lnTo>
                  <a:lnTo>
                    <a:pt x="1181" y="996"/>
                  </a:lnTo>
                  <a:lnTo>
                    <a:pt x="1182" y="997"/>
                  </a:lnTo>
                  <a:lnTo>
                    <a:pt x="1182" y="997"/>
                  </a:lnTo>
                  <a:lnTo>
                    <a:pt x="1181" y="1003"/>
                  </a:lnTo>
                  <a:lnTo>
                    <a:pt x="1182" y="1013"/>
                  </a:lnTo>
                  <a:lnTo>
                    <a:pt x="1182" y="1019"/>
                  </a:lnTo>
                  <a:lnTo>
                    <a:pt x="1185" y="1026"/>
                  </a:lnTo>
                  <a:lnTo>
                    <a:pt x="1189" y="1034"/>
                  </a:lnTo>
                  <a:lnTo>
                    <a:pt x="1195" y="1043"/>
                  </a:lnTo>
                  <a:lnTo>
                    <a:pt x="1195" y="1043"/>
                  </a:lnTo>
                  <a:lnTo>
                    <a:pt x="1205" y="1037"/>
                  </a:lnTo>
                  <a:lnTo>
                    <a:pt x="1209" y="1036"/>
                  </a:lnTo>
                  <a:lnTo>
                    <a:pt x="1212" y="1036"/>
                  </a:lnTo>
                  <a:lnTo>
                    <a:pt x="1212" y="1036"/>
                  </a:lnTo>
                  <a:lnTo>
                    <a:pt x="1218" y="1034"/>
                  </a:lnTo>
                  <a:lnTo>
                    <a:pt x="1222" y="1030"/>
                  </a:lnTo>
                  <a:lnTo>
                    <a:pt x="1228" y="1026"/>
                  </a:lnTo>
                  <a:lnTo>
                    <a:pt x="1230" y="1021"/>
                  </a:lnTo>
                  <a:lnTo>
                    <a:pt x="1230" y="1021"/>
                  </a:lnTo>
                  <a:lnTo>
                    <a:pt x="1232" y="1020"/>
                  </a:lnTo>
                  <a:lnTo>
                    <a:pt x="1233" y="1020"/>
                  </a:lnTo>
                  <a:lnTo>
                    <a:pt x="1235" y="1023"/>
                  </a:lnTo>
                  <a:lnTo>
                    <a:pt x="1235" y="1026"/>
                  </a:lnTo>
                  <a:lnTo>
                    <a:pt x="1233" y="1027"/>
                  </a:lnTo>
                  <a:lnTo>
                    <a:pt x="1232" y="1029"/>
                  </a:lnTo>
                  <a:lnTo>
                    <a:pt x="1232" y="1029"/>
                  </a:lnTo>
                  <a:lnTo>
                    <a:pt x="1230" y="1029"/>
                  </a:lnTo>
                  <a:lnTo>
                    <a:pt x="1230" y="1030"/>
                  </a:lnTo>
                  <a:lnTo>
                    <a:pt x="1233" y="1031"/>
                  </a:lnTo>
                  <a:lnTo>
                    <a:pt x="1239" y="1034"/>
                  </a:lnTo>
                  <a:lnTo>
                    <a:pt x="1246" y="1034"/>
                  </a:lnTo>
                  <a:lnTo>
                    <a:pt x="1246" y="1034"/>
                  </a:lnTo>
                  <a:lnTo>
                    <a:pt x="1249" y="1034"/>
                  </a:lnTo>
                  <a:lnTo>
                    <a:pt x="1246" y="1036"/>
                  </a:lnTo>
                  <a:lnTo>
                    <a:pt x="1240" y="1037"/>
                  </a:lnTo>
                  <a:lnTo>
                    <a:pt x="1235" y="1037"/>
                  </a:lnTo>
                  <a:lnTo>
                    <a:pt x="1235" y="1037"/>
                  </a:lnTo>
                  <a:lnTo>
                    <a:pt x="1229" y="1037"/>
                  </a:lnTo>
                  <a:lnTo>
                    <a:pt x="1225" y="1039"/>
                  </a:lnTo>
                  <a:lnTo>
                    <a:pt x="1220" y="1043"/>
                  </a:lnTo>
                  <a:lnTo>
                    <a:pt x="1213" y="1049"/>
                  </a:lnTo>
                  <a:lnTo>
                    <a:pt x="1213" y="1049"/>
                  </a:lnTo>
                  <a:lnTo>
                    <a:pt x="1208" y="1054"/>
                  </a:lnTo>
                  <a:lnTo>
                    <a:pt x="1206" y="1058"/>
                  </a:lnTo>
                  <a:lnTo>
                    <a:pt x="1208" y="1063"/>
                  </a:lnTo>
                  <a:lnTo>
                    <a:pt x="1212" y="1066"/>
                  </a:lnTo>
                  <a:lnTo>
                    <a:pt x="1212" y="1066"/>
                  </a:lnTo>
                  <a:lnTo>
                    <a:pt x="1216" y="1068"/>
                  </a:lnTo>
                  <a:lnTo>
                    <a:pt x="1222" y="1068"/>
                  </a:lnTo>
                  <a:lnTo>
                    <a:pt x="1228" y="1066"/>
                  </a:lnTo>
                  <a:lnTo>
                    <a:pt x="1233" y="1061"/>
                  </a:lnTo>
                  <a:lnTo>
                    <a:pt x="1233" y="1061"/>
                  </a:lnTo>
                  <a:lnTo>
                    <a:pt x="1238" y="1057"/>
                  </a:lnTo>
                  <a:lnTo>
                    <a:pt x="1240" y="1053"/>
                  </a:lnTo>
                  <a:lnTo>
                    <a:pt x="1243" y="1050"/>
                  </a:lnTo>
                  <a:lnTo>
                    <a:pt x="1247" y="1049"/>
                  </a:lnTo>
                  <a:lnTo>
                    <a:pt x="1247" y="1049"/>
                  </a:lnTo>
                  <a:lnTo>
                    <a:pt x="1256" y="1047"/>
                  </a:lnTo>
                  <a:lnTo>
                    <a:pt x="1266" y="1046"/>
                  </a:lnTo>
                  <a:lnTo>
                    <a:pt x="1284" y="1039"/>
                  </a:lnTo>
                  <a:lnTo>
                    <a:pt x="1284" y="1039"/>
                  </a:lnTo>
                  <a:lnTo>
                    <a:pt x="1289" y="1037"/>
                  </a:lnTo>
                  <a:lnTo>
                    <a:pt x="1290" y="1036"/>
                  </a:lnTo>
                  <a:lnTo>
                    <a:pt x="1289" y="1033"/>
                  </a:lnTo>
                  <a:lnTo>
                    <a:pt x="1289" y="1030"/>
                  </a:lnTo>
                  <a:lnTo>
                    <a:pt x="1289" y="1030"/>
                  </a:lnTo>
                  <a:lnTo>
                    <a:pt x="1289" y="1030"/>
                  </a:lnTo>
                  <a:lnTo>
                    <a:pt x="1290" y="1029"/>
                  </a:lnTo>
                  <a:lnTo>
                    <a:pt x="1297" y="1027"/>
                  </a:lnTo>
                  <a:lnTo>
                    <a:pt x="1304" y="1026"/>
                  </a:lnTo>
                  <a:lnTo>
                    <a:pt x="1310" y="1023"/>
                  </a:lnTo>
                  <a:lnTo>
                    <a:pt x="1310" y="1023"/>
                  </a:lnTo>
                  <a:lnTo>
                    <a:pt x="1311" y="1020"/>
                  </a:lnTo>
                  <a:lnTo>
                    <a:pt x="1310" y="1017"/>
                  </a:lnTo>
                  <a:lnTo>
                    <a:pt x="1307" y="1017"/>
                  </a:lnTo>
                  <a:lnTo>
                    <a:pt x="1303" y="1016"/>
                  </a:lnTo>
                  <a:lnTo>
                    <a:pt x="1303" y="1016"/>
                  </a:lnTo>
                  <a:close/>
                  <a:moveTo>
                    <a:pt x="378" y="555"/>
                  </a:moveTo>
                  <a:lnTo>
                    <a:pt x="378" y="555"/>
                  </a:lnTo>
                  <a:lnTo>
                    <a:pt x="371" y="562"/>
                  </a:lnTo>
                  <a:lnTo>
                    <a:pt x="367" y="566"/>
                  </a:lnTo>
                  <a:lnTo>
                    <a:pt x="361" y="568"/>
                  </a:lnTo>
                  <a:lnTo>
                    <a:pt x="356" y="568"/>
                  </a:lnTo>
                  <a:lnTo>
                    <a:pt x="356" y="568"/>
                  </a:lnTo>
                  <a:lnTo>
                    <a:pt x="350" y="566"/>
                  </a:lnTo>
                  <a:lnTo>
                    <a:pt x="346" y="568"/>
                  </a:lnTo>
                  <a:lnTo>
                    <a:pt x="343" y="571"/>
                  </a:lnTo>
                  <a:lnTo>
                    <a:pt x="346" y="573"/>
                  </a:lnTo>
                  <a:lnTo>
                    <a:pt x="346" y="573"/>
                  </a:lnTo>
                  <a:lnTo>
                    <a:pt x="347" y="576"/>
                  </a:lnTo>
                  <a:lnTo>
                    <a:pt x="348" y="578"/>
                  </a:lnTo>
                  <a:lnTo>
                    <a:pt x="346" y="580"/>
                  </a:lnTo>
                  <a:lnTo>
                    <a:pt x="340" y="582"/>
                  </a:lnTo>
                  <a:lnTo>
                    <a:pt x="340" y="582"/>
                  </a:lnTo>
                  <a:lnTo>
                    <a:pt x="333" y="585"/>
                  </a:lnTo>
                  <a:lnTo>
                    <a:pt x="327" y="588"/>
                  </a:lnTo>
                  <a:lnTo>
                    <a:pt x="323" y="590"/>
                  </a:lnTo>
                  <a:lnTo>
                    <a:pt x="320" y="590"/>
                  </a:lnTo>
                  <a:lnTo>
                    <a:pt x="320" y="590"/>
                  </a:lnTo>
                  <a:lnTo>
                    <a:pt x="320" y="590"/>
                  </a:lnTo>
                  <a:lnTo>
                    <a:pt x="321" y="588"/>
                  </a:lnTo>
                  <a:lnTo>
                    <a:pt x="326" y="582"/>
                  </a:lnTo>
                  <a:lnTo>
                    <a:pt x="331" y="576"/>
                  </a:lnTo>
                  <a:lnTo>
                    <a:pt x="333" y="573"/>
                  </a:lnTo>
                  <a:lnTo>
                    <a:pt x="331" y="572"/>
                  </a:lnTo>
                  <a:lnTo>
                    <a:pt x="331" y="572"/>
                  </a:lnTo>
                  <a:lnTo>
                    <a:pt x="328" y="571"/>
                  </a:lnTo>
                  <a:lnTo>
                    <a:pt x="326" y="571"/>
                  </a:lnTo>
                  <a:lnTo>
                    <a:pt x="320" y="573"/>
                  </a:lnTo>
                  <a:lnTo>
                    <a:pt x="314" y="579"/>
                  </a:lnTo>
                  <a:lnTo>
                    <a:pt x="313" y="583"/>
                  </a:lnTo>
                  <a:lnTo>
                    <a:pt x="313" y="583"/>
                  </a:lnTo>
                  <a:lnTo>
                    <a:pt x="311" y="586"/>
                  </a:lnTo>
                  <a:lnTo>
                    <a:pt x="307" y="588"/>
                  </a:lnTo>
                  <a:lnTo>
                    <a:pt x="299" y="588"/>
                  </a:lnTo>
                  <a:lnTo>
                    <a:pt x="299" y="588"/>
                  </a:lnTo>
                  <a:lnTo>
                    <a:pt x="294" y="586"/>
                  </a:lnTo>
                  <a:lnTo>
                    <a:pt x="290" y="585"/>
                  </a:lnTo>
                  <a:lnTo>
                    <a:pt x="289" y="583"/>
                  </a:lnTo>
                  <a:lnTo>
                    <a:pt x="292" y="582"/>
                  </a:lnTo>
                  <a:lnTo>
                    <a:pt x="292" y="582"/>
                  </a:lnTo>
                  <a:lnTo>
                    <a:pt x="293" y="580"/>
                  </a:lnTo>
                  <a:lnTo>
                    <a:pt x="294" y="578"/>
                  </a:lnTo>
                  <a:lnTo>
                    <a:pt x="296" y="575"/>
                  </a:lnTo>
                  <a:lnTo>
                    <a:pt x="300" y="572"/>
                  </a:lnTo>
                  <a:lnTo>
                    <a:pt x="300" y="572"/>
                  </a:lnTo>
                  <a:lnTo>
                    <a:pt x="301" y="572"/>
                  </a:lnTo>
                  <a:lnTo>
                    <a:pt x="303" y="571"/>
                  </a:lnTo>
                  <a:lnTo>
                    <a:pt x="303" y="568"/>
                  </a:lnTo>
                  <a:lnTo>
                    <a:pt x="301" y="565"/>
                  </a:lnTo>
                  <a:lnTo>
                    <a:pt x="301" y="562"/>
                  </a:lnTo>
                  <a:lnTo>
                    <a:pt x="301" y="562"/>
                  </a:lnTo>
                  <a:lnTo>
                    <a:pt x="303" y="562"/>
                  </a:lnTo>
                  <a:lnTo>
                    <a:pt x="304" y="562"/>
                  </a:lnTo>
                  <a:lnTo>
                    <a:pt x="310" y="562"/>
                  </a:lnTo>
                  <a:lnTo>
                    <a:pt x="316" y="562"/>
                  </a:lnTo>
                  <a:lnTo>
                    <a:pt x="317" y="561"/>
                  </a:lnTo>
                  <a:lnTo>
                    <a:pt x="319" y="559"/>
                  </a:lnTo>
                  <a:lnTo>
                    <a:pt x="319" y="559"/>
                  </a:lnTo>
                  <a:lnTo>
                    <a:pt x="319" y="558"/>
                  </a:lnTo>
                  <a:lnTo>
                    <a:pt x="316" y="556"/>
                  </a:lnTo>
                  <a:lnTo>
                    <a:pt x="310" y="552"/>
                  </a:lnTo>
                  <a:lnTo>
                    <a:pt x="304" y="552"/>
                  </a:lnTo>
                  <a:lnTo>
                    <a:pt x="299" y="552"/>
                  </a:lnTo>
                  <a:lnTo>
                    <a:pt x="299" y="552"/>
                  </a:lnTo>
                  <a:lnTo>
                    <a:pt x="293" y="556"/>
                  </a:lnTo>
                  <a:lnTo>
                    <a:pt x="286" y="559"/>
                  </a:lnTo>
                  <a:lnTo>
                    <a:pt x="277" y="561"/>
                  </a:lnTo>
                  <a:lnTo>
                    <a:pt x="273" y="559"/>
                  </a:lnTo>
                  <a:lnTo>
                    <a:pt x="267" y="558"/>
                  </a:lnTo>
                  <a:lnTo>
                    <a:pt x="267" y="558"/>
                  </a:lnTo>
                  <a:lnTo>
                    <a:pt x="267" y="558"/>
                  </a:lnTo>
                  <a:lnTo>
                    <a:pt x="267" y="556"/>
                  </a:lnTo>
                  <a:lnTo>
                    <a:pt x="272" y="556"/>
                  </a:lnTo>
                  <a:lnTo>
                    <a:pt x="284" y="553"/>
                  </a:lnTo>
                  <a:lnTo>
                    <a:pt x="300" y="549"/>
                  </a:lnTo>
                  <a:lnTo>
                    <a:pt x="306" y="548"/>
                  </a:lnTo>
                  <a:lnTo>
                    <a:pt x="310" y="545"/>
                  </a:lnTo>
                  <a:lnTo>
                    <a:pt x="310" y="545"/>
                  </a:lnTo>
                  <a:lnTo>
                    <a:pt x="313" y="543"/>
                  </a:lnTo>
                  <a:lnTo>
                    <a:pt x="319" y="541"/>
                  </a:lnTo>
                  <a:lnTo>
                    <a:pt x="331" y="536"/>
                  </a:lnTo>
                  <a:lnTo>
                    <a:pt x="343" y="535"/>
                  </a:lnTo>
                  <a:lnTo>
                    <a:pt x="347" y="536"/>
                  </a:lnTo>
                  <a:lnTo>
                    <a:pt x="350" y="538"/>
                  </a:lnTo>
                  <a:lnTo>
                    <a:pt x="350" y="538"/>
                  </a:lnTo>
                  <a:lnTo>
                    <a:pt x="350" y="539"/>
                  </a:lnTo>
                  <a:lnTo>
                    <a:pt x="348" y="542"/>
                  </a:lnTo>
                  <a:lnTo>
                    <a:pt x="343" y="545"/>
                  </a:lnTo>
                  <a:lnTo>
                    <a:pt x="340" y="548"/>
                  </a:lnTo>
                  <a:lnTo>
                    <a:pt x="340" y="551"/>
                  </a:lnTo>
                  <a:lnTo>
                    <a:pt x="341" y="552"/>
                  </a:lnTo>
                  <a:lnTo>
                    <a:pt x="341" y="552"/>
                  </a:lnTo>
                  <a:lnTo>
                    <a:pt x="350" y="555"/>
                  </a:lnTo>
                  <a:lnTo>
                    <a:pt x="357" y="553"/>
                  </a:lnTo>
                  <a:lnTo>
                    <a:pt x="364" y="552"/>
                  </a:lnTo>
                  <a:lnTo>
                    <a:pt x="368" y="548"/>
                  </a:lnTo>
                  <a:lnTo>
                    <a:pt x="368" y="548"/>
                  </a:lnTo>
                  <a:lnTo>
                    <a:pt x="371" y="546"/>
                  </a:lnTo>
                  <a:lnTo>
                    <a:pt x="373" y="545"/>
                  </a:lnTo>
                  <a:lnTo>
                    <a:pt x="378" y="545"/>
                  </a:lnTo>
                  <a:lnTo>
                    <a:pt x="380" y="546"/>
                  </a:lnTo>
                  <a:lnTo>
                    <a:pt x="381" y="549"/>
                  </a:lnTo>
                  <a:lnTo>
                    <a:pt x="380" y="552"/>
                  </a:lnTo>
                  <a:lnTo>
                    <a:pt x="378" y="555"/>
                  </a:lnTo>
                  <a:lnTo>
                    <a:pt x="378" y="555"/>
                  </a:lnTo>
                  <a:close/>
                  <a:moveTo>
                    <a:pt x="468" y="670"/>
                  </a:moveTo>
                  <a:lnTo>
                    <a:pt x="468" y="670"/>
                  </a:lnTo>
                  <a:lnTo>
                    <a:pt x="461" y="674"/>
                  </a:lnTo>
                  <a:lnTo>
                    <a:pt x="458" y="677"/>
                  </a:lnTo>
                  <a:lnTo>
                    <a:pt x="448" y="679"/>
                  </a:lnTo>
                  <a:lnTo>
                    <a:pt x="448" y="679"/>
                  </a:lnTo>
                  <a:lnTo>
                    <a:pt x="445" y="680"/>
                  </a:lnTo>
                  <a:lnTo>
                    <a:pt x="444" y="681"/>
                  </a:lnTo>
                  <a:lnTo>
                    <a:pt x="442" y="684"/>
                  </a:lnTo>
                  <a:lnTo>
                    <a:pt x="439" y="689"/>
                  </a:lnTo>
                  <a:lnTo>
                    <a:pt x="438" y="690"/>
                  </a:lnTo>
                  <a:lnTo>
                    <a:pt x="434" y="690"/>
                  </a:lnTo>
                  <a:lnTo>
                    <a:pt x="434" y="690"/>
                  </a:lnTo>
                  <a:lnTo>
                    <a:pt x="424" y="691"/>
                  </a:lnTo>
                  <a:lnTo>
                    <a:pt x="410" y="691"/>
                  </a:lnTo>
                  <a:lnTo>
                    <a:pt x="398" y="690"/>
                  </a:lnTo>
                  <a:lnTo>
                    <a:pt x="394" y="689"/>
                  </a:lnTo>
                  <a:lnTo>
                    <a:pt x="391" y="686"/>
                  </a:lnTo>
                  <a:lnTo>
                    <a:pt x="391" y="686"/>
                  </a:lnTo>
                  <a:lnTo>
                    <a:pt x="391" y="686"/>
                  </a:lnTo>
                  <a:lnTo>
                    <a:pt x="393" y="684"/>
                  </a:lnTo>
                  <a:lnTo>
                    <a:pt x="398" y="684"/>
                  </a:lnTo>
                  <a:lnTo>
                    <a:pt x="404" y="683"/>
                  </a:lnTo>
                  <a:lnTo>
                    <a:pt x="407" y="683"/>
                  </a:lnTo>
                  <a:lnTo>
                    <a:pt x="407" y="680"/>
                  </a:lnTo>
                  <a:lnTo>
                    <a:pt x="407" y="680"/>
                  </a:lnTo>
                  <a:lnTo>
                    <a:pt x="408" y="677"/>
                  </a:lnTo>
                  <a:lnTo>
                    <a:pt x="411" y="673"/>
                  </a:lnTo>
                  <a:lnTo>
                    <a:pt x="415" y="670"/>
                  </a:lnTo>
                  <a:lnTo>
                    <a:pt x="420" y="669"/>
                  </a:lnTo>
                  <a:lnTo>
                    <a:pt x="420" y="669"/>
                  </a:lnTo>
                  <a:lnTo>
                    <a:pt x="422" y="667"/>
                  </a:lnTo>
                  <a:lnTo>
                    <a:pt x="424" y="667"/>
                  </a:lnTo>
                  <a:lnTo>
                    <a:pt x="424" y="664"/>
                  </a:lnTo>
                  <a:lnTo>
                    <a:pt x="424" y="663"/>
                  </a:lnTo>
                  <a:lnTo>
                    <a:pt x="421" y="657"/>
                  </a:lnTo>
                  <a:lnTo>
                    <a:pt x="415" y="653"/>
                  </a:lnTo>
                  <a:lnTo>
                    <a:pt x="415" y="653"/>
                  </a:lnTo>
                  <a:lnTo>
                    <a:pt x="412" y="652"/>
                  </a:lnTo>
                  <a:lnTo>
                    <a:pt x="412" y="650"/>
                  </a:lnTo>
                  <a:lnTo>
                    <a:pt x="415" y="649"/>
                  </a:lnTo>
                  <a:lnTo>
                    <a:pt x="420" y="647"/>
                  </a:lnTo>
                  <a:lnTo>
                    <a:pt x="425" y="647"/>
                  </a:lnTo>
                  <a:lnTo>
                    <a:pt x="430" y="649"/>
                  </a:lnTo>
                  <a:lnTo>
                    <a:pt x="435" y="650"/>
                  </a:lnTo>
                  <a:lnTo>
                    <a:pt x="438" y="653"/>
                  </a:lnTo>
                  <a:lnTo>
                    <a:pt x="438" y="653"/>
                  </a:lnTo>
                  <a:lnTo>
                    <a:pt x="444" y="659"/>
                  </a:lnTo>
                  <a:lnTo>
                    <a:pt x="451" y="663"/>
                  </a:lnTo>
                  <a:lnTo>
                    <a:pt x="457" y="664"/>
                  </a:lnTo>
                  <a:lnTo>
                    <a:pt x="459" y="664"/>
                  </a:lnTo>
                  <a:lnTo>
                    <a:pt x="462" y="662"/>
                  </a:lnTo>
                  <a:lnTo>
                    <a:pt x="462" y="662"/>
                  </a:lnTo>
                  <a:lnTo>
                    <a:pt x="472" y="656"/>
                  </a:lnTo>
                  <a:lnTo>
                    <a:pt x="486" y="649"/>
                  </a:lnTo>
                  <a:lnTo>
                    <a:pt x="501" y="644"/>
                  </a:lnTo>
                  <a:lnTo>
                    <a:pt x="505" y="644"/>
                  </a:lnTo>
                  <a:lnTo>
                    <a:pt x="506" y="644"/>
                  </a:lnTo>
                  <a:lnTo>
                    <a:pt x="506" y="646"/>
                  </a:lnTo>
                  <a:lnTo>
                    <a:pt x="506" y="646"/>
                  </a:lnTo>
                  <a:lnTo>
                    <a:pt x="505" y="649"/>
                  </a:lnTo>
                  <a:lnTo>
                    <a:pt x="502" y="652"/>
                  </a:lnTo>
                  <a:lnTo>
                    <a:pt x="491" y="657"/>
                  </a:lnTo>
                  <a:lnTo>
                    <a:pt x="478" y="663"/>
                  </a:lnTo>
                  <a:lnTo>
                    <a:pt x="472" y="666"/>
                  </a:lnTo>
                  <a:lnTo>
                    <a:pt x="468" y="670"/>
                  </a:lnTo>
                  <a:lnTo>
                    <a:pt x="468" y="670"/>
                  </a:lnTo>
                  <a:close/>
                  <a:moveTo>
                    <a:pt x="715" y="928"/>
                  </a:moveTo>
                  <a:lnTo>
                    <a:pt x="715" y="928"/>
                  </a:lnTo>
                  <a:lnTo>
                    <a:pt x="713" y="928"/>
                  </a:lnTo>
                  <a:lnTo>
                    <a:pt x="711" y="925"/>
                  </a:lnTo>
                  <a:lnTo>
                    <a:pt x="711" y="918"/>
                  </a:lnTo>
                  <a:lnTo>
                    <a:pt x="710" y="912"/>
                  </a:lnTo>
                  <a:lnTo>
                    <a:pt x="708" y="908"/>
                  </a:lnTo>
                  <a:lnTo>
                    <a:pt x="705" y="903"/>
                  </a:lnTo>
                  <a:lnTo>
                    <a:pt x="701" y="899"/>
                  </a:lnTo>
                  <a:lnTo>
                    <a:pt x="701" y="899"/>
                  </a:lnTo>
                  <a:lnTo>
                    <a:pt x="696" y="896"/>
                  </a:lnTo>
                  <a:lnTo>
                    <a:pt x="691" y="892"/>
                  </a:lnTo>
                  <a:lnTo>
                    <a:pt x="683" y="882"/>
                  </a:lnTo>
                  <a:lnTo>
                    <a:pt x="678" y="872"/>
                  </a:lnTo>
                  <a:lnTo>
                    <a:pt x="677" y="864"/>
                  </a:lnTo>
                  <a:lnTo>
                    <a:pt x="677" y="864"/>
                  </a:lnTo>
                  <a:lnTo>
                    <a:pt x="678" y="861"/>
                  </a:lnTo>
                  <a:lnTo>
                    <a:pt x="680" y="858"/>
                  </a:lnTo>
                  <a:lnTo>
                    <a:pt x="683" y="856"/>
                  </a:lnTo>
                  <a:lnTo>
                    <a:pt x="686" y="855"/>
                  </a:lnTo>
                  <a:lnTo>
                    <a:pt x="688" y="854"/>
                  </a:lnTo>
                  <a:lnTo>
                    <a:pt x="691" y="855"/>
                  </a:lnTo>
                  <a:lnTo>
                    <a:pt x="696" y="855"/>
                  </a:lnTo>
                  <a:lnTo>
                    <a:pt x="697" y="858"/>
                  </a:lnTo>
                  <a:lnTo>
                    <a:pt x="697" y="858"/>
                  </a:lnTo>
                  <a:lnTo>
                    <a:pt x="703" y="866"/>
                  </a:lnTo>
                  <a:lnTo>
                    <a:pt x="707" y="879"/>
                  </a:lnTo>
                  <a:lnTo>
                    <a:pt x="713" y="893"/>
                  </a:lnTo>
                  <a:lnTo>
                    <a:pt x="717" y="903"/>
                  </a:lnTo>
                  <a:lnTo>
                    <a:pt x="717" y="903"/>
                  </a:lnTo>
                  <a:lnTo>
                    <a:pt x="720" y="911"/>
                  </a:lnTo>
                  <a:lnTo>
                    <a:pt x="720" y="919"/>
                  </a:lnTo>
                  <a:lnTo>
                    <a:pt x="718" y="925"/>
                  </a:lnTo>
                  <a:lnTo>
                    <a:pt x="717" y="928"/>
                  </a:lnTo>
                  <a:lnTo>
                    <a:pt x="715" y="928"/>
                  </a:lnTo>
                  <a:lnTo>
                    <a:pt x="715" y="92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7" name="Freeform 312"/>
            <p:cNvSpPr>
              <a:spLocks noEditPoints="1"/>
            </p:cNvSpPr>
            <p:nvPr/>
          </p:nvSpPr>
          <p:spPr bwMode="auto">
            <a:xfrm>
              <a:off x="266700" y="1653211"/>
              <a:ext cx="2304431" cy="1561750"/>
            </a:xfrm>
            <a:custGeom>
              <a:avLst/>
              <a:gdLst/>
              <a:ahLst/>
              <a:cxnLst>
                <a:cxn ang="0">
                  <a:pos x="505" y="322"/>
                </a:cxn>
                <a:cxn ang="0">
                  <a:pos x="425" y="47"/>
                </a:cxn>
                <a:cxn ang="0">
                  <a:pos x="249" y="24"/>
                </a:cxn>
                <a:cxn ang="0">
                  <a:pos x="196" y="7"/>
                </a:cxn>
                <a:cxn ang="0">
                  <a:pos x="121" y="27"/>
                </a:cxn>
                <a:cxn ang="0">
                  <a:pos x="33" y="91"/>
                </a:cxn>
                <a:cxn ang="0">
                  <a:pos x="117" y="142"/>
                </a:cxn>
                <a:cxn ang="0">
                  <a:pos x="31" y="150"/>
                </a:cxn>
                <a:cxn ang="0">
                  <a:pos x="67" y="191"/>
                </a:cxn>
                <a:cxn ang="0">
                  <a:pos x="88" y="216"/>
                </a:cxn>
                <a:cxn ang="0">
                  <a:pos x="33" y="258"/>
                </a:cxn>
                <a:cxn ang="0">
                  <a:pos x="85" y="306"/>
                </a:cxn>
                <a:cxn ang="0">
                  <a:pos x="134" y="335"/>
                </a:cxn>
                <a:cxn ang="0">
                  <a:pos x="161" y="366"/>
                </a:cxn>
                <a:cxn ang="0">
                  <a:pos x="98" y="413"/>
                </a:cxn>
                <a:cxn ang="0">
                  <a:pos x="189" y="366"/>
                </a:cxn>
                <a:cxn ang="0">
                  <a:pos x="225" y="317"/>
                </a:cxn>
                <a:cxn ang="0">
                  <a:pos x="292" y="279"/>
                </a:cxn>
                <a:cxn ang="0">
                  <a:pos x="265" y="323"/>
                </a:cxn>
                <a:cxn ang="0">
                  <a:pos x="327" y="279"/>
                </a:cxn>
                <a:cxn ang="0">
                  <a:pos x="358" y="295"/>
                </a:cxn>
                <a:cxn ang="0">
                  <a:pos x="461" y="307"/>
                </a:cxn>
                <a:cxn ang="0">
                  <a:pos x="526" y="346"/>
                </a:cxn>
                <a:cxn ang="0">
                  <a:pos x="511" y="357"/>
                </a:cxn>
                <a:cxn ang="0">
                  <a:pos x="538" y="369"/>
                </a:cxn>
                <a:cxn ang="0">
                  <a:pos x="542" y="381"/>
                </a:cxn>
                <a:cxn ang="0">
                  <a:pos x="565" y="384"/>
                </a:cxn>
                <a:cxn ang="0">
                  <a:pos x="562" y="426"/>
                </a:cxn>
                <a:cxn ang="0">
                  <a:pos x="600" y="426"/>
                </a:cxn>
                <a:cxn ang="0">
                  <a:pos x="10" y="455"/>
                </a:cxn>
                <a:cxn ang="0">
                  <a:pos x="226" y="359"/>
                </a:cxn>
                <a:cxn ang="0">
                  <a:pos x="243" y="353"/>
                </a:cxn>
                <a:cxn ang="0">
                  <a:pos x="36" y="299"/>
                </a:cxn>
                <a:cxn ang="0">
                  <a:pos x="186" y="1070"/>
                </a:cxn>
                <a:cxn ang="0">
                  <a:pos x="156" y="1063"/>
                </a:cxn>
                <a:cxn ang="0">
                  <a:pos x="1569" y="616"/>
                </a:cxn>
                <a:cxn ang="0">
                  <a:pos x="1393" y="697"/>
                </a:cxn>
                <a:cxn ang="0">
                  <a:pos x="1374" y="653"/>
                </a:cxn>
                <a:cxn ang="0">
                  <a:pos x="1323" y="630"/>
                </a:cxn>
                <a:cxn ang="0">
                  <a:pos x="1293" y="632"/>
                </a:cxn>
                <a:cxn ang="0">
                  <a:pos x="1302" y="602"/>
                </a:cxn>
                <a:cxn ang="0">
                  <a:pos x="1225" y="588"/>
                </a:cxn>
                <a:cxn ang="0">
                  <a:pos x="1196" y="558"/>
                </a:cxn>
                <a:cxn ang="0">
                  <a:pos x="727" y="582"/>
                </a:cxn>
                <a:cxn ang="0">
                  <a:pos x="718" y="603"/>
                </a:cxn>
                <a:cxn ang="0">
                  <a:pos x="714" y="743"/>
                </a:cxn>
                <a:cxn ang="0">
                  <a:pos x="768" y="830"/>
                </a:cxn>
                <a:cxn ang="0">
                  <a:pos x="1001" y="888"/>
                </a:cxn>
                <a:cxn ang="0">
                  <a:pos x="1102" y="952"/>
                </a:cxn>
                <a:cxn ang="0">
                  <a:pos x="1138" y="950"/>
                </a:cxn>
                <a:cxn ang="0">
                  <a:pos x="1202" y="913"/>
                </a:cxn>
                <a:cxn ang="0">
                  <a:pos x="1265" y="926"/>
                </a:cxn>
                <a:cxn ang="0">
                  <a:pos x="1296" y="908"/>
                </a:cxn>
                <a:cxn ang="0">
                  <a:pos x="1374" y="955"/>
                </a:cxn>
                <a:cxn ang="0">
                  <a:pos x="1407" y="945"/>
                </a:cxn>
                <a:cxn ang="0">
                  <a:pos x="1450" y="840"/>
                </a:cxn>
                <a:cxn ang="0">
                  <a:pos x="1482" y="798"/>
                </a:cxn>
                <a:cxn ang="0">
                  <a:pos x="1478" y="736"/>
                </a:cxn>
                <a:cxn ang="0">
                  <a:pos x="1492" y="741"/>
                </a:cxn>
                <a:cxn ang="0">
                  <a:pos x="1521" y="709"/>
                </a:cxn>
                <a:cxn ang="0">
                  <a:pos x="1568" y="665"/>
                </a:cxn>
                <a:cxn ang="0">
                  <a:pos x="1616" y="586"/>
                </a:cxn>
              </a:cxnLst>
              <a:rect l="0" t="0" r="r" b="b"/>
              <a:pathLst>
                <a:path w="1629" h="1104">
                  <a:moveTo>
                    <a:pt x="610" y="406"/>
                  </a:moveTo>
                  <a:lnTo>
                    <a:pt x="610" y="406"/>
                  </a:lnTo>
                  <a:lnTo>
                    <a:pt x="612" y="401"/>
                  </a:lnTo>
                  <a:lnTo>
                    <a:pt x="610" y="397"/>
                  </a:lnTo>
                  <a:lnTo>
                    <a:pt x="606" y="393"/>
                  </a:lnTo>
                  <a:lnTo>
                    <a:pt x="596" y="389"/>
                  </a:lnTo>
                  <a:lnTo>
                    <a:pt x="596" y="389"/>
                  </a:lnTo>
                  <a:lnTo>
                    <a:pt x="585" y="383"/>
                  </a:lnTo>
                  <a:lnTo>
                    <a:pt x="579" y="377"/>
                  </a:lnTo>
                  <a:lnTo>
                    <a:pt x="575" y="369"/>
                  </a:lnTo>
                  <a:lnTo>
                    <a:pt x="568" y="354"/>
                  </a:lnTo>
                  <a:lnTo>
                    <a:pt x="568" y="354"/>
                  </a:lnTo>
                  <a:lnTo>
                    <a:pt x="562" y="347"/>
                  </a:lnTo>
                  <a:lnTo>
                    <a:pt x="556" y="340"/>
                  </a:lnTo>
                  <a:lnTo>
                    <a:pt x="545" y="330"/>
                  </a:lnTo>
                  <a:lnTo>
                    <a:pt x="536" y="322"/>
                  </a:lnTo>
                  <a:lnTo>
                    <a:pt x="533" y="319"/>
                  </a:lnTo>
                  <a:lnTo>
                    <a:pt x="532" y="316"/>
                  </a:lnTo>
                  <a:lnTo>
                    <a:pt x="532" y="316"/>
                  </a:lnTo>
                  <a:lnTo>
                    <a:pt x="532" y="313"/>
                  </a:lnTo>
                  <a:lnTo>
                    <a:pt x="529" y="310"/>
                  </a:lnTo>
                  <a:lnTo>
                    <a:pt x="522" y="309"/>
                  </a:lnTo>
                  <a:lnTo>
                    <a:pt x="514" y="310"/>
                  </a:lnTo>
                  <a:lnTo>
                    <a:pt x="512" y="312"/>
                  </a:lnTo>
                  <a:lnTo>
                    <a:pt x="511" y="315"/>
                  </a:lnTo>
                  <a:lnTo>
                    <a:pt x="511" y="315"/>
                  </a:lnTo>
                  <a:lnTo>
                    <a:pt x="511" y="316"/>
                  </a:lnTo>
                  <a:lnTo>
                    <a:pt x="509" y="319"/>
                  </a:lnTo>
                  <a:lnTo>
                    <a:pt x="505" y="322"/>
                  </a:lnTo>
                  <a:lnTo>
                    <a:pt x="496" y="326"/>
                  </a:lnTo>
                  <a:lnTo>
                    <a:pt x="496" y="326"/>
                  </a:lnTo>
                  <a:lnTo>
                    <a:pt x="492" y="327"/>
                  </a:lnTo>
                  <a:lnTo>
                    <a:pt x="489" y="326"/>
                  </a:lnTo>
                  <a:lnTo>
                    <a:pt x="484" y="317"/>
                  </a:lnTo>
                  <a:lnTo>
                    <a:pt x="484" y="317"/>
                  </a:lnTo>
                  <a:lnTo>
                    <a:pt x="479" y="313"/>
                  </a:lnTo>
                  <a:lnTo>
                    <a:pt x="474" y="309"/>
                  </a:lnTo>
                  <a:lnTo>
                    <a:pt x="469" y="305"/>
                  </a:lnTo>
                  <a:lnTo>
                    <a:pt x="468" y="302"/>
                  </a:lnTo>
                  <a:lnTo>
                    <a:pt x="468" y="302"/>
                  </a:lnTo>
                  <a:lnTo>
                    <a:pt x="467" y="299"/>
                  </a:lnTo>
                  <a:lnTo>
                    <a:pt x="465" y="295"/>
                  </a:lnTo>
                  <a:lnTo>
                    <a:pt x="461" y="293"/>
                  </a:lnTo>
                  <a:lnTo>
                    <a:pt x="459" y="293"/>
                  </a:lnTo>
                  <a:lnTo>
                    <a:pt x="457" y="293"/>
                  </a:lnTo>
                  <a:lnTo>
                    <a:pt x="457" y="293"/>
                  </a:lnTo>
                  <a:lnTo>
                    <a:pt x="451" y="295"/>
                  </a:lnTo>
                  <a:lnTo>
                    <a:pt x="447" y="296"/>
                  </a:lnTo>
                  <a:lnTo>
                    <a:pt x="444" y="295"/>
                  </a:lnTo>
                  <a:lnTo>
                    <a:pt x="442" y="296"/>
                  </a:lnTo>
                  <a:lnTo>
                    <a:pt x="442" y="296"/>
                  </a:lnTo>
                  <a:lnTo>
                    <a:pt x="440" y="298"/>
                  </a:lnTo>
                  <a:lnTo>
                    <a:pt x="437" y="296"/>
                  </a:lnTo>
                  <a:lnTo>
                    <a:pt x="434" y="295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425" y="47"/>
                  </a:lnTo>
                  <a:lnTo>
                    <a:pt x="425" y="47"/>
                  </a:lnTo>
                  <a:lnTo>
                    <a:pt x="408" y="40"/>
                  </a:lnTo>
                  <a:lnTo>
                    <a:pt x="400" y="39"/>
                  </a:lnTo>
                  <a:lnTo>
                    <a:pt x="393" y="39"/>
                  </a:lnTo>
                  <a:lnTo>
                    <a:pt x="393" y="39"/>
                  </a:lnTo>
                  <a:lnTo>
                    <a:pt x="376" y="40"/>
                  </a:lnTo>
                  <a:lnTo>
                    <a:pt x="368" y="40"/>
                  </a:lnTo>
                  <a:lnTo>
                    <a:pt x="361" y="39"/>
                  </a:lnTo>
                  <a:lnTo>
                    <a:pt x="361" y="39"/>
                  </a:lnTo>
                  <a:lnTo>
                    <a:pt x="357" y="37"/>
                  </a:lnTo>
                  <a:lnTo>
                    <a:pt x="351" y="36"/>
                  </a:lnTo>
                  <a:lnTo>
                    <a:pt x="344" y="34"/>
                  </a:lnTo>
                  <a:lnTo>
                    <a:pt x="337" y="36"/>
                  </a:lnTo>
                  <a:lnTo>
                    <a:pt x="337" y="36"/>
                  </a:lnTo>
                  <a:lnTo>
                    <a:pt x="329" y="36"/>
                  </a:lnTo>
                  <a:lnTo>
                    <a:pt x="320" y="33"/>
                  </a:lnTo>
                  <a:lnTo>
                    <a:pt x="313" y="29"/>
                  </a:lnTo>
                  <a:lnTo>
                    <a:pt x="303" y="26"/>
                  </a:lnTo>
                  <a:lnTo>
                    <a:pt x="303" y="26"/>
                  </a:lnTo>
                  <a:lnTo>
                    <a:pt x="290" y="24"/>
                  </a:lnTo>
                  <a:lnTo>
                    <a:pt x="279" y="26"/>
                  </a:lnTo>
                  <a:lnTo>
                    <a:pt x="267" y="27"/>
                  </a:lnTo>
                  <a:lnTo>
                    <a:pt x="262" y="29"/>
                  </a:lnTo>
                  <a:lnTo>
                    <a:pt x="262" y="29"/>
                  </a:lnTo>
                  <a:lnTo>
                    <a:pt x="259" y="29"/>
                  </a:lnTo>
                  <a:lnTo>
                    <a:pt x="257" y="27"/>
                  </a:lnTo>
                  <a:lnTo>
                    <a:pt x="255" y="24"/>
                  </a:lnTo>
                  <a:lnTo>
                    <a:pt x="252" y="24"/>
                  </a:lnTo>
                  <a:lnTo>
                    <a:pt x="252" y="24"/>
                  </a:lnTo>
                  <a:lnTo>
                    <a:pt x="249" y="24"/>
                  </a:lnTo>
                  <a:lnTo>
                    <a:pt x="248" y="22"/>
                  </a:lnTo>
                  <a:lnTo>
                    <a:pt x="248" y="19"/>
                  </a:lnTo>
                  <a:lnTo>
                    <a:pt x="246" y="16"/>
                  </a:lnTo>
                  <a:lnTo>
                    <a:pt x="246" y="16"/>
                  </a:lnTo>
                  <a:lnTo>
                    <a:pt x="245" y="14"/>
                  </a:lnTo>
                  <a:lnTo>
                    <a:pt x="242" y="13"/>
                  </a:lnTo>
                  <a:lnTo>
                    <a:pt x="233" y="13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15" y="16"/>
                  </a:lnTo>
                  <a:lnTo>
                    <a:pt x="212" y="14"/>
                  </a:lnTo>
                  <a:lnTo>
                    <a:pt x="211" y="12"/>
                  </a:lnTo>
                  <a:lnTo>
                    <a:pt x="211" y="10"/>
                  </a:lnTo>
                  <a:lnTo>
                    <a:pt x="211" y="10"/>
                  </a:lnTo>
                  <a:lnTo>
                    <a:pt x="211" y="9"/>
                  </a:lnTo>
                  <a:lnTo>
                    <a:pt x="208" y="7"/>
                  </a:lnTo>
                  <a:lnTo>
                    <a:pt x="205" y="9"/>
                  </a:lnTo>
                  <a:lnTo>
                    <a:pt x="202" y="12"/>
                  </a:lnTo>
                  <a:lnTo>
                    <a:pt x="202" y="12"/>
                  </a:lnTo>
                  <a:lnTo>
                    <a:pt x="201" y="14"/>
                  </a:lnTo>
                  <a:lnTo>
                    <a:pt x="196" y="16"/>
                  </a:lnTo>
                  <a:lnTo>
                    <a:pt x="193" y="16"/>
                  </a:lnTo>
                  <a:lnTo>
                    <a:pt x="191" y="14"/>
                  </a:lnTo>
                  <a:lnTo>
                    <a:pt x="191" y="14"/>
                  </a:lnTo>
                  <a:lnTo>
                    <a:pt x="189" y="13"/>
                  </a:lnTo>
                  <a:lnTo>
                    <a:pt x="189" y="12"/>
                  </a:lnTo>
                  <a:lnTo>
                    <a:pt x="192" y="10"/>
                  </a:lnTo>
                  <a:lnTo>
                    <a:pt x="195" y="9"/>
                  </a:lnTo>
                  <a:lnTo>
                    <a:pt x="196" y="7"/>
                  </a:lnTo>
                  <a:lnTo>
                    <a:pt x="196" y="7"/>
                  </a:lnTo>
                  <a:lnTo>
                    <a:pt x="195" y="4"/>
                  </a:lnTo>
                  <a:lnTo>
                    <a:pt x="192" y="3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1" y="2"/>
                  </a:lnTo>
                  <a:lnTo>
                    <a:pt x="176" y="3"/>
                  </a:lnTo>
                  <a:lnTo>
                    <a:pt x="166" y="12"/>
                  </a:lnTo>
                  <a:lnTo>
                    <a:pt x="166" y="12"/>
                  </a:lnTo>
                  <a:lnTo>
                    <a:pt x="161" y="14"/>
                  </a:lnTo>
                  <a:lnTo>
                    <a:pt x="154" y="17"/>
                  </a:lnTo>
                  <a:lnTo>
                    <a:pt x="148" y="17"/>
                  </a:lnTo>
                  <a:lnTo>
                    <a:pt x="142" y="16"/>
                  </a:lnTo>
                  <a:lnTo>
                    <a:pt x="142" y="16"/>
                  </a:lnTo>
                  <a:lnTo>
                    <a:pt x="137" y="16"/>
                  </a:lnTo>
                  <a:lnTo>
                    <a:pt x="131" y="17"/>
                  </a:lnTo>
                  <a:lnTo>
                    <a:pt x="128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8" y="23"/>
                  </a:lnTo>
                  <a:lnTo>
                    <a:pt x="131" y="24"/>
                  </a:lnTo>
                  <a:lnTo>
                    <a:pt x="132" y="27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28" y="30"/>
                  </a:lnTo>
                  <a:lnTo>
                    <a:pt x="127" y="30"/>
                  </a:lnTo>
                  <a:lnTo>
                    <a:pt x="124" y="29"/>
                  </a:lnTo>
                  <a:lnTo>
                    <a:pt x="122" y="27"/>
                  </a:lnTo>
                  <a:lnTo>
                    <a:pt x="121" y="27"/>
                  </a:lnTo>
                  <a:lnTo>
                    <a:pt x="118" y="29"/>
                  </a:lnTo>
                  <a:lnTo>
                    <a:pt x="118" y="29"/>
                  </a:lnTo>
                  <a:lnTo>
                    <a:pt x="114" y="31"/>
                  </a:lnTo>
                  <a:lnTo>
                    <a:pt x="107" y="33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91" y="34"/>
                  </a:lnTo>
                  <a:lnTo>
                    <a:pt x="85" y="39"/>
                  </a:lnTo>
                  <a:lnTo>
                    <a:pt x="77" y="49"/>
                  </a:lnTo>
                  <a:lnTo>
                    <a:pt x="77" y="49"/>
                  </a:lnTo>
                  <a:lnTo>
                    <a:pt x="75" y="51"/>
                  </a:lnTo>
                  <a:lnTo>
                    <a:pt x="75" y="54"/>
                  </a:lnTo>
                  <a:lnTo>
                    <a:pt x="74" y="59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65" y="68"/>
                  </a:lnTo>
                  <a:lnTo>
                    <a:pt x="60" y="71"/>
                  </a:lnTo>
                  <a:lnTo>
                    <a:pt x="47" y="73"/>
                  </a:lnTo>
                  <a:lnTo>
                    <a:pt x="36" y="74"/>
                  </a:lnTo>
                  <a:lnTo>
                    <a:pt x="28" y="73"/>
                  </a:lnTo>
                  <a:lnTo>
                    <a:pt x="28" y="73"/>
                  </a:lnTo>
                  <a:lnTo>
                    <a:pt x="27" y="74"/>
                  </a:lnTo>
                  <a:lnTo>
                    <a:pt x="26" y="77"/>
                  </a:lnTo>
                  <a:lnTo>
                    <a:pt x="26" y="80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4" y="86"/>
                  </a:lnTo>
                  <a:lnTo>
                    <a:pt x="27" y="88"/>
                  </a:lnTo>
                  <a:lnTo>
                    <a:pt x="33" y="91"/>
                  </a:lnTo>
                  <a:lnTo>
                    <a:pt x="43" y="94"/>
                  </a:lnTo>
                  <a:lnTo>
                    <a:pt x="43" y="94"/>
                  </a:lnTo>
                  <a:lnTo>
                    <a:pt x="48" y="97"/>
                  </a:lnTo>
                  <a:lnTo>
                    <a:pt x="53" y="100"/>
                  </a:lnTo>
                  <a:lnTo>
                    <a:pt x="60" y="108"/>
                  </a:lnTo>
                  <a:lnTo>
                    <a:pt x="65" y="117"/>
                  </a:lnTo>
                  <a:lnTo>
                    <a:pt x="68" y="123"/>
                  </a:lnTo>
                  <a:lnTo>
                    <a:pt x="68" y="123"/>
                  </a:lnTo>
                  <a:lnTo>
                    <a:pt x="70" y="124"/>
                  </a:lnTo>
                  <a:lnTo>
                    <a:pt x="73" y="124"/>
                  </a:lnTo>
                  <a:lnTo>
                    <a:pt x="80" y="124"/>
                  </a:lnTo>
                  <a:lnTo>
                    <a:pt x="88" y="123"/>
                  </a:lnTo>
                  <a:lnTo>
                    <a:pt x="95" y="123"/>
                  </a:lnTo>
                  <a:lnTo>
                    <a:pt x="95" y="123"/>
                  </a:lnTo>
                  <a:lnTo>
                    <a:pt x="98" y="124"/>
                  </a:lnTo>
                  <a:lnTo>
                    <a:pt x="98" y="125"/>
                  </a:lnTo>
                  <a:lnTo>
                    <a:pt x="100" y="130"/>
                  </a:lnTo>
                  <a:lnTo>
                    <a:pt x="98" y="134"/>
                  </a:lnTo>
                  <a:lnTo>
                    <a:pt x="100" y="135"/>
                  </a:lnTo>
                  <a:lnTo>
                    <a:pt x="101" y="137"/>
                  </a:lnTo>
                  <a:lnTo>
                    <a:pt x="101" y="137"/>
                  </a:lnTo>
                  <a:lnTo>
                    <a:pt x="107" y="138"/>
                  </a:lnTo>
                  <a:lnTo>
                    <a:pt x="111" y="138"/>
                  </a:lnTo>
                  <a:lnTo>
                    <a:pt x="115" y="138"/>
                  </a:lnTo>
                  <a:lnTo>
                    <a:pt x="117" y="140"/>
                  </a:lnTo>
                  <a:lnTo>
                    <a:pt x="118" y="141"/>
                  </a:lnTo>
                  <a:lnTo>
                    <a:pt x="118" y="141"/>
                  </a:lnTo>
                  <a:lnTo>
                    <a:pt x="118" y="142"/>
                  </a:lnTo>
                  <a:lnTo>
                    <a:pt x="117" y="142"/>
                  </a:lnTo>
                  <a:lnTo>
                    <a:pt x="112" y="142"/>
                  </a:lnTo>
                  <a:lnTo>
                    <a:pt x="105" y="144"/>
                  </a:lnTo>
                  <a:lnTo>
                    <a:pt x="102" y="144"/>
                  </a:lnTo>
                  <a:lnTo>
                    <a:pt x="100" y="145"/>
                  </a:lnTo>
                  <a:lnTo>
                    <a:pt x="100" y="145"/>
                  </a:lnTo>
                  <a:lnTo>
                    <a:pt x="91" y="151"/>
                  </a:lnTo>
                  <a:lnTo>
                    <a:pt x="88" y="151"/>
                  </a:lnTo>
                  <a:lnTo>
                    <a:pt x="85" y="150"/>
                  </a:lnTo>
                  <a:lnTo>
                    <a:pt x="85" y="150"/>
                  </a:lnTo>
                  <a:lnTo>
                    <a:pt x="83" y="148"/>
                  </a:lnTo>
                  <a:lnTo>
                    <a:pt x="77" y="148"/>
                  </a:lnTo>
                  <a:lnTo>
                    <a:pt x="65" y="150"/>
                  </a:lnTo>
                  <a:lnTo>
                    <a:pt x="65" y="150"/>
                  </a:lnTo>
                  <a:lnTo>
                    <a:pt x="63" y="150"/>
                  </a:lnTo>
                  <a:lnTo>
                    <a:pt x="63" y="148"/>
                  </a:lnTo>
                  <a:lnTo>
                    <a:pt x="63" y="145"/>
                  </a:lnTo>
                  <a:lnTo>
                    <a:pt x="65" y="138"/>
                  </a:lnTo>
                  <a:lnTo>
                    <a:pt x="65" y="138"/>
                  </a:lnTo>
                  <a:lnTo>
                    <a:pt x="64" y="135"/>
                  </a:lnTo>
                  <a:lnTo>
                    <a:pt x="60" y="134"/>
                  </a:lnTo>
                  <a:lnTo>
                    <a:pt x="53" y="135"/>
                  </a:lnTo>
                  <a:lnTo>
                    <a:pt x="46" y="138"/>
                  </a:lnTo>
                  <a:lnTo>
                    <a:pt x="46" y="138"/>
                  </a:lnTo>
                  <a:lnTo>
                    <a:pt x="37" y="144"/>
                  </a:lnTo>
                  <a:lnTo>
                    <a:pt x="36" y="148"/>
                  </a:lnTo>
                  <a:lnTo>
                    <a:pt x="36" y="148"/>
                  </a:lnTo>
                  <a:lnTo>
                    <a:pt x="36" y="150"/>
                  </a:lnTo>
                  <a:lnTo>
                    <a:pt x="34" y="150"/>
                  </a:lnTo>
                  <a:lnTo>
                    <a:pt x="31" y="150"/>
                  </a:lnTo>
                  <a:lnTo>
                    <a:pt x="27" y="148"/>
                  </a:lnTo>
                  <a:lnTo>
                    <a:pt x="24" y="148"/>
                  </a:lnTo>
                  <a:lnTo>
                    <a:pt x="23" y="150"/>
                  </a:lnTo>
                  <a:lnTo>
                    <a:pt x="23" y="150"/>
                  </a:lnTo>
                  <a:lnTo>
                    <a:pt x="10" y="157"/>
                  </a:lnTo>
                  <a:lnTo>
                    <a:pt x="4" y="160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3" y="165"/>
                  </a:lnTo>
                  <a:lnTo>
                    <a:pt x="9" y="168"/>
                  </a:lnTo>
                  <a:lnTo>
                    <a:pt x="24" y="171"/>
                  </a:lnTo>
                  <a:lnTo>
                    <a:pt x="24" y="171"/>
                  </a:lnTo>
                  <a:lnTo>
                    <a:pt x="26" y="172"/>
                  </a:lnTo>
                  <a:lnTo>
                    <a:pt x="26" y="174"/>
                  </a:lnTo>
                  <a:lnTo>
                    <a:pt x="23" y="175"/>
                  </a:lnTo>
                  <a:lnTo>
                    <a:pt x="20" y="178"/>
                  </a:lnTo>
                  <a:lnTo>
                    <a:pt x="20" y="178"/>
                  </a:lnTo>
                  <a:lnTo>
                    <a:pt x="21" y="179"/>
                  </a:lnTo>
                  <a:lnTo>
                    <a:pt x="21" y="179"/>
                  </a:lnTo>
                  <a:lnTo>
                    <a:pt x="24" y="181"/>
                  </a:lnTo>
                  <a:lnTo>
                    <a:pt x="26" y="184"/>
                  </a:lnTo>
                  <a:lnTo>
                    <a:pt x="28" y="188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37" y="192"/>
                  </a:lnTo>
                  <a:lnTo>
                    <a:pt x="41" y="194"/>
                  </a:lnTo>
                  <a:lnTo>
                    <a:pt x="51" y="192"/>
                  </a:lnTo>
                  <a:lnTo>
                    <a:pt x="67" y="191"/>
                  </a:lnTo>
                  <a:lnTo>
                    <a:pt x="67" y="191"/>
                  </a:lnTo>
                  <a:lnTo>
                    <a:pt x="71" y="192"/>
                  </a:lnTo>
                  <a:lnTo>
                    <a:pt x="75" y="194"/>
                  </a:lnTo>
                  <a:lnTo>
                    <a:pt x="78" y="195"/>
                  </a:lnTo>
                  <a:lnTo>
                    <a:pt x="81" y="192"/>
                  </a:lnTo>
                  <a:lnTo>
                    <a:pt x="81" y="192"/>
                  </a:lnTo>
                  <a:lnTo>
                    <a:pt x="87" y="188"/>
                  </a:lnTo>
                  <a:lnTo>
                    <a:pt x="94" y="184"/>
                  </a:lnTo>
                  <a:lnTo>
                    <a:pt x="98" y="181"/>
                  </a:lnTo>
                  <a:lnTo>
                    <a:pt x="102" y="181"/>
                  </a:lnTo>
                  <a:lnTo>
                    <a:pt x="107" y="181"/>
                  </a:lnTo>
                  <a:lnTo>
                    <a:pt x="110" y="182"/>
                  </a:lnTo>
                  <a:lnTo>
                    <a:pt x="110" y="182"/>
                  </a:lnTo>
                  <a:lnTo>
                    <a:pt x="112" y="185"/>
                  </a:lnTo>
                  <a:lnTo>
                    <a:pt x="112" y="187"/>
                  </a:lnTo>
                  <a:lnTo>
                    <a:pt x="110" y="189"/>
                  </a:lnTo>
                  <a:lnTo>
                    <a:pt x="105" y="191"/>
                  </a:lnTo>
                  <a:lnTo>
                    <a:pt x="105" y="192"/>
                  </a:lnTo>
                  <a:lnTo>
                    <a:pt x="105" y="194"/>
                  </a:lnTo>
                  <a:lnTo>
                    <a:pt x="105" y="194"/>
                  </a:lnTo>
                  <a:lnTo>
                    <a:pt x="108" y="198"/>
                  </a:lnTo>
                  <a:lnTo>
                    <a:pt x="111" y="204"/>
                  </a:lnTo>
                  <a:lnTo>
                    <a:pt x="111" y="211"/>
                  </a:lnTo>
                  <a:lnTo>
                    <a:pt x="110" y="214"/>
                  </a:lnTo>
                  <a:lnTo>
                    <a:pt x="107" y="215"/>
                  </a:lnTo>
                  <a:lnTo>
                    <a:pt x="107" y="215"/>
                  </a:lnTo>
                  <a:lnTo>
                    <a:pt x="101" y="218"/>
                  </a:lnTo>
                  <a:lnTo>
                    <a:pt x="97" y="218"/>
                  </a:lnTo>
                  <a:lnTo>
                    <a:pt x="88" y="216"/>
                  </a:lnTo>
                  <a:lnTo>
                    <a:pt x="88" y="216"/>
                  </a:lnTo>
                  <a:lnTo>
                    <a:pt x="87" y="216"/>
                  </a:lnTo>
                  <a:lnTo>
                    <a:pt x="85" y="218"/>
                  </a:lnTo>
                  <a:lnTo>
                    <a:pt x="84" y="221"/>
                  </a:lnTo>
                  <a:lnTo>
                    <a:pt x="83" y="225"/>
                  </a:lnTo>
                  <a:lnTo>
                    <a:pt x="80" y="229"/>
                  </a:lnTo>
                  <a:lnTo>
                    <a:pt x="80" y="229"/>
                  </a:lnTo>
                  <a:lnTo>
                    <a:pt x="77" y="231"/>
                  </a:lnTo>
                  <a:lnTo>
                    <a:pt x="74" y="231"/>
                  </a:lnTo>
                  <a:lnTo>
                    <a:pt x="70" y="229"/>
                  </a:lnTo>
                  <a:lnTo>
                    <a:pt x="64" y="226"/>
                  </a:lnTo>
                  <a:lnTo>
                    <a:pt x="61" y="225"/>
                  </a:lnTo>
                  <a:lnTo>
                    <a:pt x="58" y="224"/>
                  </a:lnTo>
                  <a:lnTo>
                    <a:pt x="58" y="224"/>
                  </a:lnTo>
                  <a:lnTo>
                    <a:pt x="55" y="225"/>
                  </a:lnTo>
                  <a:lnTo>
                    <a:pt x="54" y="226"/>
                  </a:lnTo>
                  <a:lnTo>
                    <a:pt x="53" y="231"/>
                  </a:lnTo>
                  <a:lnTo>
                    <a:pt x="53" y="236"/>
                  </a:lnTo>
                  <a:lnTo>
                    <a:pt x="53" y="241"/>
                  </a:lnTo>
                  <a:lnTo>
                    <a:pt x="53" y="241"/>
                  </a:lnTo>
                  <a:lnTo>
                    <a:pt x="53" y="242"/>
                  </a:lnTo>
                  <a:lnTo>
                    <a:pt x="51" y="243"/>
                  </a:lnTo>
                  <a:lnTo>
                    <a:pt x="46" y="243"/>
                  </a:lnTo>
                  <a:lnTo>
                    <a:pt x="40" y="246"/>
                  </a:lnTo>
                  <a:lnTo>
                    <a:pt x="38" y="248"/>
                  </a:lnTo>
                  <a:lnTo>
                    <a:pt x="37" y="252"/>
                  </a:lnTo>
                  <a:lnTo>
                    <a:pt x="37" y="252"/>
                  </a:lnTo>
                  <a:lnTo>
                    <a:pt x="34" y="256"/>
                  </a:lnTo>
                  <a:lnTo>
                    <a:pt x="33" y="258"/>
                  </a:lnTo>
                  <a:lnTo>
                    <a:pt x="28" y="259"/>
                  </a:lnTo>
                  <a:lnTo>
                    <a:pt x="26" y="261"/>
                  </a:lnTo>
                  <a:lnTo>
                    <a:pt x="26" y="261"/>
                  </a:lnTo>
                  <a:lnTo>
                    <a:pt x="28" y="266"/>
                  </a:lnTo>
                  <a:lnTo>
                    <a:pt x="28" y="266"/>
                  </a:lnTo>
                  <a:lnTo>
                    <a:pt x="34" y="272"/>
                  </a:lnTo>
                  <a:lnTo>
                    <a:pt x="37" y="275"/>
                  </a:lnTo>
                  <a:lnTo>
                    <a:pt x="40" y="275"/>
                  </a:lnTo>
                  <a:lnTo>
                    <a:pt x="43" y="276"/>
                  </a:lnTo>
                  <a:lnTo>
                    <a:pt x="43" y="276"/>
                  </a:lnTo>
                  <a:lnTo>
                    <a:pt x="46" y="278"/>
                  </a:lnTo>
                  <a:lnTo>
                    <a:pt x="46" y="280"/>
                  </a:lnTo>
                  <a:lnTo>
                    <a:pt x="43" y="285"/>
                  </a:lnTo>
                  <a:lnTo>
                    <a:pt x="41" y="289"/>
                  </a:lnTo>
                  <a:lnTo>
                    <a:pt x="41" y="290"/>
                  </a:lnTo>
                  <a:lnTo>
                    <a:pt x="43" y="292"/>
                  </a:lnTo>
                  <a:lnTo>
                    <a:pt x="43" y="292"/>
                  </a:lnTo>
                  <a:lnTo>
                    <a:pt x="48" y="295"/>
                  </a:lnTo>
                  <a:lnTo>
                    <a:pt x="53" y="299"/>
                  </a:lnTo>
                  <a:lnTo>
                    <a:pt x="63" y="310"/>
                  </a:lnTo>
                  <a:lnTo>
                    <a:pt x="63" y="310"/>
                  </a:lnTo>
                  <a:lnTo>
                    <a:pt x="64" y="312"/>
                  </a:lnTo>
                  <a:lnTo>
                    <a:pt x="67" y="312"/>
                  </a:lnTo>
                  <a:lnTo>
                    <a:pt x="71" y="310"/>
                  </a:lnTo>
                  <a:lnTo>
                    <a:pt x="75" y="309"/>
                  </a:lnTo>
                  <a:lnTo>
                    <a:pt x="81" y="307"/>
                  </a:lnTo>
                  <a:lnTo>
                    <a:pt x="81" y="307"/>
                  </a:lnTo>
                  <a:lnTo>
                    <a:pt x="84" y="307"/>
                  </a:lnTo>
                  <a:lnTo>
                    <a:pt x="85" y="306"/>
                  </a:lnTo>
                  <a:lnTo>
                    <a:pt x="87" y="302"/>
                  </a:lnTo>
                  <a:lnTo>
                    <a:pt x="87" y="300"/>
                  </a:lnTo>
                  <a:lnTo>
                    <a:pt x="88" y="300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2" y="305"/>
                  </a:lnTo>
                  <a:lnTo>
                    <a:pt x="95" y="310"/>
                  </a:lnTo>
                  <a:lnTo>
                    <a:pt x="97" y="315"/>
                  </a:lnTo>
                  <a:lnTo>
                    <a:pt x="97" y="317"/>
                  </a:lnTo>
                  <a:lnTo>
                    <a:pt x="95" y="319"/>
                  </a:lnTo>
                  <a:lnTo>
                    <a:pt x="95" y="319"/>
                  </a:lnTo>
                  <a:lnTo>
                    <a:pt x="94" y="322"/>
                  </a:lnTo>
                  <a:lnTo>
                    <a:pt x="94" y="326"/>
                  </a:lnTo>
                  <a:lnTo>
                    <a:pt x="94" y="335"/>
                  </a:lnTo>
                  <a:lnTo>
                    <a:pt x="94" y="335"/>
                  </a:lnTo>
                  <a:lnTo>
                    <a:pt x="95" y="336"/>
                  </a:lnTo>
                  <a:lnTo>
                    <a:pt x="97" y="337"/>
                  </a:lnTo>
                  <a:lnTo>
                    <a:pt x="102" y="337"/>
                  </a:lnTo>
                  <a:lnTo>
                    <a:pt x="108" y="336"/>
                  </a:lnTo>
                  <a:lnTo>
                    <a:pt x="111" y="335"/>
                  </a:lnTo>
                  <a:lnTo>
                    <a:pt x="112" y="333"/>
                  </a:lnTo>
                  <a:lnTo>
                    <a:pt x="112" y="333"/>
                  </a:lnTo>
                  <a:lnTo>
                    <a:pt x="112" y="330"/>
                  </a:lnTo>
                  <a:lnTo>
                    <a:pt x="115" y="330"/>
                  </a:lnTo>
                  <a:lnTo>
                    <a:pt x="121" y="329"/>
                  </a:lnTo>
                  <a:lnTo>
                    <a:pt x="128" y="330"/>
                  </a:lnTo>
                  <a:lnTo>
                    <a:pt x="131" y="332"/>
                  </a:lnTo>
                  <a:lnTo>
                    <a:pt x="134" y="335"/>
                  </a:lnTo>
                  <a:lnTo>
                    <a:pt x="134" y="335"/>
                  </a:lnTo>
                  <a:lnTo>
                    <a:pt x="138" y="339"/>
                  </a:lnTo>
                  <a:lnTo>
                    <a:pt x="142" y="342"/>
                  </a:lnTo>
                  <a:lnTo>
                    <a:pt x="144" y="342"/>
                  </a:lnTo>
                  <a:lnTo>
                    <a:pt x="144" y="337"/>
                  </a:lnTo>
                  <a:lnTo>
                    <a:pt x="144" y="337"/>
                  </a:lnTo>
                  <a:lnTo>
                    <a:pt x="145" y="333"/>
                  </a:lnTo>
                  <a:lnTo>
                    <a:pt x="147" y="329"/>
                  </a:lnTo>
                  <a:lnTo>
                    <a:pt x="149" y="327"/>
                  </a:lnTo>
                  <a:lnTo>
                    <a:pt x="151" y="327"/>
                  </a:lnTo>
                  <a:lnTo>
                    <a:pt x="151" y="329"/>
                  </a:lnTo>
                  <a:lnTo>
                    <a:pt x="151" y="329"/>
                  </a:lnTo>
                  <a:lnTo>
                    <a:pt x="152" y="333"/>
                  </a:lnTo>
                  <a:lnTo>
                    <a:pt x="155" y="335"/>
                  </a:lnTo>
                  <a:lnTo>
                    <a:pt x="161" y="333"/>
                  </a:lnTo>
                  <a:lnTo>
                    <a:pt x="168" y="332"/>
                  </a:lnTo>
                  <a:lnTo>
                    <a:pt x="168" y="332"/>
                  </a:lnTo>
                  <a:lnTo>
                    <a:pt x="174" y="329"/>
                  </a:lnTo>
                  <a:lnTo>
                    <a:pt x="175" y="329"/>
                  </a:lnTo>
                  <a:lnTo>
                    <a:pt x="175" y="330"/>
                  </a:lnTo>
                  <a:lnTo>
                    <a:pt x="168" y="339"/>
                  </a:lnTo>
                  <a:lnTo>
                    <a:pt x="168" y="339"/>
                  </a:lnTo>
                  <a:lnTo>
                    <a:pt x="166" y="343"/>
                  </a:lnTo>
                  <a:lnTo>
                    <a:pt x="165" y="346"/>
                  </a:lnTo>
                  <a:lnTo>
                    <a:pt x="165" y="354"/>
                  </a:lnTo>
                  <a:lnTo>
                    <a:pt x="165" y="362"/>
                  </a:lnTo>
                  <a:lnTo>
                    <a:pt x="164" y="363"/>
                  </a:lnTo>
                  <a:lnTo>
                    <a:pt x="162" y="364"/>
                  </a:lnTo>
                  <a:lnTo>
                    <a:pt x="162" y="364"/>
                  </a:lnTo>
                  <a:lnTo>
                    <a:pt x="161" y="366"/>
                  </a:lnTo>
                  <a:lnTo>
                    <a:pt x="158" y="367"/>
                  </a:lnTo>
                  <a:lnTo>
                    <a:pt x="154" y="373"/>
                  </a:lnTo>
                  <a:lnTo>
                    <a:pt x="149" y="379"/>
                  </a:lnTo>
                  <a:lnTo>
                    <a:pt x="147" y="380"/>
                  </a:lnTo>
                  <a:lnTo>
                    <a:pt x="144" y="381"/>
                  </a:lnTo>
                  <a:lnTo>
                    <a:pt x="144" y="381"/>
                  </a:lnTo>
                  <a:lnTo>
                    <a:pt x="139" y="383"/>
                  </a:lnTo>
                  <a:lnTo>
                    <a:pt x="135" y="384"/>
                  </a:lnTo>
                  <a:lnTo>
                    <a:pt x="127" y="391"/>
                  </a:lnTo>
                  <a:lnTo>
                    <a:pt x="117" y="403"/>
                  </a:lnTo>
                  <a:lnTo>
                    <a:pt x="117" y="403"/>
                  </a:lnTo>
                  <a:lnTo>
                    <a:pt x="114" y="403"/>
                  </a:lnTo>
                  <a:lnTo>
                    <a:pt x="112" y="403"/>
                  </a:lnTo>
                  <a:lnTo>
                    <a:pt x="104" y="401"/>
                  </a:lnTo>
                  <a:lnTo>
                    <a:pt x="95" y="401"/>
                  </a:lnTo>
                  <a:lnTo>
                    <a:pt x="92" y="403"/>
                  </a:lnTo>
                  <a:lnTo>
                    <a:pt x="91" y="406"/>
                  </a:lnTo>
                  <a:lnTo>
                    <a:pt x="91" y="406"/>
                  </a:lnTo>
                  <a:lnTo>
                    <a:pt x="88" y="411"/>
                  </a:lnTo>
                  <a:lnTo>
                    <a:pt x="83" y="416"/>
                  </a:lnTo>
                  <a:lnTo>
                    <a:pt x="80" y="420"/>
                  </a:lnTo>
                  <a:lnTo>
                    <a:pt x="78" y="421"/>
                  </a:lnTo>
                  <a:lnTo>
                    <a:pt x="80" y="423"/>
                  </a:lnTo>
                  <a:lnTo>
                    <a:pt x="80" y="423"/>
                  </a:lnTo>
                  <a:lnTo>
                    <a:pt x="84" y="423"/>
                  </a:lnTo>
                  <a:lnTo>
                    <a:pt x="90" y="420"/>
                  </a:lnTo>
                  <a:lnTo>
                    <a:pt x="95" y="416"/>
                  </a:lnTo>
                  <a:lnTo>
                    <a:pt x="98" y="413"/>
                  </a:lnTo>
                  <a:lnTo>
                    <a:pt x="98" y="413"/>
                  </a:lnTo>
                  <a:lnTo>
                    <a:pt x="100" y="410"/>
                  </a:lnTo>
                  <a:lnTo>
                    <a:pt x="101" y="410"/>
                  </a:lnTo>
                  <a:lnTo>
                    <a:pt x="104" y="411"/>
                  </a:lnTo>
                  <a:lnTo>
                    <a:pt x="104" y="411"/>
                  </a:lnTo>
                  <a:lnTo>
                    <a:pt x="107" y="413"/>
                  </a:lnTo>
                  <a:lnTo>
                    <a:pt x="111" y="413"/>
                  </a:lnTo>
                  <a:lnTo>
                    <a:pt x="118" y="407"/>
                  </a:lnTo>
                  <a:lnTo>
                    <a:pt x="118" y="407"/>
                  </a:lnTo>
                  <a:lnTo>
                    <a:pt x="121" y="406"/>
                  </a:lnTo>
                  <a:lnTo>
                    <a:pt x="124" y="406"/>
                  </a:lnTo>
                  <a:lnTo>
                    <a:pt x="129" y="406"/>
                  </a:lnTo>
                  <a:lnTo>
                    <a:pt x="129" y="406"/>
                  </a:lnTo>
                  <a:lnTo>
                    <a:pt x="131" y="406"/>
                  </a:lnTo>
                  <a:lnTo>
                    <a:pt x="134" y="404"/>
                  </a:lnTo>
                  <a:lnTo>
                    <a:pt x="138" y="403"/>
                  </a:lnTo>
                  <a:lnTo>
                    <a:pt x="144" y="400"/>
                  </a:lnTo>
                  <a:lnTo>
                    <a:pt x="144" y="400"/>
                  </a:lnTo>
                  <a:lnTo>
                    <a:pt x="149" y="399"/>
                  </a:lnTo>
                  <a:lnTo>
                    <a:pt x="151" y="397"/>
                  </a:lnTo>
                  <a:lnTo>
                    <a:pt x="154" y="391"/>
                  </a:lnTo>
                  <a:lnTo>
                    <a:pt x="154" y="391"/>
                  </a:lnTo>
                  <a:lnTo>
                    <a:pt x="158" y="386"/>
                  </a:lnTo>
                  <a:lnTo>
                    <a:pt x="166" y="381"/>
                  </a:lnTo>
                  <a:lnTo>
                    <a:pt x="182" y="374"/>
                  </a:lnTo>
                  <a:lnTo>
                    <a:pt x="182" y="374"/>
                  </a:lnTo>
                  <a:lnTo>
                    <a:pt x="185" y="373"/>
                  </a:lnTo>
                  <a:lnTo>
                    <a:pt x="185" y="370"/>
                  </a:lnTo>
                  <a:lnTo>
                    <a:pt x="186" y="367"/>
                  </a:lnTo>
                  <a:lnTo>
                    <a:pt x="189" y="366"/>
                  </a:lnTo>
                  <a:lnTo>
                    <a:pt x="189" y="366"/>
                  </a:lnTo>
                  <a:lnTo>
                    <a:pt x="192" y="364"/>
                  </a:lnTo>
                  <a:lnTo>
                    <a:pt x="196" y="362"/>
                  </a:lnTo>
                  <a:lnTo>
                    <a:pt x="206" y="354"/>
                  </a:lnTo>
                  <a:lnTo>
                    <a:pt x="206" y="354"/>
                  </a:lnTo>
                  <a:lnTo>
                    <a:pt x="211" y="352"/>
                  </a:lnTo>
                  <a:lnTo>
                    <a:pt x="213" y="352"/>
                  </a:lnTo>
                  <a:lnTo>
                    <a:pt x="219" y="350"/>
                  </a:lnTo>
                  <a:lnTo>
                    <a:pt x="219" y="350"/>
                  </a:lnTo>
                  <a:lnTo>
                    <a:pt x="220" y="349"/>
                  </a:lnTo>
                  <a:lnTo>
                    <a:pt x="220" y="347"/>
                  </a:lnTo>
                  <a:lnTo>
                    <a:pt x="222" y="344"/>
                  </a:lnTo>
                  <a:lnTo>
                    <a:pt x="222" y="340"/>
                  </a:lnTo>
                  <a:lnTo>
                    <a:pt x="223" y="339"/>
                  </a:lnTo>
                  <a:lnTo>
                    <a:pt x="225" y="339"/>
                  </a:lnTo>
                  <a:lnTo>
                    <a:pt x="225" y="339"/>
                  </a:lnTo>
                  <a:lnTo>
                    <a:pt x="228" y="337"/>
                  </a:lnTo>
                  <a:lnTo>
                    <a:pt x="230" y="336"/>
                  </a:lnTo>
                  <a:lnTo>
                    <a:pt x="232" y="333"/>
                  </a:lnTo>
                  <a:lnTo>
                    <a:pt x="232" y="330"/>
                  </a:lnTo>
                  <a:lnTo>
                    <a:pt x="232" y="330"/>
                  </a:lnTo>
                  <a:lnTo>
                    <a:pt x="232" y="329"/>
                  </a:lnTo>
                  <a:lnTo>
                    <a:pt x="230" y="327"/>
                  </a:lnTo>
                  <a:lnTo>
                    <a:pt x="226" y="326"/>
                  </a:lnTo>
                  <a:lnTo>
                    <a:pt x="222" y="325"/>
                  </a:lnTo>
                  <a:lnTo>
                    <a:pt x="219" y="323"/>
                  </a:lnTo>
                  <a:lnTo>
                    <a:pt x="219" y="323"/>
                  </a:lnTo>
                  <a:lnTo>
                    <a:pt x="220" y="320"/>
                  </a:lnTo>
                  <a:lnTo>
                    <a:pt x="225" y="317"/>
                  </a:lnTo>
                  <a:lnTo>
                    <a:pt x="229" y="313"/>
                  </a:lnTo>
                  <a:lnTo>
                    <a:pt x="233" y="312"/>
                  </a:lnTo>
                  <a:lnTo>
                    <a:pt x="233" y="312"/>
                  </a:lnTo>
                  <a:lnTo>
                    <a:pt x="236" y="312"/>
                  </a:lnTo>
                  <a:lnTo>
                    <a:pt x="239" y="310"/>
                  </a:lnTo>
                  <a:lnTo>
                    <a:pt x="242" y="306"/>
                  </a:lnTo>
                  <a:lnTo>
                    <a:pt x="243" y="303"/>
                  </a:lnTo>
                  <a:lnTo>
                    <a:pt x="243" y="303"/>
                  </a:lnTo>
                  <a:lnTo>
                    <a:pt x="245" y="299"/>
                  </a:lnTo>
                  <a:lnTo>
                    <a:pt x="248" y="296"/>
                  </a:lnTo>
                  <a:lnTo>
                    <a:pt x="255" y="290"/>
                  </a:lnTo>
                  <a:lnTo>
                    <a:pt x="255" y="290"/>
                  </a:lnTo>
                  <a:lnTo>
                    <a:pt x="256" y="288"/>
                  </a:lnTo>
                  <a:lnTo>
                    <a:pt x="257" y="285"/>
                  </a:lnTo>
                  <a:lnTo>
                    <a:pt x="260" y="282"/>
                  </a:lnTo>
                  <a:lnTo>
                    <a:pt x="262" y="282"/>
                  </a:lnTo>
                  <a:lnTo>
                    <a:pt x="262" y="282"/>
                  </a:lnTo>
                  <a:lnTo>
                    <a:pt x="266" y="280"/>
                  </a:lnTo>
                  <a:lnTo>
                    <a:pt x="269" y="278"/>
                  </a:lnTo>
                  <a:lnTo>
                    <a:pt x="276" y="272"/>
                  </a:lnTo>
                  <a:lnTo>
                    <a:pt x="276" y="272"/>
                  </a:lnTo>
                  <a:lnTo>
                    <a:pt x="279" y="270"/>
                  </a:lnTo>
                  <a:lnTo>
                    <a:pt x="279" y="272"/>
                  </a:lnTo>
                  <a:lnTo>
                    <a:pt x="280" y="275"/>
                  </a:lnTo>
                  <a:lnTo>
                    <a:pt x="286" y="276"/>
                  </a:lnTo>
                  <a:lnTo>
                    <a:pt x="286" y="276"/>
                  </a:lnTo>
                  <a:lnTo>
                    <a:pt x="289" y="276"/>
                  </a:lnTo>
                  <a:lnTo>
                    <a:pt x="290" y="278"/>
                  </a:lnTo>
                  <a:lnTo>
                    <a:pt x="292" y="279"/>
                  </a:lnTo>
                  <a:lnTo>
                    <a:pt x="292" y="280"/>
                  </a:lnTo>
                  <a:lnTo>
                    <a:pt x="290" y="282"/>
                  </a:lnTo>
                  <a:lnTo>
                    <a:pt x="289" y="282"/>
                  </a:lnTo>
                  <a:lnTo>
                    <a:pt x="286" y="282"/>
                  </a:lnTo>
                  <a:lnTo>
                    <a:pt x="286" y="282"/>
                  </a:lnTo>
                  <a:lnTo>
                    <a:pt x="282" y="280"/>
                  </a:lnTo>
                  <a:lnTo>
                    <a:pt x="277" y="280"/>
                  </a:lnTo>
                  <a:lnTo>
                    <a:pt x="273" y="282"/>
                  </a:lnTo>
                  <a:lnTo>
                    <a:pt x="269" y="285"/>
                  </a:lnTo>
                  <a:lnTo>
                    <a:pt x="269" y="285"/>
                  </a:lnTo>
                  <a:lnTo>
                    <a:pt x="266" y="289"/>
                  </a:lnTo>
                  <a:lnTo>
                    <a:pt x="266" y="292"/>
                  </a:lnTo>
                  <a:lnTo>
                    <a:pt x="265" y="295"/>
                  </a:lnTo>
                  <a:lnTo>
                    <a:pt x="263" y="299"/>
                  </a:lnTo>
                  <a:lnTo>
                    <a:pt x="263" y="299"/>
                  </a:lnTo>
                  <a:lnTo>
                    <a:pt x="260" y="305"/>
                  </a:lnTo>
                  <a:lnTo>
                    <a:pt x="259" y="307"/>
                  </a:lnTo>
                  <a:lnTo>
                    <a:pt x="260" y="310"/>
                  </a:lnTo>
                  <a:lnTo>
                    <a:pt x="265" y="312"/>
                  </a:lnTo>
                  <a:lnTo>
                    <a:pt x="265" y="312"/>
                  </a:lnTo>
                  <a:lnTo>
                    <a:pt x="266" y="312"/>
                  </a:lnTo>
                  <a:lnTo>
                    <a:pt x="266" y="315"/>
                  </a:lnTo>
                  <a:lnTo>
                    <a:pt x="263" y="316"/>
                  </a:lnTo>
                  <a:lnTo>
                    <a:pt x="259" y="319"/>
                  </a:lnTo>
                  <a:lnTo>
                    <a:pt x="259" y="319"/>
                  </a:lnTo>
                  <a:lnTo>
                    <a:pt x="256" y="320"/>
                  </a:lnTo>
                  <a:lnTo>
                    <a:pt x="256" y="322"/>
                  </a:lnTo>
                  <a:lnTo>
                    <a:pt x="259" y="323"/>
                  </a:lnTo>
                  <a:lnTo>
                    <a:pt x="265" y="323"/>
                  </a:lnTo>
                  <a:lnTo>
                    <a:pt x="265" y="323"/>
                  </a:lnTo>
                  <a:lnTo>
                    <a:pt x="272" y="322"/>
                  </a:lnTo>
                  <a:lnTo>
                    <a:pt x="279" y="317"/>
                  </a:lnTo>
                  <a:lnTo>
                    <a:pt x="287" y="312"/>
                  </a:lnTo>
                  <a:lnTo>
                    <a:pt x="296" y="306"/>
                  </a:lnTo>
                  <a:lnTo>
                    <a:pt x="296" y="306"/>
                  </a:lnTo>
                  <a:lnTo>
                    <a:pt x="304" y="303"/>
                  </a:lnTo>
                  <a:lnTo>
                    <a:pt x="312" y="305"/>
                  </a:lnTo>
                  <a:lnTo>
                    <a:pt x="316" y="305"/>
                  </a:lnTo>
                  <a:lnTo>
                    <a:pt x="320" y="305"/>
                  </a:lnTo>
                  <a:lnTo>
                    <a:pt x="320" y="305"/>
                  </a:lnTo>
                  <a:lnTo>
                    <a:pt x="320" y="303"/>
                  </a:lnTo>
                  <a:lnTo>
                    <a:pt x="320" y="302"/>
                  </a:lnTo>
                  <a:lnTo>
                    <a:pt x="319" y="299"/>
                  </a:lnTo>
                  <a:lnTo>
                    <a:pt x="320" y="298"/>
                  </a:lnTo>
                  <a:lnTo>
                    <a:pt x="320" y="298"/>
                  </a:lnTo>
                  <a:lnTo>
                    <a:pt x="320" y="296"/>
                  </a:lnTo>
                  <a:lnTo>
                    <a:pt x="319" y="295"/>
                  </a:lnTo>
                  <a:lnTo>
                    <a:pt x="316" y="292"/>
                  </a:lnTo>
                  <a:lnTo>
                    <a:pt x="313" y="288"/>
                  </a:lnTo>
                  <a:lnTo>
                    <a:pt x="313" y="288"/>
                  </a:lnTo>
                  <a:lnTo>
                    <a:pt x="313" y="285"/>
                  </a:lnTo>
                  <a:lnTo>
                    <a:pt x="314" y="283"/>
                  </a:lnTo>
                  <a:lnTo>
                    <a:pt x="316" y="282"/>
                  </a:lnTo>
                  <a:lnTo>
                    <a:pt x="319" y="279"/>
                  </a:lnTo>
                  <a:lnTo>
                    <a:pt x="319" y="279"/>
                  </a:lnTo>
                  <a:lnTo>
                    <a:pt x="320" y="278"/>
                  </a:lnTo>
                  <a:lnTo>
                    <a:pt x="322" y="276"/>
                  </a:lnTo>
                  <a:lnTo>
                    <a:pt x="327" y="279"/>
                  </a:lnTo>
                  <a:lnTo>
                    <a:pt x="327" y="279"/>
                  </a:lnTo>
                  <a:lnTo>
                    <a:pt x="330" y="279"/>
                  </a:lnTo>
                  <a:lnTo>
                    <a:pt x="333" y="279"/>
                  </a:lnTo>
                  <a:lnTo>
                    <a:pt x="336" y="280"/>
                  </a:lnTo>
                  <a:lnTo>
                    <a:pt x="339" y="283"/>
                  </a:lnTo>
                  <a:lnTo>
                    <a:pt x="339" y="283"/>
                  </a:lnTo>
                  <a:lnTo>
                    <a:pt x="340" y="285"/>
                  </a:lnTo>
                  <a:lnTo>
                    <a:pt x="341" y="286"/>
                  </a:lnTo>
                  <a:lnTo>
                    <a:pt x="344" y="285"/>
                  </a:lnTo>
                  <a:lnTo>
                    <a:pt x="347" y="285"/>
                  </a:lnTo>
                  <a:lnTo>
                    <a:pt x="349" y="285"/>
                  </a:lnTo>
                  <a:lnTo>
                    <a:pt x="351" y="286"/>
                  </a:lnTo>
                  <a:lnTo>
                    <a:pt x="351" y="286"/>
                  </a:lnTo>
                  <a:lnTo>
                    <a:pt x="353" y="289"/>
                  </a:lnTo>
                  <a:lnTo>
                    <a:pt x="351" y="290"/>
                  </a:lnTo>
                  <a:lnTo>
                    <a:pt x="344" y="292"/>
                  </a:lnTo>
                  <a:lnTo>
                    <a:pt x="344" y="292"/>
                  </a:lnTo>
                  <a:lnTo>
                    <a:pt x="343" y="292"/>
                  </a:lnTo>
                  <a:lnTo>
                    <a:pt x="341" y="293"/>
                  </a:lnTo>
                  <a:lnTo>
                    <a:pt x="341" y="296"/>
                  </a:lnTo>
                  <a:lnTo>
                    <a:pt x="343" y="298"/>
                  </a:lnTo>
                  <a:lnTo>
                    <a:pt x="344" y="298"/>
                  </a:lnTo>
                  <a:lnTo>
                    <a:pt x="346" y="298"/>
                  </a:lnTo>
                  <a:lnTo>
                    <a:pt x="346" y="298"/>
                  </a:lnTo>
                  <a:lnTo>
                    <a:pt x="349" y="295"/>
                  </a:lnTo>
                  <a:lnTo>
                    <a:pt x="353" y="293"/>
                  </a:lnTo>
                  <a:lnTo>
                    <a:pt x="356" y="293"/>
                  </a:lnTo>
                  <a:lnTo>
                    <a:pt x="358" y="295"/>
                  </a:lnTo>
                  <a:lnTo>
                    <a:pt x="358" y="295"/>
                  </a:lnTo>
                  <a:lnTo>
                    <a:pt x="361" y="296"/>
                  </a:lnTo>
                  <a:lnTo>
                    <a:pt x="364" y="296"/>
                  </a:lnTo>
                  <a:lnTo>
                    <a:pt x="368" y="293"/>
                  </a:lnTo>
                  <a:lnTo>
                    <a:pt x="368" y="293"/>
                  </a:lnTo>
                  <a:lnTo>
                    <a:pt x="370" y="292"/>
                  </a:lnTo>
                  <a:lnTo>
                    <a:pt x="371" y="292"/>
                  </a:lnTo>
                  <a:lnTo>
                    <a:pt x="371" y="296"/>
                  </a:lnTo>
                  <a:lnTo>
                    <a:pt x="371" y="296"/>
                  </a:lnTo>
                  <a:lnTo>
                    <a:pt x="373" y="298"/>
                  </a:lnTo>
                  <a:lnTo>
                    <a:pt x="377" y="299"/>
                  </a:lnTo>
                  <a:lnTo>
                    <a:pt x="390" y="302"/>
                  </a:lnTo>
                  <a:lnTo>
                    <a:pt x="390" y="302"/>
                  </a:lnTo>
                  <a:lnTo>
                    <a:pt x="400" y="303"/>
                  </a:lnTo>
                  <a:lnTo>
                    <a:pt x="410" y="302"/>
                  </a:lnTo>
                  <a:lnTo>
                    <a:pt x="425" y="300"/>
                  </a:lnTo>
                  <a:lnTo>
                    <a:pt x="425" y="300"/>
                  </a:lnTo>
                  <a:lnTo>
                    <a:pt x="428" y="302"/>
                  </a:lnTo>
                  <a:lnTo>
                    <a:pt x="430" y="305"/>
                  </a:lnTo>
                  <a:lnTo>
                    <a:pt x="432" y="307"/>
                  </a:lnTo>
                  <a:lnTo>
                    <a:pt x="440" y="310"/>
                  </a:lnTo>
                  <a:lnTo>
                    <a:pt x="440" y="310"/>
                  </a:lnTo>
                  <a:lnTo>
                    <a:pt x="442" y="310"/>
                  </a:lnTo>
                  <a:lnTo>
                    <a:pt x="445" y="310"/>
                  </a:lnTo>
                  <a:lnTo>
                    <a:pt x="451" y="306"/>
                  </a:lnTo>
                  <a:lnTo>
                    <a:pt x="455" y="303"/>
                  </a:lnTo>
                  <a:lnTo>
                    <a:pt x="457" y="303"/>
                  </a:lnTo>
                  <a:lnTo>
                    <a:pt x="458" y="305"/>
                  </a:lnTo>
                  <a:lnTo>
                    <a:pt x="458" y="305"/>
                  </a:lnTo>
                  <a:lnTo>
                    <a:pt x="461" y="307"/>
                  </a:lnTo>
                  <a:lnTo>
                    <a:pt x="461" y="309"/>
                  </a:lnTo>
                  <a:lnTo>
                    <a:pt x="455" y="315"/>
                  </a:lnTo>
                  <a:lnTo>
                    <a:pt x="455" y="315"/>
                  </a:lnTo>
                  <a:lnTo>
                    <a:pt x="455" y="316"/>
                  </a:lnTo>
                  <a:lnTo>
                    <a:pt x="457" y="317"/>
                  </a:lnTo>
                  <a:lnTo>
                    <a:pt x="464" y="320"/>
                  </a:lnTo>
                  <a:lnTo>
                    <a:pt x="464" y="320"/>
                  </a:lnTo>
                  <a:lnTo>
                    <a:pt x="472" y="323"/>
                  </a:lnTo>
                  <a:lnTo>
                    <a:pt x="478" y="326"/>
                  </a:lnTo>
                  <a:lnTo>
                    <a:pt x="482" y="329"/>
                  </a:lnTo>
                  <a:lnTo>
                    <a:pt x="482" y="329"/>
                  </a:lnTo>
                  <a:lnTo>
                    <a:pt x="489" y="336"/>
                  </a:lnTo>
                  <a:lnTo>
                    <a:pt x="494" y="340"/>
                  </a:lnTo>
                  <a:lnTo>
                    <a:pt x="501" y="344"/>
                  </a:lnTo>
                  <a:lnTo>
                    <a:pt x="501" y="344"/>
                  </a:lnTo>
                  <a:lnTo>
                    <a:pt x="504" y="346"/>
                  </a:lnTo>
                  <a:lnTo>
                    <a:pt x="506" y="344"/>
                  </a:lnTo>
                  <a:lnTo>
                    <a:pt x="506" y="343"/>
                  </a:lnTo>
                  <a:lnTo>
                    <a:pt x="506" y="340"/>
                  </a:lnTo>
                  <a:lnTo>
                    <a:pt x="506" y="336"/>
                  </a:lnTo>
                  <a:lnTo>
                    <a:pt x="508" y="336"/>
                  </a:lnTo>
                  <a:lnTo>
                    <a:pt x="511" y="336"/>
                  </a:lnTo>
                  <a:lnTo>
                    <a:pt x="511" y="336"/>
                  </a:lnTo>
                  <a:lnTo>
                    <a:pt x="515" y="339"/>
                  </a:lnTo>
                  <a:lnTo>
                    <a:pt x="518" y="340"/>
                  </a:lnTo>
                  <a:lnTo>
                    <a:pt x="519" y="340"/>
                  </a:lnTo>
                  <a:lnTo>
                    <a:pt x="524" y="343"/>
                  </a:lnTo>
                  <a:lnTo>
                    <a:pt x="524" y="343"/>
                  </a:lnTo>
                  <a:lnTo>
                    <a:pt x="526" y="346"/>
                  </a:lnTo>
                  <a:lnTo>
                    <a:pt x="528" y="344"/>
                  </a:lnTo>
                  <a:lnTo>
                    <a:pt x="528" y="343"/>
                  </a:lnTo>
                  <a:lnTo>
                    <a:pt x="525" y="330"/>
                  </a:lnTo>
                  <a:lnTo>
                    <a:pt x="525" y="330"/>
                  </a:lnTo>
                  <a:lnTo>
                    <a:pt x="524" y="325"/>
                  </a:lnTo>
                  <a:lnTo>
                    <a:pt x="524" y="325"/>
                  </a:lnTo>
                  <a:lnTo>
                    <a:pt x="525" y="325"/>
                  </a:lnTo>
                  <a:lnTo>
                    <a:pt x="531" y="332"/>
                  </a:lnTo>
                  <a:lnTo>
                    <a:pt x="531" y="332"/>
                  </a:lnTo>
                  <a:lnTo>
                    <a:pt x="532" y="336"/>
                  </a:lnTo>
                  <a:lnTo>
                    <a:pt x="533" y="342"/>
                  </a:lnTo>
                  <a:lnTo>
                    <a:pt x="533" y="347"/>
                  </a:lnTo>
                  <a:lnTo>
                    <a:pt x="532" y="352"/>
                  </a:lnTo>
                  <a:lnTo>
                    <a:pt x="532" y="352"/>
                  </a:lnTo>
                  <a:lnTo>
                    <a:pt x="531" y="354"/>
                  </a:lnTo>
                  <a:lnTo>
                    <a:pt x="529" y="354"/>
                  </a:lnTo>
                  <a:lnTo>
                    <a:pt x="525" y="354"/>
                  </a:lnTo>
                  <a:lnTo>
                    <a:pt x="521" y="353"/>
                  </a:lnTo>
                  <a:lnTo>
                    <a:pt x="521" y="352"/>
                  </a:lnTo>
                  <a:lnTo>
                    <a:pt x="521" y="350"/>
                  </a:lnTo>
                  <a:lnTo>
                    <a:pt x="521" y="350"/>
                  </a:lnTo>
                  <a:lnTo>
                    <a:pt x="519" y="349"/>
                  </a:lnTo>
                  <a:lnTo>
                    <a:pt x="519" y="347"/>
                  </a:lnTo>
                  <a:lnTo>
                    <a:pt x="515" y="347"/>
                  </a:lnTo>
                  <a:lnTo>
                    <a:pt x="511" y="350"/>
                  </a:lnTo>
                  <a:lnTo>
                    <a:pt x="509" y="350"/>
                  </a:lnTo>
                  <a:lnTo>
                    <a:pt x="509" y="353"/>
                  </a:lnTo>
                  <a:lnTo>
                    <a:pt x="509" y="353"/>
                  </a:lnTo>
                  <a:lnTo>
                    <a:pt x="511" y="357"/>
                  </a:lnTo>
                  <a:lnTo>
                    <a:pt x="514" y="362"/>
                  </a:lnTo>
                  <a:lnTo>
                    <a:pt x="518" y="366"/>
                  </a:lnTo>
                  <a:lnTo>
                    <a:pt x="522" y="369"/>
                  </a:lnTo>
                  <a:lnTo>
                    <a:pt x="522" y="369"/>
                  </a:lnTo>
                  <a:lnTo>
                    <a:pt x="524" y="369"/>
                  </a:lnTo>
                  <a:lnTo>
                    <a:pt x="525" y="370"/>
                  </a:lnTo>
                  <a:lnTo>
                    <a:pt x="525" y="374"/>
                  </a:lnTo>
                  <a:lnTo>
                    <a:pt x="526" y="377"/>
                  </a:lnTo>
                  <a:lnTo>
                    <a:pt x="528" y="379"/>
                  </a:lnTo>
                  <a:lnTo>
                    <a:pt x="528" y="379"/>
                  </a:lnTo>
                  <a:lnTo>
                    <a:pt x="531" y="381"/>
                  </a:lnTo>
                  <a:lnTo>
                    <a:pt x="532" y="384"/>
                  </a:lnTo>
                  <a:lnTo>
                    <a:pt x="533" y="387"/>
                  </a:lnTo>
                  <a:lnTo>
                    <a:pt x="533" y="389"/>
                  </a:lnTo>
                  <a:lnTo>
                    <a:pt x="535" y="389"/>
                  </a:lnTo>
                  <a:lnTo>
                    <a:pt x="535" y="389"/>
                  </a:lnTo>
                  <a:lnTo>
                    <a:pt x="536" y="386"/>
                  </a:lnTo>
                  <a:lnTo>
                    <a:pt x="536" y="381"/>
                  </a:lnTo>
                  <a:lnTo>
                    <a:pt x="535" y="376"/>
                  </a:lnTo>
                  <a:lnTo>
                    <a:pt x="533" y="371"/>
                  </a:lnTo>
                  <a:lnTo>
                    <a:pt x="533" y="371"/>
                  </a:lnTo>
                  <a:lnTo>
                    <a:pt x="532" y="367"/>
                  </a:lnTo>
                  <a:lnTo>
                    <a:pt x="532" y="363"/>
                  </a:lnTo>
                  <a:lnTo>
                    <a:pt x="533" y="360"/>
                  </a:lnTo>
                  <a:lnTo>
                    <a:pt x="536" y="360"/>
                  </a:lnTo>
                  <a:lnTo>
                    <a:pt x="536" y="360"/>
                  </a:lnTo>
                  <a:lnTo>
                    <a:pt x="538" y="363"/>
                  </a:lnTo>
                  <a:lnTo>
                    <a:pt x="538" y="366"/>
                  </a:lnTo>
                  <a:lnTo>
                    <a:pt x="538" y="369"/>
                  </a:lnTo>
                  <a:lnTo>
                    <a:pt x="538" y="371"/>
                  </a:lnTo>
                  <a:lnTo>
                    <a:pt x="538" y="371"/>
                  </a:lnTo>
                  <a:lnTo>
                    <a:pt x="539" y="373"/>
                  </a:lnTo>
                  <a:lnTo>
                    <a:pt x="542" y="371"/>
                  </a:lnTo>
                  <a:lnTo>
                    <a:pt x="548" y="366"/>
                  </a:lnTo>
                  <a:lnTo>
                    <a:pt x="548" y="366"/>
                  </a:lnTo>
                  <a:lnTo>
                    <a:pt x="549" y="366"/>
                  </a:lnTo>
                  <a:lnTo>
                    <a:pt x="549" y="363"/>
                  </a:lnTo>
                  <a:lnTo>
                    <a:pt x="549" y="359"/>
                  </a:lnTo>
                  <a:lnTo>
                    <a:pt x="548" y="354"/>
                  </a:lnTo>
                  <a:lnTo>
                    <a:pt x="548" y="352"/>
                  </a:lnTo>
                  <a:lnTo>
                    <a:pt x="548" y="352"/>
                  </a:lnTo>
                  <a:lnTo>
                    <a:pt x="548" y="350"/>
                  </a:lnTo>
                  <a:lnTo>
                    <a:pt x="549" y="350"/>
                  </a:lnTo>
                  <a:lnTo>
                    <a:pt x="552" y="352"/>
                  </a:lnTo>
                  <a:lnTo>
                    <a:pt x="555" y="357"/>
                  </a:lnTo>
                  <a:lnTo>
                    <a:pt x="556" y="362"/>
                  </a:lnTo>
                  <a:lnTo>
                    <a:pt x="556" y="362"/>
                  </a:lnTo>
                  <a:lnTo>
                    <a:pt x="556" y="366"/>
                  </a:lnTo>
                  <a:lnTo>
                    <a:pt x="555" y="369"/>
                  </a:lnTo>
                  <a:lnTo>
                    <a:pt x="552" y="371"/>
                  </a:lnTo>
                  <a:lnTo>
                    <a:pt x="552" y="373"/>
                  </a:lnTo>
                  <a:lnTo>
                    <a:pt x="552" y="373"/>
                  </a:lnTo>
                  <a:lnTo>
                    <a:pt x="551" y="376"/>
                  </a:lnTo>
                  <a:lnTo>
                    <a:pt x="548" y="376"/>
                  </a:lnTo>
                  <a:lnTo>
                    <a:pt x="545" y="376"/>
                  </a:lnTo>
                  <a:lnTo>
                    <a:pt x="542" y="377"/>
                  </a:lnTo>
                  <a:lnTo>
                    <a:pt x="542" y="377"/>
                  </a:lnTo>
                  <a:lnTo>
                    <a:pt x="542" y="381"/>
                  </a:lnTo>
                  <a:lnTo>
                    <a:pt x="542" y="387"/>
                  </a:lnTo>
                  <a:lnTo>
                    <a:pt x="542" y="391"/>
                  </a:lnTo>
                  <a:lnTo>
                    <a:pt x="545" y="394"/>
                  </a:lnTo>
                  <a:lnTo>
                    <a:pt x="545" y="394"/>
                  </a:lnTo>
                  <a:lnTo>
                    <a:pt x="546" y="393"/>
                  </a:lnTo>
                  <a:lnTo>
                    <a:pt x="548" y="389"/>
                  </a:lnTo>
                  <a:lnTo>
                    <a:pt x="549" y="387"/>
                  </a:lnTo>
                  <a:lnTo>
                    <a:pt x="551" y="387"/>
                  </a:lnTo>
                  <a:lnTo>
                    <a:pt x="551" y="389"/>
                  </a:lnTo>
                  <a:lnTo>
                    <a:pt x="551" y="389"/>
                  </a:lnTo>
                  <a:lnTo>
                    <a:pt x="552" y="390"/>
                  </a:lnTo>
                  <a:lnTo>
                    <a:pt x="553" y="390"/>
                  </a:lnTo>
                  <a:lnTo>
                    <a:pt x="556" y="387"/>
                  </a:lnTo>
                  <a:lnTo>
                    <a:pt x="559" y="386"/>
                  </a:lnTo>
                  <a:lnTo>
                    <a:pt x="560" y="386"/>
                  </a:lnTo>
                  <a:lnTo>
                    <a:pt x="560" y="386"/>
                  </a:lnTo>
                  <a:lnTo>
                    <a:pt x="560" y="386"/>
                  </a:lnTo>
                  <a:lnTo>
                    <a:pt x="563" y="390"/>
                  </a:lnTo>
                  <a:lnTo>
                    <a:pt x="568" y="394"/>
                  </a:lnTo>
                  <a:lnTo>
                    <a:pt x="572" y="397"/>
                  </a:lnTo>
                  <a:lnTo>
                    <a:pt x="575" y="397"/>
                  </a:lnTo>
                  <a:lnTo>
                    <a:pt x="575" y="397"/>
                  </a:lnTo>
                  <a:lnTo>
                    <a:pt x="576" y="396"/>
                  </a:lnTo>
                  <a:lnTo>
                    <a:pt x="575" y="393"/>
                  </a:lnTo>
                  <a:lnTo>
                    <a:pt x="572" y="390"/>
                  </a:lnTo>
                  <a:lnTo>
                    <a:pt x="568" y="389"/>
                  </a:lnTo>
                  <a:lnTo>
                    <a:pt x="568" y="389"/>
                  </a:lnTo>
                  <a:lnTo>
                    <a:pt x="565" y="387"/>
                  </a:lnTo>
                  <a:lnTo>
                    <a:pt x="565" y="384"/>
                  </a:lnTo>
                  <a:lnTo>
                    <a:pt x="566" y="381"/>
                  </a:lnTo>
                  <a:lnTo>
                    <a:pt x="569" y="380"/>
                  </a:lnTo>
                  <a:lnTo>
                    <a:pt x="569" y="380"/>
                  </a:lnTo>
                  <a:lnTo>
                    <a:pt x="572" y="381"/>
                  </a:lnTo>
                  <a:lnTo>
                    <a:pt x="576" y="387"/>
                  </a:lnTo>
                  <a:lnTo>
                    <a:pt x="580" y="391"/>
                  </a:lnTo>
                  <a:lnTo>
                    <a:pt x="580" y="396"/>
                  </a:lnTo>
                  <a:lnTo>
                    <a:pt x="580" y="396"/>
                  </a:lnTo>
                  <a:lnTo>
                    <a:pt x="580" y="399"/>
                  </a:lnTo>
                  <a:lnTo>
                    <a:pt x="578" y="400"/>
                  </a:lnTo>
                  <a:lnTo>
                    <a:pt x="573" y="404"/>
                  </a:lnTo>
                  <a:lnTo>
                    <a:pt x="573" y="404"/>
                  </a:lnTo>
                  <a:lnTo>
                    <a:pt x="572" y="406"/>
                  </a:lnTo>
                  <a:lnTo>
                    <a:pt x="569" y="406"/>
                  </a:lnTo>
                  <a:lnTo>
                    <a:pt x="566" y="403"/>
                  </a:lnTo>
                  <a:lnTo>
                    <a:pt x="562" y="399"/>
                  </a:lnTo>
                  <a:lnTo>
                    <a:pt x="559" y="397"/>
                  </a:lnTo>
                  <a:lnTo>
                    <a:pt x="559" y="397"/>
                  </a:lnTo>
                  <a:lnTo>
                    <a:pt x="558" y="399"/>
                  </a:lnTo>
                  <a:lnTo>
                    <a:pt x="558" y="399"/>
                  </a:lnTo>
                  <a:lnTo>
                    <a:pt x="558" y="403"/>
                  </a:lnTo>
                  <a:lnTo>
                    <a:pt x="560" y="410"/>
                  </a:lnTo>
                  <a:lnTo>
                    <a:pt x="560" y="410"/>
                  </a:lnTo>
                  <a:lnTo>
                    <a:pt x="560" y="414"/>
                  </a:lnTo>
                  <a:lnTo>
                    <a:pt x="559" y="418"/>
                  </a:lnTo>
                  <a:lnTo>
                    <a:pt x="559" y="423"/>
                  </a:lnTo>
                  <a:lnTo>
                    <a:pt x="559" y="424"/>
                  </a:lnTo>
                  <a:lnTo>
                    <a:pt x="562" y="426"/>
                  </a:lnTo>
                  <a:lnTo>
                    <a:pt x="562" y="426"/>
                  </a:lnTo>
                  <a:lnTo>
                    <a:pt x="565" y="427"/>
                  </a:lnTo>
                  <a:lnTo>
                    <a:pt x="566" y="426"/>
                  </a:lnTo>
                  <a:lnTo>
                    <a:pt x="566" y="420"/>
                  </a:lnTo>
                  <a:lnTo>
                    <a:pt x="566" y="420"/>
                  </a:lnTo>
                  <a:lnTo>
                    <a:pt x="568" y="420"/>
                  </a:lnTo>
                  <a:lnTo>
                    <a:pt x="570" y="420"/>
                  </a:lnTo>
                  <a:lnTo>
                    <a:pt x="576" y="424"/>
                  </a:lnTo>
                  <a:lnTo>
                    <a:pt x="576" y="424"/>
                  </a:lnTo>
                  <a:lnTo>
                    <a:pt x="578" y="424"/>
                  </a:lnTo>
                  <a:lnTo>
                    <a:pt x="579" y="421"/>
                  </a:lnTo>
                  <a:lnTo>
                    <a:pt x="579" y="414"/>
                  </a:lnTo>
                  <a:lnTo>
                    <a:pt x="579" y="414"/>
                  </a:lnTo>
                  <a:lnTo>
                    <a:pt x="580" y="413"/>
                  </a:lnTo>
                  <a:lnTo>
                    <a:pt x="582" y="413"/>
                  </a:lnTo>
                  <a:lnTo>
                    <a:pt x="585" y="416"/>
                  </a:lnTo>
                  <a:lnTo>
                    <a:pt x="588" y="417"/>
                  </a:lnTo>
                  <a:lnTo>
                    <a:pt x="588" y="417"/>
                  </a:lnTo>
                  <a:lnTo>
                    <a:pt x="589" y="418"/>
                  </a:lnTo>
                  <a:lnTo>
                    <a:pt x="590" y="417"/>
                  </a:lnTo>
                  <a:lnTo>
                    <a:pt x="592" y="414"/>
                  </a:lnTo>
                  <a:lnTo>
                    <a:pt x="595" y="414"/>
                  </a:lnTo>
                  <a:lnTo>
                    <a:pt x="595" y="414"/>
                  </a:lnTo>
                  <a:lnTo>
                    <a:pt x="597" y="416"/>
                  </a:lnTo>
                  <a:lnTo>
                    <a:pt x="597" y="418"/>
                  </a:lnTo>
                  <a:lnTo>
                    <a:pt x="596" y="426"/>
                  </a:lnTo>
                  <a:lnTo>
                    <a:pt x="596" y="426"/>
                  </a:lnTo>
                  <a:lnTo>
                    <a:pt x="596" y="426"/>
                  </a:lnTo>
                  <a:lnTo>
                    <a:pt x="597" y="427"/>
                  </a:lnTo>
                  <a:lnTo>
                    <a:pt x="600" y="426"/>
                  </a:lnTo>
                  <a:lnTo>
                    <a:pt x="602" y="424"/>
                  </a:lnTo>
                  <a:lnTo>
                    <a:pt x="603" y="426"/>
                  </a:lnTo>
                  <a:lnTo>
                    <a:pt x="603" y="426"/>
                  </a:lnTo>
                  <a:lnTo>
                    <a:pt x="603" y="426"/>
                  </a:lnTo>
                  <a:lnTo>
                    <a:pt x="603" y="428"/>
                  </a:lnTo>
                  <a:lnTo>
                    <a:pt x="603" y="428"/>
                  </a:lnTo>
                  <a:lnTo>
                    <a:pt x="615" y="420"/>
                  </a:lnTo>
                  <a:lnTo>
                    <a:pt x="615" y="420"/>
                  </a:lnTo>
                  <a:lnTo>
                    <a:pt x="616" y="418"/>
                  </a:lnTo>
                  <a:lnTo>
                    <a:pt x="616" y="417"/>
                  </a:lnTo>
                  <a:lnTo>
                    <a:pt x="615" y="413"/>
                  </a:lnTo>
                  <a:lnTo>
                    <a:pt x="612" y="410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6"/>
                  </a:lnTo>
                  <a:close/>
                  <a:moveTo>
                    <a:pt x="10" y="455"/>
                  </a:moveTo>
                  <a:lnTo>
                    <a:pt x="10" y="455"/>
                  </a:lnTo>
                  <a:lnTo>
                    <a:pt x="16" y="453"/>
                  </a:lnTo>
                  <a:lnTo>
                    <a:pt x="20" y="450"/>
                  </a:lnTo>
                  <a:lnTo>
                    <a:pt x="20" y="447"/>
                  </a:lnTo>
                  <a:lnTo>
                    <a:pt x="18" y="444"/>
                  </a:lnTo>
                  <a:lnTo>
                    <a:pt x="18" y="444"/>
                  </a:lnTo>
                  <a:lnTo>
                    <a:pt x="17" y="444"/>
                  </a:lnTo>
                  <a:lnTo>
                    <a:pt x="16" y="444"/>
                  </a:lnTo>
                  <a:lnTo>
                    <a:pt x="11" y="450"/>
                  </a:lnTo>
                  <a:lnTo>
                    <a:pt x="9" y="454"/>
                  </a:lnTo>
                  <a:lnTo>
                    <a:pt x="9" y="455"/>
                  </a:lnTo>
                  <a:lnTo>
                    <a:pt x="10" y="455"/>
                  </a:lnTo>
                  <a:lnTo>
                    <a:pt x="10" y="455"/>
                  </a:lnTo>
                  <a:close/>
                  <a:moveTo>
                    <a:pt x="71" y="424"/>
                  </a:moveTo>
                  <a:lnTo>
                    <a:pt x="71" y="424"/>
                  </a:lnTo>
                  <a:lnTo>
                    <a:pt x="67" y="424"/>
                  </a:lnTo>
                  <a:lnTo>
                    <a:pt x="63" y="424"/>
                  </a:lnTo>
                  <a:lnTo>
                    <a:pt x="54" y="428"/>
                  </a:lnTo>
                  <a:lnTo>
                    <a:pt x="48" y="433"/>
                  </a:lnTo>
                  <a:lnTo>
                    <a:pt x="48" y="434"/>
                  </a:lnTo>
                  <a:lnTo>
                    <a:pt x="50" y="434"/>
                  </a:lnTo>
                  <a:lnTo>
                    <a:pt x="50" y="434"/>
                  </a:lnTo>
                  <a:lnTo>
                    <a:pt x="53" y="434"/>
                  </a:lnTo>
                  <a:lnTo>
                    <a:pt x="55" y="433"/>
                  </a:lnTo>
                  <a:lnTo>
                    <a:pt x="58" y="431"/>
                  </a:lnTo>
                  <a:lnTo>
                    <a:pt x="63" y="430"/>
                  </a:lnTo>
                  <a:lnTo>
                    <a:pt x="63" y="430"/>
                  </a:lnTo>
                  <a:lnTo>
                    <a:pt x="67" y="430"/>
                  </a:lnTo>
                  <a:lnTo>
                    <a:pt x="71" y="428"/>
                  </a:lnTo>
                  <a:lnTo>
                    <a:pt x="74" y="426"/>
                  </a:lnTo>
                  <a:lnTo>
                    <a:pt x="73" y="426"/>
                  </a:lnTo>
                  <a:lnTo>
                    <a:pt x="71" y="424"/>
                  </a:lnTo>
                  <a:lnTo>
                    <a:pt x="71" y="424"/>
                  </a:lnTo>
                  <a:close/>
                  <a:moveTo>
                    <a:pt x="252" y="340"/>
                  </a:moveTo>
                  <a:lnTo>
                    <a:pt x="252" y="340"/>
                  </a:lnTo>
                  <a:lnTo>
                    <a:pt x="250" y="339"/>
                  </a:lnTo>
                  <a:lnTo>
                    <a:pt x="248" y="339"/>
                  </a:lnTo>
                  <a:lnTo>
                    <a:pt x="243" y="340"/>
                  </a:lnTo>
                  <a:lnTo>
                    <a:pt x="239" y="344"/>
                  </a:lnTo>
                  <a:lnTo>
                    <a:pt x="239" y="344"/>
                  </a:lnTo>
                  <a:lnTo>
                    <a:pt x="229" y="354"/>
                  </a:lnTo>
                  <a:lnTo>
                    <a:pt x="226" y="359"/>
                  </a:lnTo>
                  <a:lnTo>
                    <a:pt x="225" y="362"/>
                  </a:lnTo>
                  <a:lnTo>
                    <a:pt x="225" y="362"/>
                  </a:lnTo>
                  <a:lnTo>
                    <a:pt x="223" y="363"/>
                  </a:lnTo>
                  <a:lnTo>
                    <a:pt x="222" y="363"/>
                  </a:lnTo>
                  <a:lnTo>
                    <a:pt x="219" y="363"/>
                  </a:lnTo>
                  <a:lnTo>
                    <a:pt x="216" y="363"/>
                  </a:lnTo>
                  <a:lnTo>
                    <a:pt x="213" y="364"/>
                  </a:lnTo>
                  <a:lnTo>
                    <a:pt x="213" y="366"/>
                  </a:lnTo>
                  <a:lnTo>
                    <a:pt x="213" y="366"/>
                  </a:lnTo>
                  <a:lnTo>
                    <a:pt x="212" y="370"/>
                  </a:lnTo>
                  <a:lnTo>
                    <a:pt x="213" y="376"/>
                  </a:lnTo>
                  <a:lnTo>
                    <a:pt x="216" y="379"/>
                  </a:lnTo>
                  <a:lnTo>
                    <a:pt x="218" y="379"/>
                  </a:lnTo>
                  <a:lnTo>
                    <a:pt x="219" y="379"/>
                  </a:lnTo>
                  <a:lnTo>
                    <a:pt x="219" y="379"/>
                  </a:lnTo>
                  <a:lnTo>
                    <a:pt x="222" y="377"/>
                  </a:lnTo>
                  <a:lnTo>
                    <a:pt x="225" y="377"/>
                  </a:lnTo>
                  <a:lnTo>
                    <a:pt x="228" y="379"/>
                  </a:lnTo>
                  <a:lnTo>
                    <a:pt x="228" y="379"/>
                  </a:lnTo>
                  <a:lnTo>
                    <a:pt x="232" y="377"/>
                  </a:lnTo>
                  <a:lnTo>
                    <a:pt x="239" y="373"/>
                  </a:lnTo>
                  <a:lnTo>
                    <a:pt x="245" y="367"/>
                  </a:lnTo>
                  <a:lnTo>
                    <a:pt x="249" y="363"/>
                  </a:lnTo>
                  <a:lnTo>
                    <a:pt x="249" y="363"/>
                  </a:lnTo>
                  <a:lnTo>
                    <a:pt x="250" y="362"/>
                  </a:lnTo>
                  <a:lnTo>
                    <a:pt x="249" y="360"/>
                  </a:lnTo>
                  <a:lnTo>
                    <a:pt x="248" y="357"/>
                  </a:lnTo>
                  <a:lnTo>
                    <a:pt x="245" y="356"/>
                  </a:lnTo>
                  <a:lnTo>
                    <a:pt x="243" y="353"/>
                  </a:lnTo>
                  <a:lnTo>
                    <a:pt x="243" y="353"/>
                  </a:lnTo>
                  <a:lnTo>
                    <a:pt x="245" y="352"/>
                  </a:lnTo>
                  <a:lnTo>
                    <a:pt x="248" y="350"/>
                  </a:lnTo>
                  <a:lnTo>
                    <a:pt x="255" y="349"/>
                  </a:lnTo>
                  <a:lnTo>
                    <a:pt x="255" y="349"/>
                  </a:lnTo>
                  <a:lnTo>
                    <a:pt x="256" y="347"/>
                  </a:lnTo>
                  <a:lnTo>
                    <a:pt x="255" y="344"/>
                  </a:lnTo>
                  <a:lnTo>
                    <a:pt x="252" y="343"/>
                  </a:lnTo>
                  <a:lnTo>
                    <a:pt x="252" y="340"/>
                  </a:lnTo>
                  <a:lnTo>
                    <a:pt x="252" y="340"/>
                  </a:lnTo>
                  <a:close/>
                  <a:moveTo>
                    <a:pt x="24" y="299"/>
                  </a:moveTo>
                  <a:lnTo>
                    <a:pt x="24" y="299"/>
                  </a:lnTo>
                  <a:lnTo>
                    <a:pt x="24" y="298"/>
                  </a:lnTo>
                  <a:lnTo>
                    <a:pt x="21" y="296"/>
                  </a:lnTo>
                  <a:lnTo>
                    <a:pt x="17" y="298"/>
                  </a:lnTo>
                  <a:lnTo>
                    <a:pt x="11" y="299"/>
                  </a:lnTo>
                  <a:lnTo>
                    <a:pt x="10" y="302"/>
                  </a:lnTo>
                  <a:lnTo>
                    <a:pt x="10" y="303"/>
                  </a:lnTo>
                  <a:lnTo>
                    <a:pt x="10" y="303"/>
                  </a:lnTo>
                  <a:lnTo>
                    <a:pt x="11" y="306"/>
                  </a:lnTo>
                  <a:lnTo>
                    <a:pt x="14" y="307"/>
                  </a:lnTo>
                  <a:lnTo>
                    <a:pt x="20" y="309"/>
                  </a:lnTo>
                  <a:lnTo>
                    <a:pt x="27" y="310"/>
                  </a:lnTo>
                  <a:lnTo>
                    <a:pt x="33" y="310"/>
                  </a:lnTo>
                  <a:lnTo>
                    <a:pt x="33" y="310"/>
                  </a:lnTo>
                  <a:lnTo>
                    <a:pt x="36" y="309"/>
                  </a:lnTo>
                  <a:lnTo>
                    <a:pt x="38" y="306"/>
                  </a:lnTo>
                  <a:lnTo>
                    <a:pt x="38" y="302"/>
                  </a:lnTo>
                  <a:lnTo>
                    <a:pt x="36" y="299"/>
                  </a:lnTo>
                  <a:lnTo>
                    <a:pt x="36" y="299"/>
                  </a:lnTo>
                  <a:lnTo>
                    <a:pt x="34" y="299"/>
                  </a:lnTo>
                  <a:lnTo>
                    <a:pt x="33" y="299"/>
                  </a:lnTo>
                  <a:lnTo>
                    <a:pt x="30" y="299"/>
                  </a:lnTo>
                  <a:lnTo>
                    <a:pt x="26" y="300"/>
                  </a:lnTo>
                  <a:lnTo>
                    <a:pt x="26" y="300"/>
                  </a:lnTo>
                  <a:lnTo>
                    <a:pt x="24" y="299"/>
                  </a:lnTo>
                  <a:lnTo>
                    <a:pt x="24" y="299"/>
                  </a:lnTo>
                  <a:close/>
                  <a:moveTo>
                    <a:pt x="198" y="1084"/>
                  </a:moveTo>
                  <a:lnTo>
                    <a:pt x="198" y="1084"/>
                  </a:lnTo>
                  <a:lnTo>
                    <a:pt x="195" y="1086"/>
                  </a:lnTo>
                  <a:lnTo>
                    <a:pt x="193" y="1087"/>
                  </a:lnTo>
                  <a:lnTo>
                    <a:pt x="193" y="1091"/>
                  </a:lnTo>
                  <a:lnTo>
                    <a:pt x="193" y="1096"/>
                  </a:lnTo>
                  <a:lnTo>
                    <a:pt x="195" y="1101"/>
                  </a:lnTo>
                  <a:lnTo>
                    <a:pt x="196" y="1104"/>
                  </a:lnTo>
                  <a:lnTo>
                    <a:pt x="199" y="1103"/>
                  </a:lnTo>
                  <a:lnTo>
                    <a:pt x="199" y="1103"/>
                  </a:lnTo>
                  <a:lnTo>
                    <a:pt x="205" y="1100"/>
                  </a:lnTo>
                  <a:lnTo>
                    <a:pt x="208" y="1098"/>
                  </a:lnTo>
                  <a:lnTo>
                    <a:pt x="211" y="1097"/>
                  </a:lnTo>
                  <a:lnTo>
                    <a:pt x="211" y="1097"/>
                  </a:lnTo>
                  <a:lnTo>
                    <a:pt x="211" y="1093"/>
                  </a:lnTo>
                  <a:lnTo>
                    <a:pt x="208" y="1088"/>
                  </a:lnTo>
                  <a:lnTo>
                    <a:pt x="203" y="1084"/>
                  </a:lnTo>
                  <a:lnTo>
                    <a:pt x="201" y="1084"/>
                  </a:lnTo>
                  <a:lnTo>
                    <a:pt x="198" y="1084"/>
                  </a:lnTo>
                  <a:lnTo>
                    <a:pt x="198" y="1084"/>
                  </a:lnTo>
                  <a:close/>
                  <a:moveTo>
                    <a:pt x="186" y="1070"/>
                  </a:moveTo>
                  <a:lnTo>
                    <a:pt x="186" y="1070"/>
                  </a:lnTo>
                  <a:lnTo>
                    <a:pt x="185" y="1071"/>
                  </a:lnTo>
                  <a:lnTo>
                    <a:pt x="184" y="1071"/>
                  </a:lnTo>
                  <a:lnTo>
                    <a:pt x="184" y="1076"/>
                  </a:lnTo>
                  <a:lnTo>
                    <a:pt x="185" y="1079"/>
                  </a:lnTo>
                  <a:lnTo>
                    <a:pt x="186" y="1079"/>
                  </a:lnTo>
                  <a:lnTo>
                    <a:pt x="188" y="1079"/>
                  </a:lnTo>
                  <a:lnTo>
                    <a:pt x="188" y="1079"/>
                  </a:lnTo>
                  <a:lnTo>
                    <a:pt x="191" y="1074"/>
                  </a:lnTo>
                  <a:lnTo>
                    <a:pt x="191" y="1073"/>
                  </a:lnTo>
                  <a:lnTo>
                    <a:pt x="189" y="1070"/>
                  </a:lnTo>
                  <a:lnTo>
                    <a:pt x="186" y="1070"/>
                  </a:lnTo>
                  <a:lnTo>
                    <a:pt x="186" y="1070"/>
                  </a:lnTo>
                  <a:close/>
                  <a:moveTo>
                    <a:pt x="131" y="1051"/>
                  </a:moveTo>
                  <a:lnTo>
                    <a:pt x="131" y="1051"/>
                  </a:lnTo>
                  <a:lnTo>
                    <a:pt x="134" y="1054"/>
                  </a:lnTo>
                  <a:lnTo>
                    <a:pt x="137" y="1056"/>
                  </a:lnTo>
                  <a:lnTo>
                    <a:pt x="139" y="1054"/>
                  </a:lnTo>
                  <a:lnTo>
                    <a:pt x="141" y="1051"/>
                  </a:lnTo>
                  <a:lnTo>
                    <a:pt x="141" y="1051"/>
                  </a:lnTo>
                  <a:lnTo>
                    <a:pt x="139" y="1050"/>
                  </a:lnTo>
                  <a:lnTo>
                    <a:pt x="138" y="1049"/>
                  </a:lnTo>
                  <a:lnTo>
                    <a:pt x="134" y="1049"/>
                  </a:lnTo>
                  <a:lnTo>
                    <a:pt x="131" y="1049"/>
                  </a:lnTo>
                  <a:lnTo>
                    <a:pt x="129" y="1050"/>
                  </a:lnTo>
                  <a:lnTo>
                    <a:pt x="131" y="1051"/>
                  </a:lnTo>
                  <a:lnTo>
                    <a:pt x="131" y="1051"/>
                  </a:lnTo>
                  <a:close/>
                  <a:moveTo>
                    <a:pt x="156" y="1063"/>
                  </a:moveTo>
                  <a:lnTo>
                    <a:pt x="156" y="1063"/>
                  </a:lnTo>
                  <a:lnTo>
                    <a:pt x="158" y="1066"/>
                  </a:lnTo>
                  <a:lnTo>
                    <a:pt x="161" y="1067"/>
                  </a:lnTo>
                  <a:lnTo>
                    <a:pt x="164" y="1067"/>
                  </a:lnTo>
                  <a:lnTo>
                    <a:pt x="166" y="1064"/>
                  </a:lnTo>
                  <a:lnTo>
                    <a:pt x="166" y="1064"/>
                  </a:lnTo>
                  <a:lnTo>
                    <a:pt x="166" y="1063"/>
                  </a:lnTo>
                  <a:lnTo>
                    <a:pt x="165" y="1061"/>
                  </a:lnTo>
                  <a:lnTo>
                    <a:pt x="161" y="1060"/>
                  </a:lnTo>
                  <a:lnTo>
                    <a:pt x="156" y="1060"/>
                  </a:lnTo>
                  <a:lnTo>
                    <a:pt x="155" y="1061"/>
                  </a:lnTo>
                  <a:lnTo>
                    <a:pt x="156" y="1063"/>
                  </a:lnTo>
                  <a:lnTo>
                    <a:pt x="156" y="1063"/>
                  </a:lnTo>
                  <a:close/>
                  <a:moveTo>
                    <a:pt x="1616" y="586"/>
                  </a:moveTo>
                  <a:lnTo>
                    <a:pt x="1616" y="586"/>
                  </a:lnTo>
                  <a:lnTo>
                    <a:pt x="1615" y="585"/>
                  </a:lnTo>
                  <a:lnTo>
                    <a:pt x="1613" y="585"/>
                  </a:lnTo>
                  <a:lnTo>
                    <a:pt x="1608" y="583"/>
                  </a:lnTo>
                  <a:lnTo>
                    <a:pt x="1600" y="583"/>
                  </a:lnTo>
                  <a:lnTo>
                    <a:pt x="1596" y="582"/>
                  </a:lnTo>
                  <a:lnTo>
                    <a:pt x="1595" y="581"/>
                  </a:lnTo>
                  <a:lnTo>
                    <a:pt x="1595" y="581"/>
                  </a:lnTo>
                  <a:lnTo>
                    <a:pt x="1592" y="579"/>
                  </a:lnTo>
                  <a:lnTo>
                    <a:pt x="1589" y="582"/>
                  </a:lnTo>
                  <a:lnTo>
                    <a:pt x="1582" y="589"/>
                  </a:lnTo>
                  <a:lnTo>
                    <a:pt x="1576" y="599"/>
                  </a:lnTo>
                  <a:lnTo>
                    <a:pt x="1573" y="609"/>
                  </a:lnTo>
                  <a:lnTo>
                    <a:pt x="1573" y="609"/>
                  </a:lnTo>
                  <a:lnTo>
                    <a:pt x="1572" y="613"/>
                  </a:lnTo>
                  <a:lnTo>
                    <a:pt x="1569" y="616"/>
                  </a:lnTo>
                  <a:lnTo>
                    <a:pt x="1563" y="623"/>
                  </a:lnTo>
                  <a:lnTo>
                    <a:pt x="1553" y="630"/>
                  </a:lnTo>
                  <a:lnTo>
                    <a:pt x="1553" y="630"/>
                  </a:lnTo>
                  <a:lnTo>
                    <a:pt x="1499" y="630"/>
                  </a:lnTo>
                  <a:lnTo>
                    <a:pt x="1499" y="630"/>
                  </a:lnTo>
                  <a:lnTo>
                    <a:pt x="1495" y="632"/>
                  </a:lnTo>
                  <a:lnTo>
                    <a:pt x="1489" y="636"/>
                  </a:lnTo>
                  <a:lnTo>
                    <a:pt x="1477" y="646"/>
                  </a:lnTo>
                  <a:lnTo>
                    <a:pt x="1477" y="646"/>
                  </a:lnTo>
                  <a:lnTo>
                    <a:pt x="1478" y="647"/>
                  </a:lnTo>
                  <a:lnTo>
                    <a:pt x="1478" y="647"/>
                  </a:lnTo>
                  <a:lnTo>
                    <a:pt x="1478" y="650"/>
                  </a:lnTo>
                  <a:lnTo>
                    <a:pt x="1478" y="653"/>
                  </a:lnTo>
                  <a:lnTo>
                    <a:pt x="1475" y="656"/>
                  </a:lnTo>
                  <a:lnTo>
                    <a:pt x="1471" y="659"/>
                  </a:lnTo>
                  <a:lnTo>
                    <a:pt x="1460" y="662"/>
                  </a:lnTo>
                  <a:lnTo>
                    <a:pt x="1447" y="663"/>
                  </a:lnTo>
                  <a:lnTo>
                    <a:pt x="1447" y="663"/>
                  </a:lnTo>
                  <a:lnTo>
                    <a:pt x="1434" y="665"/>
                  </a:lnTo>
                  <a:lnTo>
                    <a:pt x="1434" y="665"/>
                  </a:lnTo>
                  <a:lnTo>
                    <a:pt x="1435" y="670"/>
                  </a:lnTo>
                  <a:lnTo>
                    <a:pt x="1435" y="670"/>
                  </a:lnTo>
                  <a:lnTo>
                    <a:pt x="1434" y="673"/>
                  </a:lnTo>
                  <a:lnTo>
                    <a:pt x="1430" y="674"/>
                  </a:lnTo>
                  <a:lnTo>
                    <a:pt x="1430" y="674"/>
                  </a:lnTo>
                  <a:lnTo>
                    <a:pt x="1425" y="680"/>
                  </a:lnTo>
                  <a:lnTo>
                    <a:pt x="1415" y="686"/>
                  </a:lnTo>
                  <a:lnTo>
                    <a:pt x="1393" y="697"/>
                  </a:lnTo>
                  <a:lnTo>
                    <a:pt x="1393" y="697"/>
                  </a:lnTo>
                  <a:lnTo>
                    <a:pt x="1388" y="699"/>
                  </a:lnTo>
                  <a:lnTo>
                    <a:pt x="1383" y="700"/>
                  </a:lnTo>
                  <a:lnTo>
                    <a:pt x="1377" y="702"/>
                  </a:lnTo>
                  <a:lnTo>
                    <a:pt x="1373" y="700"/>
                  </a:lnTo>
                  <a:lnTo>
                    <a:pt x="1367" y="699"/>
                  </a:lnTo>
                  <a:lnTo>
                    <a:pt x="1364" y="697"/>
                  </a:lnTo>
                  <a:lnTo>
                    <a:pt x="1361" y="693"/>
                  </a:lnTo>
                  <a:lnTo>
                    <a:pt x="1361" y="690"/>
                  </a:lnTo>
                  <a:lnTo>
                    <a:pt x="1361" y="690"/>
                  </a:lnTo>
                  <a:lnTo>
                    <a:pt x="1361" y="687"/>
                  </a:lnTo>
                  <a:lnTo>
                    <a:pt x="1363" y="684"/>
                  </a:lnTo>
                  <a:lnTo>
                    <a:pt x="1364" y="683"/>
                  </a:lnTo>
                  <a:lnTo>
                    <a:pt x="1367" y="683"/>
                  </a:lnTo>
                  <a:lnTo>
                    <a:pt x="1370" y="683"/>
                  </a:lnTo>
                  <a:lnTo>
                    <a:pt x="1373" y="686"/>
                  </a:lnTo>
                  <a:lnTo>
                    <a:pt x="1373" y="686"/>
                  </a:lnTo>
                  <a:lnTo>
                    <a:pt x="1374" y="687"/>
                  </a:lnTo>
                  <a:lnTo>
                    <a:pt x="1376" y="687"/>
                  </a:lnTo>
                  <a:lnTo>
                    <a:pt x="1380" y="684"/>
                  </a:lnTo>
                  <a:lnTo>
                    <a:pt x="1380" y="684"/>
                  </a:lnTo>
                  <a:lnTo>
                    <a:pt x="1378" y="682"/>
                  </a:lnTo>
                  <a:lnTo>
                    <a:pt x="1377" y="679"/>
                  </a:lnTo>
                  <a:lnTo>
                    <a:pt x="1377" y="672"/>
                  </a:lnTo>
                  <a:lnTo>
                    <a:pt x="1377" y="672"/>
                  </a:lnTo>
                  <a:lnTo>
                    <a:pt x="1376" y="670"/>
                  </a:lnTo>
                  <a:lnTo>
                    <a:pt x="1376" y="669"/>
                  </a:lnTo>
                  <a:lnTo>
                    <a:pt x="1376" y="662"/>
                  </a:lnTo>
                  <a:lnTo>
                    <a:pt x="1376" y="656"/>
                  </a:lnTo>
                  <a:lnTo>
                    <a:pt x="1374" y="653"/>
                  </a:lnTo>
                  <a:lnTo>
                    <a:pt x="1371" y="652"/>
                  </a:lnTo>
                  <a:lnTo>
                    <a:pt x="1371" y="652"/>
                  </a:lnTo>
                  <a:lnTo>
                    <a:pt x="1369" y="652"/>
                  </a:lnTo>
                  <a:lnTo>
                    <a:pt x="1364" y="652"/>
                  </a:lnTo>
                  <a:lnTo>
                    <a:pt x="1359" y="656"/>
                  </a:lnTo>
                  <a:lnTo>
                    <a:pt x="1354" y="657"/>
                  </a:lnTo>
                  <a:lnTo>
                    <a:pt x="1354" y="657"/>
                  </a:lnTo>
                  <a:lnTo>
                    <a:pt x="1354" y="655"/>
                  </a:lnTo>
                  <a:lnTo>
                    <a:pt x="1354" y="655"/>
                  </a:lnTo>
                  <a:lnTo>
                    <a:pt x="1357" y="647"/>
                  </a:lnTo>
                  <a:lnTo>
                    <a:pt x="1361" y="640"/>
                  </a:lnTo>
                  <a:lnTo>
                    <a:pt x="1363" y="638"/>
                  </a:lnTo>
                  <a:lnTo>
                    <a:pt x="1363" y="633"/>
                  </a:lnTo>
                  <a:lnTo>
                    <a:pt x="1363" y="629"/>
                  </a:lnTo>
                  <a:lnTo>
                    <a:pt x="1360" y="625"/>
                  </a:lnTo>
                  <a:lnTo>
                    <a:pt x="1360" y="625"/>
                  </a:lnTo>
                  <a:lnTo>
                    <a:pt x="1357" y="622"/>
                  </a:lnTo>
                  <a:lnTo>
                    <a:pt x="1354" y="619"/>
                  </a:lnTo>
                  <a:lnTo>
                    <a:pt x="1350" y="616"/>
                  </a:lnTo>
                  <a:lnTo>
                    <a:pt x="1346" y="616"/>
                  </a:lnTo>
                  <a:lnTo>
                    <a:pt x="1343" y="616"/>
                  </a:lnTo>
                  <a:lnTo>
                    <a:pt x="1340" y="618"/>
                  </a:lnTo>
                  <a:lnTo>
                    <a:pt x="1337" y="619"/>
                  </a:lnTo>
                  <a:lnTo>
                    <a:pt x="1336" y="622"/>
                  </a:lnTo>
                  <a:lnTo>
                    <a:pt x="1336" y="622"/>
                  </a:lnTo>
                  <a:lnTo>
                    <a:pt x="1334" y="625"/>
                  </a:lnTo>
                  <a:lnTo>
                    <a:pt x="1333" y="628"/>
                  </a:lnTo>
                  <a:lnTo>
                    <a:pt x="1327" y="629"/>
                  </a:lnTo>
                  <a:lnTo>
                    <a:pt x="1323" y="630"/>
                  </a:lnTo>
                  <a:lnTo>
                    <a:pt x="1320" y="632"/>
                  </a:lnTo>
                  <a:lnTo>
                    <a:pt x="1319" y="635"/>
                  </a:lnTo>
                  <a:lnTo>
                    <a:pt x="1319" y="635"/>
                  </a:lnTo>
                  <a:lnTo>
                    <a:pt x="1317" y="642"/>
                  </a:lnTo>
                  <a:lnTo>
                    <a:pt x="1314" y="650"/>
                  </a:lnTo>
                  <a:lnTo>
                    <a:pt x="1314" y="659"/>
                  </a:lnTo>
                  <a:lnTo>
                    <a:pt x="1314" y="669"/>
                  </a:lnTo>
                  <a:lnTo>
                    <a:pt x="1314" y="669"/>
                  </a:lnTo>
                  <a:lnTo>
                    <a:pt x="1316" y="676"/>
                  </a:lnTo>
                  <a:lnTo>
                    <a:pt x="1314" y="682"/>
                  </a:lnTo>
                  <a:lnTo>
                    <a:pt x="1310" y="687"/>
                  </a:lnTo>
                  <a:lnTo>
                    <a:pt x="1303" y="692"/>
                  </a:lnTo>
                  <a:lnTo>
                    <a:pt x="1303" y="692"/>
                  </a:lnTo>
                  <a:lnTo>
                    <a:pt x="1300" y="693"/>
                  </a:lnTo>
                  <a:lnTo>
                    <a:pt x="1296" y="693"/>
                  </a:lnTo>
                  <a:lnTo>
                    <a:pt x="1295" y="690"/>
                  </a:lnTo>
                  <a:lnTo>
                    <a:pt x="1292" y="687"/>
                  </a:lnTo>
                  <a:lnTo>
                    <a:pt x="1290" y="682"/>
                  </a:lnTo>
                  <a:lnTo>
                    <a:pt x="1290" y="676"/>
                  </a:lnTo>
                  <a:lnTo>
                    <a:pt x="1292" y="662"/>
                  </a:lnTo>
                  <a:lnTo>
                    <a:pt x="1292" y="662"/>
                  </a:lnTo>
                  <a:lnTo>
                    <a:pt x="1295" y="652"/>
                  </a:lnTo>
                  <a:lnTo>
                    <a:pt x="1297" y="642"/>
                  </a:lnTo>
                  <a:lnTo>
                    <a:pt x="1297" y="636"/>
                  </a:lnTo>
                  <a:lnTo>
                    <a:pt x="1297" y="635"/>
                  </a:lnTo>
                  <a:lnTo>
                    <a:pt x="1295" y="633"/>
                  </a:lnTo>
                  <a:lnTo>
                    <a:pt x="1295" y="633"/>
                  </a:lnTo>
                  <a:lnTo>
                    <a:pt x="1293" y="633"/>
                  </a:lnTo>
                  <a:lnTo>
                    <a:pt x="1293" y="632"/>
                  </a:lnTo>
                  <a:lnTo>
                    <a:pt x="1299" y="625"/>
                  </a:lnTo>
                  <a:lnTo>
                    <a:pt x="1309" y="618"/>
                  </a:lnTo>
                  <a:lnTo>
                    <a:pt x="1313" y="615"/>
                  </a:lnTo>
                  <a:lnTo>
                    <a:pt x="1319" y="613"/>
                  </a:lnTo>
                  <a:lnTo>
                    <a:pt x="1319" y="613"/>
                  </a:lnTo>
                  <a:lnTo>
                    <a:pt x="1330" y="612"/>
                  </a:lnTo>
                  <a:lnTo>
                    <a:pt x="1341" y="610"/>
                  </a:lnTo>
                  <a:lnTo>
                    <a:pt x="1350" y="609"/>
                  </a:lnTo>
                  <a:lnTo>
                    <a:pt x="1351" y="608"/>
                  </a:lnTo>
                  <a:lnTo>
                    <a:pt x="1353" y="606"/>
                  </a:lnTo>
                  <a:lnTo>
                    <a:pt x="1353" y="606"/>
                  </a:lnTo>
                  <a:lnTo>
                    <a:pt x="1353" y="606"/>
                  </a:lnTo>
                  <a:lnTo>
                    <a:pt x="1354" y="605"/>
                  </a:lnTo>
                  <a:lnTo>
                    <a:pt x="1354" y="605"/>
                  </a:lnTo>
                  <a:lnTo>
                    <a:pt x="1346" y="599"/>
                  </a:lnTo>
                  <a:lnTo>
                    <a:pt x="1346" y="599"/>
                  </a:lnTo>
                  <a:lnTo>
                    <a:pt x="1343" y="601"/>
                  </a:lnTo>
                  <a:lnTo>
                    <a:pt x="1343" y="601"/>
                  </a:lnTo>
                  <a:lnTo>
                    <a:pt x="1341" y="602"/>
                  </a:lnTo>
                  <a:lnTo>
                    <a:pt x="1340" y="602"/>
                  </a:lnTo>
                  <a:lnTo>
                    <a:pt x="1337" y="599"/>
                  </a:lnTo>
                  <a:lnTo>
                    <a:pt x="1334" y="596"/>
                  </a:lnTo>
                  <a:lnTo>
                    <a:pt x="1332" y="595"/>
                  </a:lnTo>
                  <a:lnTo>
                    <a:pt x="1329" y="595"/>
                  </a:lnTo>
                  <a:lnTo>
                    <a:pt x="1329" y="595"/>
                  </a:lnTo>
                  <a:lnTo>
                    <a:pt x="1320" y="596"/>
                  </a:lnTo>
                  <a:lnTo>
                    <a:pt x="1313" y="599"/>
                  </a:lnTo>
                  <a:lnTo>
                    <a:pt x="1306" y="602"/>
                  </a:lnTo>
                  <a:lnTo>
                    <a:pt x="1302" y="602"/>
                  </a:lnTo>
                  <a:lnTo>
                    <a:pt x="1299" y="601"/>
                  </a:lnTo>
                  <a:lnTo>
                    <a:pt x="1299" y="601"/>
                  </a:lnTo>
                  <a:lnTo>
                    <a:pt x="1295" y="598"/>
                  </a:lnTo>
                  <a:lnTo>
                    <a:pt x="1292" y="593"/>
                  </a:lnTo>
                  <a:lnTo>
                    <a:pt x="1290" y="592"/>
                  </a:lnTo>
                  <a:lnTo>
                    <a:pt x="1286" y="591"/>
                  </a:lnTo>
                  <a:lnTo>
                    <a:pt x="1286" y="591"/>
                  </a:lnTo>
                  <a:lnTo>
                    <a:pt x="1285" y="589"/>
                  </a:lnTo>
                  <a:lnTo>
                    <a:pt x="1285" y="588"/>
                  </a:lnTo>
                  <a:lnTo>
                    <a:pt x="1285" y="583"/>
                  </a:lnTo>
                  <a:lnTo>
                    <a:pt x="1286" y="581"/>
                  </a:lnTo>
                  <a:lnTo>
                    <a:pt x="1285" y="581"/>
                  </a:lnTo>
                  <a:lnTo>
                    <a:pt x="1280" y="582"/>
                  </a:lnTo>
                  <a:lnTo>
                    <a:pt x="1280" y="582"/>
                  </a:lnTo>
                  <a:lnTo>
                    <a:pt x="1262" y="595"/>
                  </a:lnTo>
                  <a:lnTo>
                    <a:pt x="1256" y="596"/>
                  </a:lnTo>
                  <a:lnTo>
                    <a:pt x="1252" y="599"/>
                  </a:lnTo>
                  <a:lnTo>
                    <a:pt x="1248" y="599"/>
                  </a:lnTo>
                  <a:lnTo>
                    <a:pt x="1245" y="596"/>
                  </a:lnTo>
                  <a:lnTo>
                    <a:pt x="1245" y="596"/>
                  </a:lnTo>
                  <a:lnTo>
                    <a:pt x="1242" y="595"/>
                  </a:lnTo>
                  <a:lnTo>
                    <a:pt x="1239" y="593"/>
                  </a:lnTo>
                  <a:lnTo>
                    <a:pt x="1233" y="595"/>
                  </a:lnTo>
                  <a:lnTo>
                    <a:pt x="1229" y="595"/>
                  </a:lnTo>
                  <a:lnTo>
                    <a:pt x="1226" y="595"/>
                  </a:lnTo>
                  <a:lnTo>
                    <a:pt x="1223" y="593"/>
                  </a:lnTo>
                  <a:lnTo>
                    <a:pt x="1223" y="593"/>
                  </a:lnTo>
                  <a:lnTo>
                    <a:pt x="1223" y="591"/>
                  </a:lnTo>
                  <a:lnTo>
                    <a:pt x="1225" y="588"/>
                  </a:lnTo>
                  <a:lnTo>
                    <a:pt x="1228" y="583"/>
                  </a:lnTo>
                  <a:lnTo>
                    <a:pt x="1233" y="581"/>
                  </a:lnTo>
                  <a:lnTo>
                    <a:pt x="1245" y="575"/>
                  </a:lnTo>
                  <a:lnTo>
                    <a:pt x="1250" y="573"/>
                  </a:lnTo>
                  <a:lnTo>
                    <a:pt x="1256" y="572"/>
                  </a:lnTo>
                  <a:lnTo>
                    <a:pt x="1256" y="572"/>
                  </a:lnTo>
                  <a:lnTo>
                    <a:pt x="1260" y="572"/>
                  </a:lnTo>
                  <a:lnTo>
                    <a:pt x="1265" y="569"/>
                  </a:lnTo>
                  <a:lnTo>
                    <a:pt x="1265" y="569"/>
                  </a:lnTo>
                  <a:lnTo>
                    <a:pt x="1252" y="565"/>
                  </a:lnTo>
                  <a:lnTo>
                    <a:pt x="1245" y="565"/>
                  </a:lnTo>
                  <a:lnTo>
                    <a:pt x="1243" y="565"/>
                  </a:lnTo>
                  <a:lnTo>
                    <a:pt x="1242" y="566"/>
                  </a:lnTo>
                  <a:lnTo>
                    <a:pt x="1242" y="566"/>
                  </a:lnTo>
                  <a:lnTo>
                    <a:pt x="1238" y="569"/>
                  </a:lnTo>
                  <a:lnTo>
                    <a:pt x="1233" y="569"/>
                  </a:lnTo>
                  <a:lnTo>
                    <a:pt x="1231" y="566"/>
                  </a:lnTo>
                  <a:lnTo>
                    <a:pt x="1228" y="564"/>
                  </a:lnTo>
                  <a:lnTo>
                    <a:pt x="1228" y="564"/>
                  </a:lnTo>
                  <a:lnTo>
                    <a:pt x="1225" y="562"/>
                  </a:lnTo>
                  <a:lnTo>
                    <a:pt x="1222" y="562"/>
                  </a:lnTo>
                  <a:lnTo>
                    <a:pt x="1218" y="562"/>
                  </a:lnTo>
                  <a:lnTo>
                    <a:pt x="1215" y="559"/>
                  </a:lnTo>
                  <a:lnTo>
                    <a:pt x="1215" y="559"/>
                  </a:lnTo>
                  <a:lnTo>
                    <a:pt x="1211" y="555"/>
                  </a:lnTo>
                  <a:lnTo>
                    <a:pt x="1206" y="555"/>
                  </a:lnTo>
                  <a:lnTo>
                    <a:pt x="1199" y="558"/>
                  </a:lnTo>
                  <a:lnTo>
                    <a:pt x="1199" y="558"/>
                  </a:lnTo>
                  <a:lnTo>
                    <a:pt x="1196" y="558"/>
                  </a:lnTo>
                  <a:lnTo>
                    <a:pt x="1194" y="558"/>
                  </a:lnTo>
                  <a:lnTo>
                    <a:pt x="1186" y="554"/>
                  </a:lnTo>
                  <a:lnTo>
                    <a:pt x="1186" y="554"/>
                  </a:lnTo>
                  <a:lnTo>
                    <a:pt x="1182" y="551"/>
                  </a:lnTo>
                  <a:lnTo>
                    <a:pt x="1182" y="548"/>
                  </a:lnTo>
                  <a:lnTo>
                    <a:pt x="1182" y="544"/>
                  </a:lnTo>
                  <a:lnTo>
                    <a:pt x="1179" y="541"/>
                  </a:lnTo>
                  <a:lnTo>
                    <a:pt x="1179" y="541"/>
                  </a:lnTo>
                  <a:lnTo>
                    <a:pt x="1178" y="541"/>
                  </a:lnTo>
                  <a:lnTo>
                    <a:pt x="1176" y="541"/>
                  </a:lnTo>
                  <a:lnTo>
                    <a:pt x="1175" y="544"/>
                  </a:lnTo>
                  <a:lnTo>
                    <a:pt x="1174" y="548"/>
                  </a:lnTo>
                  <a:lnTo>
                    <a:pt x="731" y="551"/>
                  </a:lnTo>
                  <a:lnTo>
                    <a:pt x="731" y="551"/>
                  </a:lnTo>
                  <a:lnTo>
                    <a:pt x="733" y="552"/>
                  </a:lnTo>
                  <a:lnTo>
                    <a:pt x="733" y="552"/>
                  </a:lnTo>
                  <a:lnTo>
                    <a:pt x="735" y="556"/>
                  </a:lnTo>
                  <a:lnTo>
                    <a:pt x="735" y="561"/>
                  </a:lnTo>
                  <a:lnTo>
                    <a:pt x="735" y="565"/>
                  </a:lnTo>
                  <a:lnTo>
                    <a:pt x="735" y="569"/>
                  </a:lnTo>
                  <a:lnTo>
                    <a:pt x="735" y="569"/>
                  </a:lnTo>
                  <a:lnTo>
                    <a:pt x="737" y="575"/>
                  </a:lnTo>
                  <a:lnTo>
                    <a:pt x="735" y="581"/>
                  </a:lnTo>
                  <a:lnTo>
                    <a:pt x="734" y="585"/>
                  </a:lnTo>
                  <a:lnTo>
                    <a:pt x="733" y="585"/>
                  </a:lnTo>
                  <a:lnTo>
                    <a:pt x="731" y="586"/>
                  </a:lnTo>
                  <a:lnTo>
                    <a:pt x="731" y="586"/>
                  </a:lnTo>
                  <a:lnTo>
                    <a:pt x="728" y="585"/>
                  </a:lnTo>
                  <a:lnTo>
                    <a:pt x="727" y="582"/>
                  </a:lnTo>
                  <a:lnTo>
                    <a:pt x="727" y="579"/>
                  </a:lnTo>
                  <a:lnTo>
                    <a:pt x="728" y="578"/>
                  </a:lnTo>
                  <a:lnTo>
                    <a:pt x="728" y="578"/>
                  </a:lnTo>
                  <a:lnTo>
                    <a:pt x="731" y="575"/>
                  </a:lnTo>
                  <a:lnTo>
                    <a:pt x="731" y="572"/>
                  </a:lnTo>
                  <a:lnTo>
                    <a:pt x="730" y="569"/>
                  </a:lnTo>
                  <a:lnTo>
                    <a:pt x="727" y="568"/>
                  </a:lnTo>
                  <a:lnTo>
                    <a:pt x="727" y="568"/>
                  </a:lnTo>
                  <a:lnTo>
                    <a:pt x="726" y="568"/>
                  </a:lnTo>
                  <a:lnTo>
                    <a:pt x="724" y="566"/>
                  </a:lnTo>
                  <a:lnTo>
                    <a:pt x="724" y="562"/>
                  </a:lnTo>
                  <a:lnTo>
                    <a:pt x="724" y="562"/>
                  </a:lnTo>
                  <a:lnTo>
                    <a:pt x="718" y="564"/>
                  </a:lnTo>
                  <a:lnTo>
                    <a:pt x="711" y="564"/>
                  </a:lnTo>
                  <a:lnTo>
                    <a:pt x="698" y="562"/>
                  </a:lnTo>
                  <a:lnTo>
                    <a:pt x="698" y="562"/>
                  </a:lnTo>
                  <a:lnTo>
                    <a:pt x="698" y="564"/>
                  </a:lnTo>
                  <a:lnTo>
                    <a:pt x="698" y="564"/>
                  </a:lnTo>
                  <a:lnTo>
                    <a:pt x="701" y="572"/>
                  </a:lnTo>
                  <a:lnTo>
                    <a:pt x="703" y="579"/>
                  </a:lnTo>
                  <a:lnTo>
                    <a:pt x="707" y="585"/>
                  </a:lnTo>
                  <a:lnTo>
                    <a:pt x="707" y="585"/>
                  </a:lnTo>
                  <a:lnTo>
                    <a:pt x="710" y="589"/>
                  </a:lnTo>
                  <a:lnTo>
                    <a:pt x="710" y="593"/>
                  </a:lnTo>
                  <a:lnTo>
                    <a:pt x="711" y="596"/>
                  </a:lnTo>
                  <a:lnTo>
                    <a:pt x="714" y="599"/>
                  </a:lnTo>
                  <a:lnTo>
                    <a:pt x="714" y="599"/>
                  </a:lnTo>
                  <a:lnTo>
                    <a:pt x="717" y="602"/>
                  </a:lnTo>
                  <a:lnTo>
                    <a:pt x="718" y="603"/>
                  </a:lnTo>
                  <a:lnTo>
                    <a:pt x="717" y="605"/>
                  </a:lnTo>
                  <a:lnTo>
                    <a:pt x="714" y="605"/>
                  </a:lnTo>
                  <a:lnTo>
                    <a:pt x="714" y="605"/>
                  </a:lnTo>
                  <a:lnTo>
                    <a:pt x="711" y="605"/>
                  </a:lnTo>
                  <a:lnTo>
                    <a:pt x="711" y="608"/>
                  </a:lnTo>
                  <a:lnTo>
                    <a:pt x="711" y="612"/>
                  </a:lnTo>
                  <a:lnTo>
                    <a:pt x="711" y="619"/>
                  </a:lnTo>
                  <a:lnTo>
                    <a:pt x="711" y="619"/>
                  </a:lnTo>
                  <a:lnTo>
                    <a:pt x="710" y="640"/>
                  </a:lnTo>
                  <a:lnTo>
                    <a:pt x="708" y="659"/>
                  </a:lnTo>
                  <a:lnTo>
                    <a:pt x="708" y="659"/>
                  </a:lnTo>
                  <a:lnTo>
                    <a:pt x="707" y="665"/>
                  </a:lnTo>
                  <a:lnTo>
                    <a:pt x="704" y="672"/>
                  </a:lnTo>
                  <a:lnTo>
                    <a:pt x="703" y="677"/>
                  </a:lnTo>
                  <a:lnTo>
                    <a:pt x="703" y="680"/>
                  </a:lnTo>
                  <a:lnTo>
                    <a:pt x="704" y="683"/>
                  </a:lnTo>
                  <a:lnTo>
                    <a:pt x="704" y="683"/>
                  </a:lnTo>
                  <a:lnTo>
                    <a:pt x="707" y="690"/>
                  </a:lnTo>
                  <a:lnTo>
                    <a:pt x="710" y="696"/>
                  </a:lnTo>
                  <a:lnTo>
                    <a:pt x="710" y="703"/>
                  </a:lnTo>
                  <a:lnTo>
                    <a:pt x="710" y="710"/>
                  </a:lnTo>
                  <a:lnTo>
                    <a:pt x="710" y="710"/>
                  </a:lnTo>
                  <a:lnTo>
                    <a:pt x="708" y="716"/>
                  </a:lnTo>
                  <a:lnTo>
                    <a:pt x="708" y="721"/>
                  </a:lnTo>
                  <a:lnTo>
                    <a:pt x="708" y="726"/>
                  </a:lnTo>
                  <a:lnTo>
                    <a:pt x="711" y="730"/>
                  </a:lnTo>
                  <a:lnTo>
                    <a:pt x="711" y="730"/>
                  </a:lnTo>
                  <a:lnTo>
                    <a:pt x="713" y="736"/>
                  </a:lnTo>
                  <a:lnTo>
                    <a:pt x="714" y="743"/>
                  </a:lnTo>
                  <a:lnTo>
                    <a:pt x="714" y="748"/>
                  </a:lnTo>
                  <a:lnTo>
                    <a:pt x="714" y="750"/>
                  </a:lnTo>
                  <a:lnTo>
                    <a:pt x="716" y="751"/>
                  </a:lnTo>
                  <a:lnTo>
                    <a:pt x="716" y="751"/>
                  </a:lnTo>
                  <a:lnTo>
                    <a:pt x="723" y="757"/>
                  </a:lnTo>
                  <a:lnTo>
                    <a:pt x="728" y="766"/>
                  </a:lnTo>
                  <a:lnTo>
                    <a:pt x="728" y="766"/>
                  </a:lnTo>
                  <a:lnTo>
                    <a:pt x="731" y="768"/>
                  </a:lnTo>
                  <a:lnTo>
                    <a:pt x="734" y="770"/>
                  </a:lnTo>
                  <a:lnTo>
                    <a:pt x="735" y="771"/>
                  </a:lnTo>
                  <a:lnTo>
                    <a:pt x="737" y="774"/>
                  </a:lnTo>
                  <a:lnTo>
                    <a:pt x="737" y="774"/>
                  </a:lnTo>
                  <a:lnTo>
                    <a:pt x="738" y="781"/>
                  </a:lnTo>
                  <a:lnTo>
                    <a:pt x="740" y="783"/>
                  </a:lnTo>
                  <a:lnTo>
                    <a:pt x="743" y="784"/>
                  </a:lnTo>
                  <a:lnTo>
                    <a:pt x="743" y="784"/>
                  </a:lnTo>
                  <a:lnTo>
                    <a:pt x="745" y="787"/>
                  </a:lnTo>
                  <a:lnTo>
                    <a:pt x="745" y="790"/>
                  </a:lnTo>
                  <a:lnTo>
                    <a:pt x="745" y="797"/>
                  </a:lnTo>
                  <a:lnTo>
                    <a:pt x="745" y="797"/>
                  </a:lnTo>
                  <a:lnTo>
                    <a:pt x="747" y="800"/>
                  </a:lnTo>
                  <a:lnTo>
                    <a:pt x="750" y="804"/>
                  </a:lnTo>
                  <a:lnTo>
                    <a:pt x="761" y="815"/>
                  </a:lnTo>
                  <a:lnTo>
                    <a:pt x="761" y="815"/>
                  </a:lnTo>
                  <a:lnTo>
                    <a:pt x="764" y="818"/>
                  </a:lnTo>
                  <a:lnTo>
                    <a:pt x="765" y="821"/>
                  </a:lnTo>
                  <a:lnTo>
                    <a:pt x="767" y="825"/>
                  </a:lnTo>
                  <a:lnTo>
                    <a:pt x="767" y="828"/>
                  </a:lnTo>
                  <a:lnTo>
                    <a:pt x="768" y="830"/>
                  </a:lnTo>
                  <a:lnTo>
                    <a:pt x="770" y="830"/>
                  </a:lnTo>
                  <a:lnTo>
                    <a:pt x="770" y="830"/>
                  </a:lnTo>
                  <a:lnTo>
                    <a:pt x="775" y="831"/>
                  </a:lnTo>
                  <a:lnTo>
                    <a:pt x="780" y="832"/>
                  </a:lnTo>
                  <a:lnTo>
                    <a:pt x="790" y="838"/>
                  </a:lnTo>
                  <a:lnTo>
                    <a:pt x="790" y="838"/>
                  </a:lnTo>
                  <a:lnTo>
                    <a:pt x="794" y="840"/>
                  </a:lnTo>
                  <a:lnTo>
                    <a:pt x="797" y="841"/>
                  </a:lnTo>
                  <a:lnTo>
                    <a:pt x="804" y="841"/>
                  </a:lnTo>
                  <a:lnTo>
                    <a:pt x="804" y="841"/>
                  </a:lnTo>
                  <a:lnTo>
                    <a:pt x="807" y="844"/>
                  </a:lnTo>
                  <a:lnTo>
                    <a:pt x="812" y="848"/>
                  </a:lnTo>
                  <a:lnTo>
                    <a:pt x="815" y="854"/>
                  </a:lnTo>
                  <a:lnTo>
                    <a:pt x="818" y="858"/>
                  </a:lnTo>
                  <a:lnTo>
                    <a:pt x="818" y="858"/>
                  </a:lnTo>
                  <a:lnTo>
                    <a:pt x="822" y="869"/>
                  </a:lnTo>
                  <a:lnTo>
                    <a:pt x="859" y="864"/>
                  </a:lnTo>
                  <a:lnTo>
                    <a:pt x="859" y="864"/>
                  </a:lnTo>
                  <a:lnTo>
                    <a:pt x="865" y="868"/>
                  </a:lnTo>
                  <a:lnTo>
                    <a:pt x="871" y="871"/>
                  </a:lnTo>
                  <a:lnTo>
                    <a:pt x="876" y="874"/>
                  </a:lnTo>
                  <a:lnTo>
                    <a:pt x="876" y="874"/>
                  </a:lnTo>
                  <a:lnTo>
                    <a:pt x="899" y="881"/>
                  </a:lnTo>
                  <a:lnTo>
                    <a:pt x="918" y="888"/>
                  </a:lnTo>
                  <a:lnTo>
                    <a:pt x="963" y="888"/>
                  </a:lnTo>
                  <a:lnTo>
                    <a:pt x="969" y="881"/>
                  </a:lnTo>
                  <a:lnTo>
                    <a:pt x="994" y="881"/>
                  </a:lnTo>
                  <a:lnTo>
                    <a:pt x="994" y="881"/>
                  </a:lnTo>
                  <a:lnTo>
                    <a:pt x="1001" y="888"/>
                  </a:lnTo>
                  <a:lnTo>
                    <a:pt x="1011" y="896"/>
                  </a:lnTo>
                  <a:lnTo>
                    <a:pt x="1011" y="896"/>
                  </a:lnTo>
                  <a:lnTo>
                    <a:pt x="1019" y="902"/>
                  </a:lnTo>
                  <a:lnTo>
                    <a:pt x="1021" y="906"/>
                  </a:lnTo>
                  <a:lnTo>
                    <a:pt x="1023" y="909"/>
                  </a:lnTo>
                  <a:lnTo>
                    <a:pt x="1023" y="909"/>
                  </a:lnTo>
                  <a:lnTo>
                    <a:pt x="1024" y="915"/>
                  </a:lnTo>
                  <a:lnTo>
                    <a:pt x="1026" y="918"/>
                  </a:lnTo>
                  <a:lnTo>
                    <a:pt x="1029" y="919"/>
                  </a:lnTo>
                  <a:lnTo>
                    <a:pt x="1029" y="919"/>
                  </a:lnTo>
                  <a:lnTo>
                    <a:pt x="1038" y="925"/>
                  </a:lnTo>
                  <a:lnTo>
                    <a:pt x="1044" y="928"/>
                  </a:lnTo>
                  <a:lnTo>
                    <a:pt x="1047" y="929"/>
                  </a:lnTo>
                  <a:lnTo>
                    <a:pt x="1047" y="929"/>
                  </a:lnTo>
                  <a:lnTo>
                    <a:pt x="1048" y="926"/>
                  </a:lnTo>
                  <a:lnTo>
                    <a:pt x="1051" y="922"/>
                  </a:lnTo>
                  <a:lnTo>
                    <a:pt x="1054" y="916"/>
                  </a:lnTo>
                  <a:lnTo>
                    <a:pt x="1057" y="915"/>
                  </a:lnTo>
                  <a:lnTo>
                    <a:pt x="1060" y="915"/>
                  </a:lnTo>
                  <a:lnTo>
                    <a:pt x="1060" y="915"/>
                  </a:lnTo>
                  <a:lnTo>
                    <a:pt x="1066" y="916"/>
                  </a:lnTo>
                  <a:lnTo>
                    <a:pt x="1075" y="919"/>
                  </a:lnTo>
                  <a:lnTo>
                    <a:pt x="1083" y="923"/>
                  </a:lnTo>
                  <a:lnTo>
                    <a:pt x="1085" y="928"/>
                  </a:lnTo>
                  <a:lnTo>
                    <a:pt x="1088" y="931"/>
                  </a:lnTo>
                  <a:lnTo>
                    <a:pt x="1088" y="931"/>
                  </a:lnTo>
                  <a:lnTo>
                    <a:pt x="1091" y="938"/>
                  </a:lnTo>
                  <a:lnTo>
                    <a:pt x="1095" y="945"/>
                  </a:lnTo>
                  <a:lnTo>
                    <a:pt x="1102" y="952"/>
                  </a:lnTo>
                  <a:lnTo>
                    <a:pt x="1102" y="952"/>
                  </a:lnTo>
                  <a:lnTo>
                    <a:pt x="1104" y="955"/>
                  </a:lnTo>
                  <a:lnTo>
                    <a:pt x="1105" y="958"/>
                  </a:lnTo>
                  <a:lnTo>
                    <a:pt x="1105" y="962"/>
                  </a:lnTo>
                  <a:lnTo>
                    <a:pt x="1107" y="965"/>
                  </a:lnTo>
                  <a:lnTo>
                    <a:pt x="1107" y="965"/>
                  </a:lnTo>
                  <a:lnTo>
                    <a:pt x="1108" y="970"/>
                  </a:lnTo>
                  <a:lnTo>
                    <a:pt x="1110" y="973"/>
                  </a:lnTo>
                  <a:lnTo>
                    <a:pt x="1111" y="975"/>
                  </a:lnTo>
                  <a:lnTo>
                    <a:pt x="1111" y="975"/>
                  </a:lnTo>
                  <a:lnTo>
                    <a:pt x="1121" y="979"/>
                  </a:lnTo>
                  <a:lnTo>
                    <a:pt x="1128" y="982"/>
                  </a:lnTo>
                  <a:lnTo>
                    <a:pt x="1134" y="982"/>
                  </a:lnTo>
                  <a:lnTo>
                    <a:pt x="1134" y="982"/>
                  </a:lnTo>
                  <a:lnTo>
                    <a:pt x="1137" y="983"/>
                  </a:lnTo>
                  <a:lnTo>
                    <a:pt x="1141" y="985"/>
                  </a:lnTo>
                  <a:lnTo>
                    <a:pt x="1141" y="985"/>
                  </a:lnTo>
                  <a:lnTo>
                    <a:pt x="1139" y="980"/>
                  </a:lnTo>
                  <a:lnTo>
                    <a:pt x="1139" y="978"/>
                  </a:lnTo>
                  <a:lnTo>
                    <a:pt x="1135" y="972"/>
                  </a:lnTo>
                  <a:lnTo>
                    <a:pt x="1134" y="968"/>
                  </a:lnTo>
                  <a:lnTo>
                    <a:pt x="1134" y="966"/>
                  </a:lnTo>
                  <a:lnTo>
                    <a:pt x="1135" y="965"/>
                  </a:lnTo>
                  <a:lnTo>
                    <a:pt x="1135" y="965"/>
                  </a:lnTo>
                  <a:lnTo>
                    <a:pt x="1138" y="962"/>
                  </a:lnTo>
                  <a:lnTo>
                    <a:pt x="1139" y="959"/>
                  </a:lnTo>
                  <a:lnTo>
                    <a:pt x="1139" y="955"/>
                  </a:lnTo>
                  <a:lnTo>
                    <a:pt x="1138" y="952"/>
                  </a:lnTo>
                  <a:lnTo>
                    <a:pt x="1138" y="950"/>
                  </a:lnTo>
                  <a:lnTo>
                    <a:pt x="1139" y="949"/>
                  </a:lnTo>
                  <a:lnTo>
                    <a:pt x="1139" y="949"/>
                  </a:lnTo>
                  <a:lnTo>
                    <a:pt x="1147" y="945"/>
                  </a:lnTo>
                  <a:lnTo>
                    <a:pt x="1149" y="942"/>
                  </a:lnTo>
                  <a:lnTo>
                    <a:pt x="1151" y="939"/>
                  </a:lnTo>
                  <a:lnTo>
                    <a:pt x="1151" y="939"/>
                  </a:lnTo>
                  <a:lnTo>
                    <a:pt x="1152" y="936"/>
                  </a:lnTo>
                  <a:lnTo>
                    <a:pt x="1154" y="935"/>
                  </a:lnTo>
                  <a:lnTo>
                    <a:pt x="1161" y="935"/>
                  </a:lnTo>
                  <a:lnTo>
                    <a:pt x="1161" y="935"/>
                  </a:lnTo>
                  <a:lnTo>
                    <a:pt x="1167" y="935"/>
                  </a:lnTo>
                  <a:lnTo>
                    <a:pt x="1171" y="931"/>
                  </a:lnTo>
                  <a:lnTo>
                    <a:pt x="1175" y="926"/>
                  </a:lnTo>
                  <a:lnTo>
                    <a:pt x="1176" y="922"/>
                  </a:lnTo>
                  <a:lnTo>
                    <a:pt x="1176" y="922"/>
                  </a:lnTo>
                  <a:lnTo>
                    <a:pt x="1176" y="921"/>
                  </a:lnTo>
                  <a:lnTo>
                    <a:pt x="1178" y="919"/>
                  </a:lnTo>
                  <a:lnTo>
                    <a:pt x="1185" y="919"/>
                  </a:lnTo>
                  <a:lnTo>
                    <a:pt x="1185" y="919"/>
                  </a:lnTo>
                  <a:lnTo>
                    <a:pt x="1186" y="919"/>
                  </a:lnTo>
                  <a:lnTo>
                    <a:pt x="1188" y="918"/>
                  </a:lnTo>
                  <a:lnTo>
                    <a:pt x="1191" y="916"/>
                  </a:lnTo>
                  <a:lnTo>
                    <a:pt x="1192" y="913"/>
                  </a:lnTo>
                  <a:lnTo>
                    <a:pt x="1194" y="912"/>
                  </a:lnTo>
                  <a:lnTo>
                    <a:pt x="1195" y="912"/>
                  </a:lnTo>
                  <a:lnTo>
                    <a:pt x="1195" y="912"/>
                  </a:lnTo>
                  <a:lnTo>
                    <a:pt x="1201" y="915"/>
                  </a:lnTo>
                  <a:lnTo>
                    <a:pt x="1202" y="915"/>
                  </a:lnTo>
                  <a:lnTo>
                    <a:pt x="1202" y="913"/>
                  </a:lnTo>
                  <a:lnTo>
                    <a:pt x="1202" y="913"/>
                  </a:lnTo>
                  <a:lnTo>
                    <a:pt x="1203" y="912"/>
                  </a:lnTo>
                  <a:lnTo>
                    <a:pt x="1205" y="912"/>
                  </a:lnTo>
                  <a:lnTo>
                    <a:pt x="1208" y="912"/>
                  </a:lnTo>
                  <a:lnTo>
                    <a:pt x="1211" y="915"/>
                  </a:lnTo>
                  <a:lnTo>
                    <a:pt x="1211" y="915"/>
                  </a:lnTo>
                  <a:lnTo>
                    <a:pt x="1213" y="918"/>
                  </a:lnTo>
                  <a:lnTo>
                    <a:pt x="1218" y="919"/>
                  </a:lnTo>
                  <a:lnTo>
                    <a:pt x="1222" y="918"/>
                  </a:lnTo>
                  <a:lnTo>
                    <a:pt x="1223" y="918"/>
                  </a:lnTo>
                  <a:lnTo>
                    <a:pt x="1223" y="915"/>
                  </a:lnTo>
                  <a:lnTo>
                    <a:pt x="1223" y="915"/>
                  </a:lnTo>
                  <a:lnTo>
                    <a:pt x="1225" y="913"/>
                  </a:lnTo>
                  <a:lnTo>
                    <a:pt x="1228" y="915"/>
                  </a:lnTo>
                  <a:lnTo>
                    <a:pt x="1235" y="921"/>
                  </a:lnTo>
                  <a:lnTo>
                    <a:pt x="1235" y="921"/>
                  </a:lnTo>
                  <a:lnTo>
                    <a:pt x="1238" y="923"/>
                  </a:lnTo>
                  <a:lnTo>
                    <a:pt x="1240" y="925"/>
                  </a:lnTo>
                  <a:lnTo>
                    <a:pt x="1248" y="925"/>
                  </a:lnTo>
                  <a:lnTo>
                    <a:pt x="1248" y="925"/>
                  </a:lnTo>
                  <a:lnTo>
                    <a:pt x="1252" y="925"/>
                  </a:lnTo>
                  <a:lnTo>
                    <a:pt x="1253" y="923"/>
                  </a:lnTo>
                  <a:lnTo>
                    <a:pt x="1255" y="922"/>
                  </a:lnTo>
                  <a:lnTo>
                    <a:pt x="1255" y="919"/>
                  </a:lnTo>
                  <a:lnTo>
                    <a:pt x="1255" y="919"/>
                  </a:lnTo>
                  <a:lnTo>
                    <a:pt x="1255" y="918"/>
                  </a:lnTo>
                  <a:lnTo>
                    <a:pt x="1256" y="918"/>
                  </a:lnTo>
                  <a:lnTo>
                    <a:pt x="1259" y="922"/>
                  </a:lnTo>
                  <a:lnTo>
                    <a:pt x="1265" y="926"/>
                  </a:lnTo>
                  <a:lnTo>
                    <a:pt x="1266" y="928"/>
                  </a:lnTo>
                  <a:lnTo>
                    <a:pt x="1269" y="929"/>
                  </a:lnTo>
                  <a:lnTo>
                    <a:pt x="1269" y="929"/>
                  </a:lnTo>
                  <a:lnTo>
                    <a:pt x="1272" y="928"/>
                  </a:lnTo>
                  <a:lnTo>
                    <a:pt x="1272" y="926"/>
                  </a:lnTo>
                  <a:lnTo>
                    <a:pt x="1266" y="921"/>
                  </a:lnTo>
                  <a:lnTo>
                    <a:pt x="1266" y="921"/>
                  </a:lnTo>
                  <a:lnTo>
                    <a:pt x="1263" y="918"/>
                  </a:lnTo>
                  <a:lnTo>
                    <a:pt x="1263" y="916"/>
                  </a:lnTo>
                  <a:lnTo>
                    <a:pt x="1263" y="913"/>
                  </a:lnTo>
                  <a:lnTo>
                    <a:pt x="1262" y="912"/>
                  </a:lnTo>
                  <a:lnTo>
                    <a:pt x="1262" y="912"/>
                  </a:lnTo>
                  <a:lnTo>
                    <a:pt x="1262" y="911"/>
                  </a:lnTo>
                  <a:lnTo>
                    <a:pt x="1262" y="909"/>
                  </a:lnTo>
                  <a:lnTo>
                    <a:pt x="1265" y="906"/>
                  </a:lnTo>
                  <a:lnTo>
                    <a:pt x="1270" y="905"/>
                  </a:lnTo>
                  <a:lnTo>
                    <a:pt x="1276" y="905"/>
                  </a:lnTo>
                  <a:lnTo>
                    <a:pt x="1276" y="905"/>
                  </a:lnTo>
                  <a:lnTo>
                    <a:pt x="1285" y="905"/>
                  </a:lnTo>
                  <a:lnTo>
                    <a:pt x="1286" y="905"/>
                  </a:lnTo>
                  <a:lnTo>
                    <a:pt x="1287" y="902"/>
                  </a:lnTo>
                  <a:lnTo>
                    <a:pt x="1287" y="902"/>
                  </a:lnTo>
                  <a:lnTo>
                    <a:pt x="1290" y="899"/>
                  </a:lnTo>
                  <a:lnTo>
                    <a:pt x="1292" y="901"/>
                  </a:lnTo>
                  <a:lnTo>
                    <a:pt x="1293" y="904"/>
                  </a:lnTo>
                  <a:lnTo>
                    <a:pt x="1295" y="906"/>
                  </a:lnTo>
                  <a:lnTo>
                    <a:pt x="1295" y="906"/>
                  </a:lnTo>
                  <a:lnTo>
                    <a:pt x="1295" y="908"/>
                  </a:lnTo>
                  <a:lnTo>
                    <a:pt x="1296" y="908"/>
                  </a:lnTo>
                  <a:lnTo>
                    <a:pt x="1302" y="906"/>
                  </a:lnTo>
                  <a:lnTo>
                    <a:pt x="1309" y="905"/>
                  </a:lnTo>
                  <a:lnTo>
                    <a:pt x="1316" y="904"/>
                  </a:lnTo>
                  <a:lnTo>
                    <a:pt x="1316" y="904"/>
                  </a:lnTo>
                  <a:lnTo>
                    <a:pt x="1320" y="905"/>
                  </a:lnTo>
                  <a:lnTo>
                    <a:pt x="1326" y="908"/>
                  </a:lnTo>
                  <a:lnTo>
                    <a:pt x="1329" y="911"/>
                  </a:lnTo>
                  <a:lnTo>
                    <a:pt x="1330" y="915"/>
                  </a:lnTo>
                  <a:lnTo>
                    <a:pt x="1330" y="915"/>
                  </a:lnTo>
                  <a:lnTo>
                    <a:pt x="1332" y="918"/>
                  </a:lnTo>
                  <a:lnTo>
                    <a:pt x="1334" y="919"/>
                  </a:lnTo>
                  <a:lnTo>
                    <a:pt x="1337" y="919"/>
                  </a:lnTo>
                  <a:lnTo>
                    <a:pt x="1341" y="916"/>
                  </a:lnTo>
                  <a:lnTo>
                    <a:pt x="1341" y="916"/>
                  </a:lnTo>
                  <a:lnTo>
                    <a:pt x="1349" y="911"/>
                  </a:lnTo>
                  <a:lnTo>
                    <a:pt x="1353" y="909"/>
                  </a:lnTo>
                  <a:lnTo>
                    <a:pt x="1356" y="911"/>
                  </a:lnTo>
                  <a:lnTo>
                    <a:pt x="1356" y="911"/>
                  </a:lnTo>
                  <a:lnTo>
                    <a:pt x="1373" y="929"/>
                  </a:lnTo>
                  <a:lnTo>
                    <a:pt x="1373" y="929"/>
                  </a:lnTo>
                  <a:lnTo>
                    <a:pt x="1374" y="932"/>
                  </a:lnTo>
                  <a:lnTo>
                    <a:pt x="1374" y="933"/>
                  </a:lnTo>
                  <a:lnTo>
                    <a:pt x="1373" y="939"/>
                  </a:lnTo>
                  <a:lnTo>
                    <a:pt x="1371" y="943"/>
                  </a:lnTo>
                  <a:lnTo>
                    <a:pt x="1371" y="945"/>
                  </a:lnTo>
                  <a:lnTo>
                    <a:pt x="1373" y="948"/>
                  </a:lnTo>
                  <a:lnTo>
                    <a:pt x="1373" y="948"/>
                  </a:lnTo>
                  <a:lnTo>
                    <a:pt x="1374" y="950"/>
                  </a:lnTo>
                  <a:lnTo>
                    <a:pt x="1374" y="955"/>
                  </a:lnTo>
                  <a:lnTo>
                    <a:pt x="1376" y="959"/>
                  </a:lnTo>
                  <a:lnTo>
                    <a:pt x="1380" y="963"/>
                  </a:lnTo>
                  <a:lnTo>
                    <a:pt x="1380" y="963"/>
                  </a:lnTo>
                  <a:lnTo>
                    <a:pt x="1381" y="965"/>
                  </a:lnTo>
                  <a:lnTo>
                    <a:pt x="1383" y="968"/>
                  </a:lnTo>
                  <a:lnTo>
                    <a:pt x="1383" y="973"/>
                  </a:lnTo>
                  <a:lnTo>
                    <a:pt x="1383" y="978"/>
                  </a:lnTo>
                  <a:lnTo>
                    <a:pt x="1384" y="979"/>
                  </a:lnTo>
                  <a:lnTo>
                    <a:pt x="1386" y="980"/>
                  </a:lnTo>
                  <a:lnTo>
                    <a:pt x="1386" y="980"/>
                  </a:lnTo>
                  <a:lnTo>
                    <a:pt x="1390" y="982"/>
                  </a:lnTo>
                  <a:lnTo>
                    <a:pt x="1393" y="986"/>
                  </a:lnTo>
                  <a:lnTo>
                    <a:pt x="1397" y="993"/>
                  </a:lnTo>
                  <a:lnTo>
                    <a:pt x="1397" y="993"/>
                  </a:lnTo>
                  <a:lnTo>
                    <a:pt x="1398" y="996"/>
                  </a:lnTo>
                  <a:lnTo>
                    <a:pt x="1403" y="999"/>
                  </a:lnTo>
                  <a:lnTo>
                    <a:pt x="1407" y="999"/>
                  </a:lnTo>
                  <a:lnTo>
                    <a:pt x="1408" y="997"/>
                  </a:lnTo>
                  <a:lnTo>
                    <a:pt x="1408" y="996"/>
                  </a:lnTo>
                  <a:lnTo>
                    <a:pt x="1408" y="996"/>
                  </a:lnTo>
                  <a:lnTo>
                    <a:pt x="1410" y="992"/>
                  </a:lnTo>
                  <a:lnTo>
                    <a:pt x="1413" y="986"/>
                  </a:lnTo>
                  <a:lnTo>
                    <a:pt x="1414" y="982"/>
                  </a:lnTo>
                  <a:lnTo>
                    <a:pt x="1415" y="978"/>
                  </a:lnTo>
                  <a:lnTo>
                    <a:pt x="1415" y="978"/>
                  </a:lnTo>
                  <a:lnTo>
                    <a:pt x="1415" y="970"/>
                  </a:lnTo>
                  <a:lnTo>
                    <a:pt x="1414" y="960"/>
                  </a:lnTo>
                  <a:lnTo>
                    <a:pt x="1411" y="952"/>
                  </a:lnTo>
                  <a:lnTo>
                    <a:pt x="1407" y="945"/>
                  </a:lnTo>
                  <a:lnTo>
                    <a:pt x="1407" y="945"/>
                  </a:lnTo>
                  <a:lnTo>
                    <a:pt x="1406" y="941"/>
                  </a:lnTo>
                  <a:lnTo>
                    <a:pt x="1406" y="938"/>
                  </a:lnTo>
                  <a:lnTo>
                    <a:pt x="1406" y="933"/>
                  </a:lnTo>
                  <a:lnTo>
                    <a:pt x="1403" y="929"/>
                  </a:lnTo>
                  <a:lnTo>
                    <a:pt x="1403" y="929"/>
                  </a:lnTo>
                  <a:lnTo>
                    <a:pt x="1398" y="923"/>
                  </a:lnTo>
                  <a:lnTo>
                    <a:pt x="1396" y="915"/>
                  </a:lnTo>
                  <a:lnTo>
                    <a:pt x="1394" y="906"/>
                  </a:lnTo>
                  <a:lnTo>
                    <a:pt x="1394" y="898"/>
                  </a:lnTo>
                  <a:lnTo>
                    <a:pt x="1394" y="898"/>
                  </a:lnTo>
                  <a:lnTo>
                    <a:pt x="1396" y="889"/>
                  </a:lnTo>
                  <a:lnTo>
                    <a:pt x="1401" y="879"/>
                  </a:lnTo>
                  <a:lnTo>
                    <a:pt x="1407" y="871"/>
                  </a:lnTo>
                  <a:lnTo>
                    <a:pt x="1413" y="865"/>
                  </a:lnTo>
                  <a:lnTo>
                    <a:pt x="1413" y="865"/>
                  </a:lnTo>
                  <a:lnTo>
                    <a:pt x="1417" y="862"/>
                  </a:lnTo>
                  <a:lnTo>
                    <a:pt x="1421" y="861"/>
                  </a:lnTo>
                  <a:lnTo>
                    <a:pt x="1424" y="859"/>
                  </a:lnTo>
                  <a:lnTo>
                    <a:pt x="1427" y="857"/>
                  </a:lnTo>
                  <a:lnTo>
                    <a:pt x="1427" y="857"/>
                  </a:lnTo>
                  <a:lnTo>
                    <a:pt x="1428" y="852"/>
                  </a:lnTo>
                  <a:lnTo>
                    <a:pt x="1433" y="848"/>
                  </a:lnTo>
                  <a:lnTo>
                    <a:pt x="1437" y="845"/>
                  </a:lnTo>
                  <a:lnTo>
                    <a:pt x="1440" y="844"/>
                  </a:lnTo>
                  <a:lnTo>
                    <a:pt x="1440" y="844"/>
                  </a:lnTo>
                  <a:lnTo>
                    <a:pt x="1445" y="844"/>
                  </a:lnTo>
                  <a:lnTo>
                    <a:pt x="1448" y="842"/>
                  </a:lnTo>
                  <a:lnTo>
                    <a:pt x="1450" y="840"/>
                  </a:lnTo>
                  <a:lnTo>
                    <a:pt x="1450" y="840"/>
                  </a:lnTo>
                  <a:lnTo>
                    <a:pt x="1451" y="837"/>
                  </a:lnTo>
                  <a:lnTo>
                    <a:pt x="1455" y="832"/>
                  </a:lnTo>
                  <a:lnTo>
                    <a:pt x="1460" y="830"/>
                  </a:lnTo>
                  <a:lnTo>
                    <a:pt x="1467" y="828"/>
                  </a:lnTo>
                  <a:lnTo>
                    <a:pt x="1467" y="828"/>
                  </a:lnTo>
                  <a:lnTo>
                    <a:pt x="1471" y="827"/>
                  </a:lnTo>
                  <a:lnTo>
                    <a:pt x="1471" y="824"/>
                  </a:lnTo>
                  <a:lnTo>
                    <a:pt x="1468" y="818"/>
                  </a:lnTo>
                  <a:lnTo>
                    <a:pt x="1468" y="818"/>
                  </a:lnTo>
                  <a:lnTo>
                    <a:pt x="1467" y="814"/>
                  </a:lnTo>
                  <a:lnTo>
                    <a:pt x="1468" y="812"/>
                  </a:lnTo>
                  <a:lnTo>
                    <a:pt x="1470" y="811"/>
                  </a:lnTo>
                  <a:lnTo>
                    <a:pt x="1472" y="812"/>
                  </a:lnTo>
                  <a:lnTo>
                    <a:pt x="1472" y="812"/>
                  </a:lnTo>
                  <a:lnTo>
                    <a:pt x="1474" y="814"/>
                  </a:lnTo>
                  <a:lnTo>
                    <a:pt x="1477" y="814"/>
                  </a:lnTo>
                  <a:lnTo>
                    <a:pt x="1479" y="814"/>
                  </a:lnTo>
                  <a:lnTo>
                    <a:pt x="1482" y="812"/>
                  </a:lnTo>
                  <a:lnTo>
                    <a:pt x="1482" y="812"/>
                  </a:lnTo>
                  <a:lnTo>
                    <a:pt x="1489" y="807"/>
                  </a:lnTo>
                  <a:lnTo>
                    <a:pt x="1489" y="804"/>
                  </a:lnTo>
                  <a:lnTo>
                    <a:pt x="1489" y="804"/>
                  </a:lnTo>
                  <a:lnTo>
                    <a:pt x="1487" y="803"/>
                  </a:lnTo>
                  <a:lnTo>
                    <a:pt x="1487" y="803"/>
                  </a:lnTo>
                  <a:lnTo>
                    <a:pt x="1482" y="803"/>
                  </a:lnTo>
                  <a:lnTo>
                    <a:pt x="1479" y="801"/>
                  </a:lnTo>
                  <a:lnTo>
                    <a:pt x="1479" y="800"/>
                  </a:lnTo>
                  <a:lnTo>
                    <a:pt x="1482" y="798"/>
                  </a:lnTo>
                  <a:lnTo>
                    <a:pt x="1482" y="798"/>
                  </a:lnTo>
                  <a:lnTo>
                    <a:pt x="1484" y="797"/>
                  </a:lnTo>
                  <a:lnTo>
                    <a:pt x="1484" y="795"/>
                  </a:lnTo>
                  <a:lnTo>
                    <a:pt x="1484" y="793"/>
                  </a:lnTo>
                  <a:lnTo>
                    <a:pt x="1481" y="788"/>
                  </a:lnTo>
                  <a:lnTo>
                    <a:pt x="1477" y="787"/>
                  </a:lnTo>
                  <a:lnTo>
                    <a:pt x="1477" y="787"/>
                  </a:lnTo>
                  <a:lnTo>
                    <a:pt x="1472" y="785"/>
                  </a:lnTo>
                  <a:lnTo>
                    <a:pt x="1472" y="784"/>
                  </a:lnTo>
                  <a:lnTo>
                    <a:pt x="1474" y="781"/>
                  </a:lnTo>
                  <a:lnTo>
                    <a:pt x="1475" y="778"/>
                  </a:lnTo>
                  <a:lnTo>
                    <a:pt x="1475" y="778"/>
                  </a:lnTo>
                  <a:lnTo>
                    <a:pt x="1477" y="777"/>
                  </a:lnTo>
                  <a:lnTo>
                    <a:pt x="1477" y="776"/>
                  </a:lnTo>
                  <a:lnTo>
                    <a:pt x="1474" y="771"/>
                  </a:lnTo>
                  <a:lnTo>
                    <a:pt x="1465" y="766"/>
                  </a:lnTo>
                  <a:lnTo>
                    <a:pt x="1465" y="766"/>
                  </a:lnTo>
                  <a:lnTo>
                    <a:pt x="1464" y="763"/>
                  </a:lnTo>
                  <a:lnTo>
                    <a:pt x="1465" y="761"/>
                  </a:lnTo>
                  <a:lnTo>
                    <a:pt x="1472" y="760"/>
                  </a:lnTo>
                  <a:lnTo>
                    <a:pt x="1472" y="760"/>
                  </a:lnTo>
                  <a:lnTo>
                    <a:pt x="1472" y="758"/>
                  </a:lnTo>
                  <a:lnTo>
                    <a:pt x="1474" y="757"/>
                  </a:lnTo>
                  <a:lnTo>
                    <a:pt x="1474" y="750"/>
                  </a:lnTo>
                  <a:lnTo>
                    <a:pt x="1474" y="744"/>
                  </a:lnTo>
                  <a:lnTo>
                    <a:pt x="1474" y="739"/>
                  </a:lnTo>
                  <a:lnTo>
                    <a:pt x="1474" y="739"/>
                  </a:lnTo>
                  <a:lnTo>
                    <a:pt x="1477" y="737"/>
                  </a:lnTo>
                  <a:lnTo>
                    <a:pt x="1478" y="736"/>
                  </a:lnTo>
                  <a:lnTo>
                    <a:pt x="1479" y="737"/>
                  </a:lnTo>
                  <a:lnTo>
                    <a:pt x="1479" y="739"/>
                  </a:lnTo>
                  <a:lnTo>
                    <a:pt x="1479" y="739"/>
                  </a:lnTo>
                  <a:lnTo>
                    <a:pt x="1478" y="743"/>
                  </a:lnTo>
                  <a:lnTo>
                    <a:pt x="1477" y="746"/>
                  </a:lnTo>
                  <a:lnTo>
                    <a:pt x="1477" y="750"/>
                  </a:lnTo>
                  <a:lnTo>
                    <a:pt x="1478" y="754"/>
                  </a:lnTo>
                  <a:lnTo>
                    <a:pt x="1478" y="754"/>
                  </a:lnTo>
                  <a:lnTo>
                    <a:pt x="1481" y="758"/>
                  </a:lnTo>
                  <a:lnTo>
                    <a:pt x="1482" y="763"/>
                  </a:lnTo>
                  <a:lnTo>
                    <a:pt x="1484" y="768"/>
                  </a:lnTo>
                  <a:lnTo>
                    <a:pt x="1482" y="774"/>
                  </a:lnTo>
                  <a:lnTo>
                    <a:pt x="1482" y="774"/>
                  </a:lnTo>
                  <a:lnTo>
                    <a:pt x="1482" y="778"/>
                  </a:lnTo>
                  <a:lnTo>
                    <a:pt x="1482" y="778"/>
                  </a:lnTo>
                  <a:lnTo>
                    <a:pt x="1484" y="778"/>
                  </a:lnTo>
                  <a:lnTo>
                    <a:pt x="1487" y="776"/>
                  </a:lnTo>
                  <a:lnTo>
                    <a:pt x="1489" y="768"/>
                  </a:lnTo>
                  <a:lnTo>
                    <a:pt x="1489" y="768"/>
                  </a:lnTo>
                  <a:lnTo>
                    <a:pt x="1492" y="761"/>
                  </a:lnTo>
                  <a:lnTo>
                    <a:pt x="1494" y="756"/>
                  </a:lnTo>
                  <a:lnTo>
                    <a:pt x="1494" y="750"/>
                  </a:lnTo>
                  <a:lnTo>
                    <a:pt x="1492" y="748"/>
                  </a:lnTo>
                  <a:lnTo>
                    <a:pt x="1492" y="748"/>
                  </a:lnTo>
                  <a:lnTo>
                    <a:pt x="1489" y="746"/>
                  </a:lnTo>
                  <a:lnTo>
                    <a:pt x="1489" y="743"/>
                  </a:lnTo>
                  <a:lnTo>
                    <a:pt x="1491" y="740"/>
                  </a:lnTo>
                  <a:lnTo>
                    <a:pt x="1491" y="740"/>
                  </a:lnTo>
                  <a:lnTo>
                    <a:pt x="1492" y="741"/>
                  </a:lnTo>
                  <a:lnTo>
                    <a:pt x="1492" y="741"/>
                  </a:lnTo>
                  <a:lnTo>
                    <a:pt x="1495" y="744"/>
                  </a:lnTo>
                  <a:lnTo>
                    <a:pt x="1498" y="746"/>
                  </a:lnTo>
                  <a:lnTo>
                    <a:pt x="1501" y="744"/>
                  </a:lnTo>
                  <a:lnTo>
                    <a:pt x="1504" y="740"/>
                  </a:lnTo>
                  <a:lnTo>
                    <a:pt x="1504" y="740"/>
                  </a:lnTo>
                  <a:lnTo>
                    <a:pt x="1508" y="736"/>
                  </a:lnTo>
                  <a:lnTo>
                    <a:pt x="1512" y="729"/>
                  </a:lnTo>
                  <a:lnTo>
                    <a:pt x="1514" y="724"/>
                  </a:lnTo>
                  <a:lnTo>
                    <a:pt x="1514" y="721"/>
                  </a:lnTo>
                  <a:lnTo>
                    <a:pt x="1512" y="720"/>
                  </a:lnTo>
                  <a:lnTo>
                    <a:pt x="1512" y="720"/>
                  </a:lnTo>
                  <a:lnTo>
                    <a:pt x="1511" y="719"/>
                  </a:lnTo>
                  <a:lnTo>
                    <a:pt x="1514" y="717"/>
                  </a:lnTo>
                  <a:lnTo>
                    <a:pt x="1516" y="716"/>
                  </a:lnTo>
                  <a:lnTo>
                    <a:pt x="1522" y="716"/>
                  </a:lnTo>
                  <a:lnTo>
                    <a:pt x="1522" y="716"/>
                  </a:lnTo>
                  <a:lnTo>
                    <a:pt x="1528" y="716"/>
                  </a:lnTo>
                  <a:lnTo>
                    <a:pt x="1535" y="714"/>
                  </a:lnTo>
                  <a:lnTo>
                    <a:pt x="1542" y="711"/>
                  </a:lnTo>
                  <a:lnTo>
                    <a:pt x="1545" y="710"/>
                  </a:lnTo>
                  <a:lnTo>
                    <a:pt x="1545" y="710"/>
                  </a:lnTo>
                  <a:lnTo>
                    <a:pt x="1545" y="707"/>
                  </a:lnTo>
                  <a:lnTo>
                    <a:pt x="1542" y="707"/>
                  </a:lnTo>
                  <a:lnTo>
                    <a:pt x="1534" y="709"/>
                  </a:lnTo>
                  <a:lnTo>
                    <a:pt x="1525" y="710"/>
                  </a:lnTo>
                  <a:lnTo>
                    <a:pt x="1522" y="710"/>
                  </a:lnTo>
                  <a:lnTo>
                    <a:pt x="1521" y="709"/>
                  </a:lnTo>
                  <a:lnTo>
                    <a:pt x="1521" y="709"/>
                  </a:lnTo>
                  <a:lnTo>
                    <a:pt x="1521" y="707"/>
                  </a:lnTo>
                  <a:lnTo>
                    <a:pt x="1524" y="706"/>
                  </a:lnTo>
                  <a:lnTo>
                    <a:pt x="1531" y="703"/>
                  </a:lnTo>
                  <a:lnTo>
                    <a:pt x="1546" y="700"/>
                  </a:lnTo>
                  <a:lnTo>
                    <a:pt x="1546" y="700"/>
                  </a:lnTo>
                  <a:lnTo>
                    <a:pt x="1549" y="700"/>
                  </a:lnTo>
                  <a:lnTo>
                    <a:pt x="1551" y="699"/>
                  </a:lnTo>
                  <a:lnTo>
                    <a:pt x="1552" y="696"/>
                  </a:lnTo>
                  <a:lnTo>
                    <a:pt x="1552" y="693"/>
                  </a:lnTo>
                  <a:lnTo>
                    <a:pt x="1555" y="694"/>
                  </a:lnTo>
                  <a:lnTo>
                    <a:pt x="1555" y="694"/>
                  </a:lnTo>
                  <a:lnTo>
                    <a:pt x="1558" y="696"/>
                  </a:lnTo>
                  <a:lnTo>
                    <a:pt x="1561" y="697"/>
                  </a:lnTo>
                  <a:lnTo>
                    <a:pt x="1565" y="697"/>
                  </a:lnTo>
                  <a:lnTo>
                    <a:pt x="1568" y="694"/>
                  </a:lnTo>
                  <a:lnTo>
                    <a:pt x="1568" y="694"/>
                  </a:lnTo>
                  <a:lnTo>
                    <a:pt x="1571" y="692"/>
                  </a:lnTo>
                  <a:lnTo>
                    <a:pt x="1569" y="689"/>
                  </a:lnTo>
                  <a:lnTo>
                    <a:pt x="1568" y="684"/>
                  </a:lnTo>
                  <a:lnTo>
                    <a:pt x="1563" y="683"/>
                  </a:lnTo>
                  <a:lnTo>
                    <a:pt x="1563" y="683"/>
                  </a:lnTo>
                  <a:lnTo>
                    <a:pt x="1562" y="682"/>
                  </a:lnTo>
                  <a:lnTo>
                    <a:pt x="1562" y="682"/>
                  </a:lnTo>
                  <a:lnTo>
                    <a:pt x="1563" y="679"/>
                  </a:lnTo>
                  <a:lnTo>
                    <a:pt x="1565" y="677"/>
                  </a:lnTo>
                  <a:lnTo>
                    <a:pt x="1566" y="674"/>
                  </a:lnTo>
                  <a:lnTo>
                    <a:pt x="1566" y="674"/>
                  </a:lnTo>
                  <a:lnTo>
                    <a:pt x="1566" y="670"/>
                  </a:lnTo>
                  <a:lnTo>
                    <a:pt x="1568" y="665"/>
                  </a:lnTo>
                  <a:lnTo>
                    <a:pt x="1572" y="660"/>
                  </a:lnTo>
                  <a:lnTo>
                    <a:pt x="1573" y="657"/>
                  </a:lnTo>
                  <a:lnTo>
                    <a:pt x="1576" y="657"/>
                  </a:lnTo>
                  <a:lnTo>
                    <a:pt x="1576" y="657"/>
                  </a:lnTo>
                  <a:lnTo>
                    <a:pt x="1579" y="656"/>
                  </a:lnTo>
                  <a:lnTo>
                    <a:pt x="1580" y="653"/>
                  </a:lnTo>
                  <a:lnTo>
                    <a:pt x="1582" y="652"/>
                  </a:lnTo>
                  <a:lnTo>
                    <a:pt x="1585" y="652"/>
                  </a:lnTo>
                  <a:lnTo>
                    <a:pt x="1585" y="652"/>
                  </a:lnTo>
                  <a:lnTo>
                    <a:pt x="1589" y="650"/>
                  </a:lnTo>
                  <a:lnTo>
                    <a:pt x="1592" y="647"/>
                  </a:lnTo>
                  <a:lnTo>
                    <a:pt x="1598" y="639"/>
                  </a:lnTo>
                  <a:lnTo>
                    <a:pt x="1598" y="639"/>
                  </a:lnTo>
                  <a:lnTo>
                    <a:pt x="1599" y="639"/>
                  </a:lnTo>
                  <a:lnTo>
                    <a:pt x="1600" y="639"/>
                  </a:lnTo>
                  <a:lnTo>
                    <a:pt x="1606" y="640"/>
                  </a:lnTo>
                  <a:lnTo>
                    <a:pt x="1612" y="642"/>
                  </a:lnTo>
                  <a:lnTo>
                    <a:pt x="1615" y="642"/>
                  </a:lnTo>
                  <a:lnTo>
                    <a:pt x="1617" y="640"/>
                  </a:lnTo>
                  <a:lnTo>
                    <a:pt x="1617" y="640"/>
                  </a:lnTo>
                  <a:lnTo>
                    <a:pt x="1629" y="632"/>
                  </a:lnTo>
                  <a:lnTo>
                    <a:pt x="1629" y="632"/>
                  </a:lnTo>
                  <a:lnTo>
                    <a:pt x="1623" y="623"/>
                  </a:lnTo>
                  <a:lnTo>
                    <a:pt x="1619" y="615"/>
                  </a:lnTo>
                  <a:lnTo>
                    <a:pt x="1616" y="608"/>
                  </a:lnTo>
                  <a:lnTo>
                    <a:pt x="1616" y="602"/>
                  </a:lnTo>
                  <a:lnTo>
                    <a:pt x="1615" y="592"/>
                  </a:lnTo>
                  <a:lnTo>
                    <a:pt x="1616" y="586"/>
                  </a:lnTo>
                  <a:lnTo>
                    <a:pt x="1616" y="586"/>
                  </a:lnTo>
                  <a:close/>
                </a:path>
              </a:pathLst>
            </a:custGeom>
            <a:solidFill>
              <a:srgbClr val="3A4A54"/>
            </a:solidFill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8" name="Freeform 313"/>
            <p:cNvSpPr>
              <a:spLocks/>
            </p:cNvSpPr>
            <p:nvPr/>
          </p:nvSpPr>
          <p:spPr bwMode="auto">
            <a:xfrm>
              <a:off x="3892394" y="2579794"/>
              <a:ext cx="285755" cy="206536"/>
            </a:xfrm>
            <a:custGeom>
              <a:avLst/>
              <a:gdLst/>
              <a:ahLst/>
              <a:cxnLst>
                <a:cxn ang="0">
                  <a:pos x="194" y="27"/>
                </a:cxn>
                <a:cxn ang="0">
                  <a:pos x="175" y="24"/>
                </a:cxn>
                <a:cxn ang="0">
                  <a:pos x="167" y="21"/>
                </a:cxn>
                <a:cxn ang="0">
                  <a:pos x="158" y="19"/>
                </a:cxn>
                <a:cxn ang="0">
                  <a:pos x="154" y="22"/>
                </a:cxn>
                <a:cxn ang="0">
                  <a:pos x="147" y="19"/>
                </a:cxn>
                <a:cxn ang="0">
                  <a:pos x="131" y="12"/>
                </a:cxn>
                <a:cxn ang="0">
                  <a:pos x="117" y="8"/>
                </a:cxn>
                <a:cxn ang="0">
                  <a:pos x="94" y="5"/>
                </a:cxn>
                <a:cxn ang="0">
                  <a:pos x="69" y="5"/>
                </a:cxn>
                <a:cxn ang="0">
                  <a:pos x="33" y="4"/>
                </a:cxn>
                <a:cxn ang="0">
                  <a:pos x="22" y="0"/>
                </a:cxn>
                <a:cxn ang="0">
                  <a:pos x="16" y="4"/>
                </a:cxn>
                <a:cxn ang="0">
                  <a:pos x="9" y="8"/>
                </a:cxn>
                <a:cxn ang="0">
                  <a:pos x="0" y="15"/>
                </a:cxn>
                <a:cxn ang="0">
                  <a:pos x="8" y="22"/>
                </a:cxn>
                <a:cxn ang="0">
                  <a:pos x="8" y="35"/>
                </a:cxn>
                <a:cxn ang="0">
                  <a:pos x="12" y="34"/>
                </a:cxn>
                <a:cxn ang="0">
                  <a:pos x="18" y="32"/>
                </a:cxn>
                <a:cxn ang="0">
                  <a:pos x="19" y="37"/>
                </a:cxn>
                <a:cxn ang="0">
                  <a:pos x="28" y="37"/>
                </a:cxn>
                <a:cxn ang="0">
                  <a:pos x="32" y="38"/>
                </a:cxn>
                <a:cxn ang="0">
                  <a:pos x="37" y="35"/>
                </a:cxn>
                <a:cxn ang="0">
                  <a:pos x="43" y="38"/>
                </a:cxn>
                <a:cxn ang="0">
                  <a:pos x="47" y="41"/>
                </a:cxn>
                <a:cxn ang="0">
                  <a:pos x="47" y="45"/>
                </a:cxn>
                <a:cxn ang="0">
                  <a:pos x="37" y="54"/>
                </a:cxn>
                <a:cxn ang="0">
                  <a:pos x="40" y="65"/>
                </a:cxn>
                <a:cxn ang="0">
                  <a:pos x="37" y="72"/>
                </a:cxn>
                <a:cxn ang="0">
                  <a:pos x="36" y="79"/>
                </a:cxn>
                <a:cxn ang="0">
                  <a:pos x="33" y="81"/>
                </a:cxn>
                <a:cxn ang="0">
                  <a:pos x="32" y="86"/>
                </a:cxn>
                <a:cxn ang="0">
                  <a:pos x="37" y="93"/>
                </a:cxn>
                <a:cxn ang="0">
                  <a:pos x="33" y="96"/>
                </a:cxn>
                <a:cxn ang="0">
                  <a:pos x="32" y="103"/>
                </a:cxn>
                <a:cxn ang="0">
                  <a:pos x="37" y="111"/>
                </a:cxn>
                <a:cxn ang="0">
                  <a:pos x="36" y="112"/>
                </a:cxn>
                <a:cxn ang="0">
                  <a:pos x="29" y="121"/>
                </a:cxn>
                <a:cxn ang="0">
                  <a:pos x="32" y="126"/>
                </a:cxn>
                <a:cxn ang="0">
                  <a:pos x="40" y="128"/>
                </a:cxn>
                <a:cxn ang="0">
                  <a:pos x="49" y="138"/>
                </a:cxn>
                <a:cxn ang="0">
                  <a:pos x="60" y="146"/>
                </a:cxn>
                <a:cxn ang="0">
                  <a:pos x="62" y="143"/>
                </a:cxn>
                <a:cxn ang="0">
                  <a:pos x="64" y="139"/>
                </a:cxn>
                <a:cxn ang="0">
                  <a:pos x="73" y="140"/>
                </a:cxn>
                <a:cxn ang="0">
                  <a:pos x="82" y="135"/>
                </a:cxn>
                <a:cxn ang="0">
                  <a:pos x="107" y="133"/>
                </a:cxn>
                <a:cxn ang="0">
                  <a:pos x="116" y="132"/>
                </a:cxn>
                <a:cxn ang="0">
                  <a:pos x="120" y="128"/>
                </a:cxn>
                <a:cxn ang="0">
                  <a:pos x="127" y="121"/>
                </a:cxn>
                <a:cxn ang="0">
                  <a:pos x="136" y="118"/>
                </a:cxn>
                <a:cxn ang="0">
                  <a:pos x="138" y="108"/>
                </a:cxn>
                <a:cxn ang="0">
                  <a:pos x="147" y="98"/>
                </a:cxn>
                <a:cxn ang="0">
                  <a:pos x="148" y="92"/>
                </a:cxn>
                <a:cxn ang="0">
                  <a:pos x="148" y="76"/>
                </a:cxn>
                <a:cxn ang="0">
                  <a:pos x="154" y="66"/>
                </a:cxn>
                <a:cxn ang="0">
                  <a:pos x="163" y="56"/>
                </a:cxn>
                <a:cxn ang="0">
                  <a:pos x="167" y="51"/>
                </a:cxn>
                <a:cxn ang="0">
                  <a:pos x="178" y="48"/>
                </a:cxn>
                <a:cxn ang="0">
                  <a:pos x="191" y="42"/>
                </a:cxn>
                <a:cxn ang="0">
                  <a:pos x="200" y="37"/>
                </a:cxn>
                <a:cxn ang="0">
                  <a:pos x="202" y="25"/>
                </a:cxn>
              </a:cxnLst>
              <a:rect l="0" t="0" r="r" b="b"/>
              <a:pathLst>
                <a:path w="202" h="146">
                  <a:moveTo>
                    <a:pt x="202" y="25"/>
                  </a:moveTo>
                  <a:lnTo>
                    <a:pt x="202" y="25"/>
                  </a:lnTo>
                  <a:lnTo>
                    <a:pt x="194" y="27"/>
                  </a:lnTo>
                  <a:lnTo>
                    <a:pt x="185" y="25"/>
                  </a:lnTo>
                  <a:lnTo>
                    <a:pt x="185" y="25"/>
                  </a:lnTo>
                  <a:lnTo>
                    <a:pt x="175" y="24"/>
                  </a:lnTo>
                  <a:lnTo>
                    <a:pt x="170" y="22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1" y="18"/>
                  </a:lnTo>
                  <a:lnTo>
                    <a:pt x="160" y="18"/>
                  </a:lnTo>
                  <a:lnTo>
                    <a:pt x="158" y="19"/>
                  </a:lnTo>
                  <a:lnTo>
                    <a:pt x="158" y="19"/>
                  </a:lnTo>
                  <a:lnTo>
                    <a:pt x="158" y="21"/>
                  </a:lnTo>
                  <a:lnTo>
                    <a:pt x="154" y="22"/>
                  </a:lnTo>
                  <a:lnTo>
                    <a:pt x="150" y="22"/>
                  </a:lnTo>
                  <a:lnTo>
                    <a:pt x="147" y="19"/>
                  </a:lnTo>
                  <a:lnTo>
                    <a:pt x="147" y="19"/>
                  </a:lnTo>
                  <a:lnTo>
                    <a:pt x="138" y="17"/>
                  </a:lnTo>
                  <a:lnTo>
                    <a:pt x="131" y="12"/>
                  </a:lnTo>
                  <a:lnTo>
                    <a:pt x="131" y="12"/>
                  </a:lnTo>
                  <a:lnTo>
                    <a:pt x="121" y="8"/>
                  </a:lnTo>
                  <a:lnTo>
                    <a:pt x="121" y="8"/>
                  </a:lnTo>
                  <a:lnTo>
                    <a:pt x="117" y="8"/>
                  </a:lnTo>
                  <a:lnTo>
                    <a:pt x="110" y="7"/>
                  </a:lnTo>
                  <a:lnTo>
                    <a:pt x="101" y="5"/>
                  </a:lnTo>
                  <a:lnTo>
                    <a:pt x="94" y="5"/>
                  </a:lnTo>
                  <a:lnTo>
                    <a:pt x="94" y="5"/>
                  </a:lnTo>
                  <a:lnTo>
                    <a:pt x="83" y="5"/>
                  </a:lnTo>
                  <a:lnTo>
                    <a:pt x="69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33" y="4"/>
                  </a:lnTo>
                  <a:lnTo>
                    <a:pt x="29" y="2"/>
                  </a:lnTo>
                  <a:lnTo>
                    <a:pt x="26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8" y="1"/>
                  </a:lnTo>
                  <a:lnTo>
                    <a:pt x="16" y="4"/>
                  </a:lnTo>
                  <a:lnTo>
                    <a:pt x="13" y="7"/>
                  </a:lnTo>
                  <a:lnTo>
                    <a:pt x="9" y="8"/>
                  </a:lnTo>
                  <a:lnTo>
                    <a:pt x="9" y="8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8" y="22"/>
                  </a:lnTo>
                  <a:lnTo>
                    <a:pt x="8" y="27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0" y="35"/>
                  </a:lnTo>
                  <a:lnTo>
                    <a:pt x="12" y="34"/>
                  </a:lnTo>
                  <a:lnTo>
                    <a:pt x="12" y="34"/>
                  </a:lnTo>
                  <a:lnTo>
                    <a:pt x="15" y="32"/>
                  </a:lnTo>
                  <a:lnTo>
                    <a:pt x="16" y="31"/>
                  </a:lnTo>
                  <a:lnTo>
                    <a:pt x="18" y="32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9" y="37"/>
                  </a:lnTo>
                  <a:lnTo>
                    <a:pt x="22" y="37"/>
                  </a:lnTo>
                  <a:lnTo>
                    <a:pt x="28" y="37"/>
                  </a:lnTo>
                  <a:lnTo>
                    <a:pt x="28" y="37"/>
                  </a:lnTo>
                  <a:lnTo>
                    <a:pt x="29" y="37"/>
                  </a:lnTo>
                  <a:lnTo>
                    <a:pt x="30" y="38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7" y="35"/>
                  </a:lnTo>
                  <a:lnTo>
                    <a:pt x="40" y="35"/>
                  </a:lnTo>
                  <a:lnTo>
                    <a:pt x="43" y="37"/>
                  </a:lnTo>
                  <a:lnTo>
                    <a:pt x="43" y="38"/>
                  </a:lnTo>
                  <a:lnTo>
                    <a:pt x="43" y="38"/>
                  </a:lnTo>
                  <a:lnTo>
                    <a:pt x="45" y="39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0" y="49"/>
                  </a:lnTo>
                  <a:lnTo>
                    <a:pt x="39" y="51"/>
                  </a:lnTo>
                  <a:lnTo>
                    <a:pt x="37" y="54"/>
                  </a:lnTo>
                  <a:lnTo>
                    <a:pt x="37" y="54"/>
                  </a:lnTo>
                  <a:lnTo>
                    <a:pt x="39" y="61"/>
                  </a:lnTo>
                  <a:lnTo>
                    <a:pt x="40" y="65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37" y="72"/>
                  </a:lnTo>
                  <a:lnTo>
                    <a:pt x="37" y="75"/>
                  </a:lnTo>
                  <a:lnTo>
                    <a:pt x="37" y="78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6" y="79"/>
                  </a:lnTo>
                  <a:lnTo>
                    <a:pt x="33" y="81"/>
                  </a:lnTo>
                  <a:lnTo>
                    <a:pt x="30" y="81"/>
                  </a:lnTo>
                  <a:lnTo>
                    <a:pt x="30" y="84"/>
                  </a:lnTo>
                  <a:lnTo>
                    <a:pt x="32" y="86"/>
                  </a:lnTo>
                  <a:lnTo>
                    <a:pt x="32" y="86"/>
                  </a:lnTo>
                  <a:lnTo>
                    <a:pt x="37" y="92"/>
                  </a:lnTo>
                  <a:lnTo>
                    <a:pt x="37" y="93"/>
                  </a:lnTo>
                  <a:lnTo>
                    <a:pt x="36" y="95"/>
                  </a:lnTo>
                  <a:lnTo>
                    <a:pt x="36" y="95"/>
                  </a:lnTo>
                  <a:lnTo>
                    <a:pt x="33" y="96"/>
                  </a:lnTo>
                  <a:lnTo>
                    <a:pt x="32" y="98"/>
                  </a:lnTo>
                  <a:lnTo>
                    <a:pt x="32" y="101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108"/>
                  </a:lnTo>
                  <a:lnTo>
                    <a:pt x="37" y="111"/>
                  </a:lnTo>
                  <a:lnTo>
                    <a:pt x="37" y="111"/>
                  </a:lnTo>
                  <a:lnTo>
                    <a:pt x="36" y="112"/>
                  </a:lnTo>
                  <a:lnTo>
                    <a:pt x="36" y="112"/>
                  </a:lnTo>
                  <a:lnTo>
                    <a:pt x="32" y="113"/>
                  </a:lnTo>
                  <a:lnTo>
                    <a:pt x="30" y="115"/>
                  </a:lnTo>
                  <a:lnTo>
                    <a:pt x="29" y="121"/>
                  </a:lnTo>
                  <a:lnTo>
                    <a:pt x="29" y="121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36" y="126"/>
                  </a:lnTo>
                  <a:lnTo>
                    <a:pt x="40" y="128"/>
                  </a:lnTo>
                  <a:lnTo>
                    <a:pt x="40" y="128"/>
                  </a:lnTo>
                  <a:lnTo>
                    <a:pt x="43" y="129"/>
                  </a:lnTo>
                  <a:lnTo>
                    <a:pt x="45" y="132"/>
                  </a:lnTo>
                  <a:lnTo>
                    <a:pt x="49" y="138"/>
                  </a:lnTo>
                  <a:lnTo>
                    <a:pt x="53" y="143"/>
                  </a:lnTo>
                  <a:lnTo>
                    <a:pt x="56" y="145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2" y="145"/>
                  </a:lnTo>
                  <a:lnTo>
                    <a:pt x="62" y="143"/>
                  </a:lnTo>
                  <a:lnTo>
                    <a:pt x="63" y="140"/>
                  </a:lnTo>
                  <a:lnTo>
                    <a:pt x="63" y="140"/>
                  </a:lnTo>
                  <a:lnTo>
                    <a:pt x="64" y="139"/>
                  </a:lnTo>
                  <a:lnTo>
                    <a:pt x="67" y="139"/>
                  </a:lnTo>
                  <a:lnTo>
                    <a:pt x="73" y="140"/>
                  </a:lnTo>
                  <a:lnTo>
                    <a:pt x="73" y="140"/>
                  </a:lnTo>
                  <a:lnTo>
                    <a:pt x="76" y="139"/>
                  </a:lnTo>
                  <a:lnTo>
                    <a:pt x="77" y="138"/>
                  </a:lnTo>
                  <a:lnTo>
                    <a:pt x="82" y="135"/>
                  </a:lnTo>
                  <a:lnTo>
                    <a:pt x="87" y="135"/>
                  </a:lnTo>
                  <a:lnTo>
                    <a:pt x="87" y="135"/>
                  </a:lnTo>
                  <a:lnTo>
                    <a:pt x="107" y="133"/>
                  </a:lnTo>
                  <a:lnTo>
                    <a:pt x="107" y="133"/>
                  </a:lnTo>
                  <a:lnTo>
                    <a:pt x="111" y="133"/>
                  </a:lnTo>
                  <a:lnTo>
                    <a:pt x="116" y="132"/>
                  </a:lnTo>
                  <a:lnTo>
                    <a:pt x="117" y="130"/>
                  </a:lnTo>
                  <a:lnTo>
                    <a:pt x="120" y="128"/>
                  </a:lnTo>
                  <a:lnTo>
                    <a:pt x="120" y="128"/>
                  </a:lnTo>
                  <a:lnTo>
                    <a:pt x="121" y="125"/>
                  </a:lnTo>
                  <a:lnTo>
                    <a:pt x="124" y="122"/>
                  </a:lnTo>
                  <a:lnTo>
                    <a:pt x="127" y="121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6" y="118"/>
                  </a:lnTo>
                  <a:lnTo>
                    <a:pt x="137" y="115"/>
                  </a:lnTo>
                  <a:lnTo>
                    <a:pt x="138" y="108"/>
                  </a:lnTo>
                  <a:lnTo>
                    <a:pt x="138" y="108"/>
                  </a:lnTo>
                  <a:lnTo>
                    <a:pt x="140" y="105"/>
                  </a:lnTo>
                  <a:lnTo>
                    <a:pt x="144" y="102"/>
                  </a:lnTo>
                  <a:lnTo>
                    <a:pt x="147" y="98"/>
                  </a:lnTo>
                  <a:lnTo>
                    <a:pt x="150" y="95"/>
                  </a:lnTo>
                  <a:lnTo>
                    <a:pt x="150" y="95"/>
                  </a:lnTo>
                  <a:lnTo>
                    <a:pt x="148" y="92"/>
                  </a:lnTo>
                  <a:lnTo>
                    <a:pt x="147" y="86"/>
                  </a:lnTo>
                  <a:lnTo>
                    <a:pt x="147" y="79"/>
                  </a:lnTo>
                  <a:lnTo>
                    <a:pt x="148" y="76"/>
                  </a:lnTo>
                  <a:lnTo>
                    <a:pt x="150" y="72"/>
                  </a:lnTo>
                  <a:lnTo>
                    <a:pt x="150" y="72"/>
                  </a:lnTo>
                  <a:lnTo>
                    <a:pt x="154" y="66"/>
                  </a:lnTo>
                  <a:lnTo>
                    <a:pt x="158" y="62"/>
                  </a:lnTo>
                  <a:lnTo>
                    <a:pt x="163" y="59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64" y="54"/>
                  </a:lnTo>
                  <a:lnTo>
                    <a:pt x="167" y="51"/>
                  </a:lnTo>
                  <a:lnTo>
                    <a:pt x="173" y="49"/>
                  </a:lnTo>
                  <a:lnTo>
                    <a:pt x="178" y="48"/>
                  </a:lnTo>
                  <a:lnTo>
                    <a:pt x="178" y="48"/>
                  </a:lnTo>
                  <a:lnTo>
                    <a:pt x="183" y="47"/>
                  </a:lnTo>
                  <a:lnTo>
                    <a:pt x="187" y="45"/>
                  </a:lnTo>
                  <a:lnTo>
                    <a:pt x="191" y="42"/>
                  </a:lnTo>
                  <a:lnTo>
                    <a:pt x="195" y="39"/>
                  </a:lnTo>
                  <a:lnTo>
                    <a:pt x="195" y="39"/>
                  </a:lnTo>
                  <a:lnTo>
                    <a:pt x="200" y="37"/>
                  </a:lnTo>
                  <a:lnTo>
                    <a:pt x="201" y="34"/>
                  </a:lnTo>
                  <a:lnTo>
                    <a:pt x="202" y="31"/>
                  </a:lnTo>
                  <a:lnTo>
                    <a:pt x="202" y="25"/>
                  </a:lnTo>
                  <a:lnTo>
                    <a:pt x="202" y="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299" name="Freeform 314"/>
            <p:cNvSpPr>
              <a:spLocks/>
            </p:cNvSpPr>
            <p:nvPr/>
          </p:nvSpPr>
          <p:spPr bwMode="auto">
            <a:xfrm>
              <a:off x="4396002" y="2490671"/>
              <a:ext cx="76390" cy="3961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7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3" y="26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26" y="27"/>
                </a:cxn>
                <a:cxn ang="0">
                  <a:pos x="26" y="27"/>
                </a:cxn>
                <a:cxn ang="0">
                  <a:pos x="27" y="27"/>
                </a:cxn>
                <a:cxn ang="0">
                  <a:pos x="31" y="27"/>
                </a:cxn>
                <a:cxn ang="0">
                  <a:pos x="34" y="28"/>
                </a:cxn>
                <a:cxn ang="0">
                  <a:pos x="36" y="27"/>
                </a:cxn>
                <a:cxn ang="0">
                  <a:pos x="36" y="27"/>
                </a:cxn>
                <a:cxn ang="0">
                  <a:pos x="37" y="23"/>
                </a:cxn>
                <a:cxn ang="0">
                  <a:pos x="39" y="21"/>
                </a:cxn>
                <a:cxn ang="0">
                  <a:pos x="41" y="20"/>
                </a:cxn>
                <a:cxn ang="0">
                  <a:pos x="41" y="20"/>
                </a:cxn>
                <a:cxn ang="0">
                  <a:pos x="43" y="18"/>
                </a:cxn>
                <a:cxn ang="0">
                  <a:pos x="43" y="17"/>
                </a:cxn>
                <a:cxn ang="0">
                  <a:pos x="43" y="14"/>
                </a:cxn>
                <a:cxn ang="0">
                  <a:pos x="44" y="13"/>
                </a:cxn>
                <a:cxn ang="0">
                  <a:pos x="44" y="13"/>
                </a:cxn>
                <a:cxn ang="0">
                  <a:pos x="51" y="9"/>
                </a:cxn>
                <a:cxn ang="0">
                  <a:pos x="54" y="6"/>
                </a:cxn>
                <a:cxn ang="0">
                  <a:pos x="54" y="6"/>
                </a:cxn>
                <a:cxn ang="0">
                  <a:pos x="53" y="3"/>
                </a:cxn>
                <a:cxn ang="0">
                  <a:pos x="51" y="0"/>
                </a:cxn>
                <a:cxn ang="0">
                  <a:pos x="51" y="0"/>
                </a:cxn>
                <a:cxn ang="0">
                  <a:pos x="47" y="1"/>
                </a:cxn>
                <a:cxn ang="0">
                  <a:pos x="44" y="3"/>
                </a:cxn>
                <a:cxn ang="0">
                  <a:pos x="40" y="3"/>
                </a:cxn>
                <a:cxn ang="0">
                  <a:pos x="40" y="3"/>
                </a:cxn>
                <a:cxn ang="0">
                  <a:pos x="36" y="4"/>
                </a:cxn>
                <a:cxn ang="0">
                  <a:pos x="31" y="6"/>
                </a:cxn>
                <a:cxn ang="0">
                  <a:pos x="29" y="7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19" y="7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14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54" h="28">
                  <a:moveTo>
                    <a:pt x="0" y="26"/>
                  </a:moveTo>
                  <a:lnTo>
                    <a:pt x="0" y="26"/>
                  </a:lnTo>
                  <a:lnTo>
                    <a:pt x="7" y="24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3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31" y="27"/>
                  </a:lnTo>
                  <a:lnTo>
                    <a:pt x="34" y="28"/>
                  </a:lnTo>
                  <a:lnTo>
                    <a:pt x="36" y="27"/>
                  </a:lnTo>
                  <a:lnTo>
                    <a:pt x="36" y="27"/>
                  </a:lnTo>
                  <a:lnTo>
                    <a:pt x="37" y="23"/>
                  </a:lnTo>
                  <a:lnTo>
                    <a:pt x="39" y="21"/>
                  </a:lnTo>
                  <a:lnTo>
                    <a:pt x="41" y="20"/>
                  </a:lnTo>
                  <a:lnTo>
                    <a:pt x="41" y="20"/>
                  </a:lnTo>
                  <a:lnTo>
                    <a:pt x="43" y="18"/>
                  </a:lnTo>
                  <a:lnTo>
                    <a:pt x="43" y="17"/>
                  </a:lnTo>
                  <a:lnTo>
                    <a:pt x="43" y="14"/>
                  </a:lnTo>
                  <a:lnTo>
                    <a:pt x="44" y="13"/>
                  </a:lnTo>
                  <a:lnTo>
                    <a:pt x="44" y="13"/>
                  </a:lnTo>
                  <a:lnTo>
                    <a:pt x="51" y="9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3" y="3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47" y="1"/>
                  </a:lnTo>
                  <a:lnTo>
                    <a:pt x="44" y="3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9" y="7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19" y="7"/>
                  </a:lnTo>
                  <a:lnTo>
                    <a:pt x="9" y="4"/>
                  </a:lnTo>
                  <a:lnTo>
                    <a:pt x="9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14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0" name="Freeform 315"/>
            <p:cNvSpPr>
              <a:spLocks noEditPoints="1"/>
            </p:cNvSpPr>
            <p:nvPr/>
          </p:nvSpPr>
          <p:spPr bwMode="auto">
            <a:xfrm>
              <a:off x="4553025" y="2633549"/>
              <a:ext cx="145707" cy="179658"/>
            </a:xfrm>
            <a:custGeom>
              <a:avLst/>
              <a:gdLst/>
              <a:ahLst/>
              <a:cxnLst>
                <a:cxn ang="0">
                  <a:pos x="94" y="3"/>
                </a:cxn>
                <a:cxn ang="0">
                  <a:pos x="93" y="7"/>
                </a:cxn>
                <a:cxn ang="0">
                  <a:pos x="70" y="4"/>
                </a:cxn>
                <a:cxn ang="0">
                  <a:pos x="48" y="4"/>
                </a:cxn>
                <a:cxn ang="0">
                  <a:pos x="41" y="10"/>
                </a:cxn>
                <a:cxn ang="0">
                  <a:pos x="31" y="11"/>
                </a:cxn>
                <a:cxn ang="0">
                  <a:pos x="26" y="17"/>
                </a:cxn>
                <a:cxn ang="0">
                  <a:pos x="14" y="18"/>
                </a:cxn>
                <a:cxn ang="0">
                  <a:pos x="9" y="28"/>
                </a:cxn>
                <a:cxn ang="0">
                  <a:pos x="6" y="33"/>
                </a:cxn>
                <a:cxn ang="0">
                  <a:pos x="0" y="41"/>
                </a:cxn>
                <a:cxn ang="0">
                  <a:pos x="7" y="47"/>
                </a:cxn>
                <a:cxn ang="0">
                  <a:pos x="11" y="60"/>
                </a:cxn>
                <a:cxn ang="0">
                  <a:pos x="21" y="60"/>
                </a:cxn>
                <a:cxn ang="0">
                  <a:pos x="34" y="63"/>
                </a:cxn>
                <a:cxn ang="0">
                  <a:pos x="34" y="65"/>
                </a:cxn>
                <a:cxn ang="0">
                  <a:pos x="19" y="67"/>
                </a:cxn>
                <a:cxn ang="0">
                  <a:pos x="19" y="73"/>
                </a:cxn>
                <a:cxn ang="0">
                  <a:pos x="21" y="80"/>
                </a:cxn>
                <a:cxn ang="0">
                  <a:pos x="30" y="91"/>
                </a:cxn>
                <a:cxn ang="0">
                  <a:pos x="43" y="98"/>
                </a:cxn>
                <a:cxn ang="0">
                  <a:pos x="46" y="95"/>
                </a:cxn>
                <a:cxn ang="0">
                  <a:pos x="43" y="83"/>
                </a:cxn>
                <a:cxn ang="0">
                  <a:pos x="54" y="81"/>
                </a:cxn>
                <a:cxn ang="0">
                  <a:pos x="50" y="75"/>
                </a:cxn>
                <a:cxn ang="0">
                  <a:pos x="44" y="73"/>
                </a:cxn>
                <a:cxn ang="0">
                  <a:pos x="56" y="74"/>
                </a:cxn>
                <a:cxn ang="0">
                  <a:pos x="66" y="68"/>
                </a:cxn>
                <a:cxn ang="0">
                  <a:pos x="58" y="58"/>
                </a:cxn>
                <a:cxn ang="0">
                  <a:pos x="48" y="60"/>
                </a:cxn>
                <a:cxn ang="0">
                  <a:pos x="43" y="55"/>
                </a:cxn>
                <a:cxn ang="0">
                  <a:pos x="50" y="50"/>
                </a:cxn>
                <a:cxn ang="0">
                  <a:pos x="37" y="31"/>
                </a:cxn>
                <a:cxn ang="0">
                  <a:pos x="38" y="26"/>
                </a:cxn>
                <a:cxn ang="0">
                  <a:pos x="48" y="30"/>
                </a:cxn>
                <a:cxn ang="0">
                  <a:pos x="58" y="28"/>
                </a:cxn>
                <a:cxn ang="0">
                  <a:pos x="58" y="20"/>
                </a:cxn>
                <a:cxn ang="0">
                  <a:pos x="66" y="16"/>
                </a:cxn>
                <a:cxn ang="0">
                  <a:pos x="73" y="20"/>
                </a:cxn>
                <a:cxn ang="0">
                  <a:pos x="83" y="14"/>
                </a:cxn>
                <a:cxn ang="0">
                  <a:pos x="97" y="17"/>
                </a:cxn>
                <a:cxn ang="0">
                  <a:pos x="100" y="10"/>
                </a:cxn>
                <a:cxn ang="0">
                  <a:pos x="101" y="0"/>
                </a:cxn>
                <a:cxn ang="0">
                  <a:pos x="83" y="119"/>
                </a:cxn>
                <a:cxn ang="0">
                  <a:pos x="63" y="117"/>
                </a:cxn>
                <a:cxn ang="0">
                  <a:pos x="54" y="117"/>
                </a:cxn>
                <a:cxn ang="0">
                  <a:pos x="53" y="121"/>
                </a:cxn>
                <a:cxn ang="0">
                  <a:pos x="75" y="127"/>
                </a:cxn>
                <a:cxn ang="0">
                  <a:pos x="98" y="121"/>
                </a:cxn>
                <a:cxn ang="0">
                  <a:pos x="91" y="121"/>
                </a:cxn>
              </a:cxnLst>
              <a:rect l="0" t="0" r="r" b="b"/>
              <a:pathLst>
                <a:path w="103" h="127">
                  <a:moveTo>
                    <a:pt x="101" y="0"/>
                  </a:moveTo>
                  <a:lnTo>
                    <a:pt x="101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4" y="4"/>
                  </a:lnTo>
                  <a:lnTo>
                    <a:pt x="94" y="4"/>
                  </a:lnTo>
                  <a:lnTo>
                    <a:pt x="93" y="6"/>
                  </a:lnTo>
                  <a:lnTo>
                    <a:pt x="93" y="7"/>
                  </a:lnTo>
                  <a:lnTo>
                    <a:pt x="87" y="7"/>
                  </a:lnTo>
                  <a:lnTo>
                    <a:pt x="87" y="7"/>
                  </a:lnTo>
                  <a:lnTo>
                    <a:pt x="80" y="7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67" y="4"/>
                  </a:lnTo>
                  <a:lnTo>
                    <a:pt x="60" y="4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1" y="10"/>
                  </a:lnTo>
                  <a:lnTo>
                    <a:pt x="36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1" y="11"/>
                  </a:lnTo>
                  <a:lnTo>
                    <a:pt x="30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6" y="17"/>
                  </a:lnTo>
                  <a:lnTo>
                    <a:pt x="19" y="17"/>
                  </a:lnTo>
                  <a:lnTo>
                    <a:pt x="16" y="17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3" y="23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8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6" y="33"/>
                  </a:lnTo>
                  <a:lnTo>
                    <a:pt x="6" y="33"/>
                  </a:lnTo>
                  <a:lnTo>
                    <a:pt x="4" y="34"/>
                  </a:lnTo>
                  <a:lnTo>
                    <a:pt x="3" y="37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4" y="44"/>
                  </a:lnTo>
                  <a:lnTo>
                    <a:pt x="7" y="47"/>
                  </a:lnTo>
                  <a:lnTo>
                    <a:pt x="10" y="51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11" y="60"/>
                  </a:lnTo>
                  <a:lnTo>
                    <a:pt x="14" y="61"/>
                  </a:lnTo>
                  <a:lnTo>
                    <a:pt x="17" y="63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23" y="58"/>
                  </a:lnTo>
                  <a:lnTo>
                    <a:pt x="26" y="58"/>
                  </a:lnTo>
                  <a:lnTo>
                    <a:pt x="30" y="60"/>
                  </a:lnTo>
                  <a:lnTo>
                    <a:pt x="34" y="63"/>
                  </a:lnTo>
                  <a:lnTo>
                    <a:pt x="36" y="65"/>
                  </a:lnTo>
                  <a:lnTo>
                    <a:pt x="36" y="65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0" y="65"/>
                  </a:lnTo>
                  <a:lnTo>
                    <a:pt x="24" y="65"/>
                  </a:lnTo>
                  <a:lnTo>
                    <a:pt x="21" y="65"/>
                  </a:lnTo>
                  <a:lnTo>
                    <a:pt x="19" y="67"/>
                  </a:lnTo>
                  <a:lnTo>
                    <a:pt x="19" y="67"/>
                  </a:lnTo>
                  <a:lnTo>
                    <a:pt x="17" y="68"/>
                  </a:lnTo>
                  <a:lnTo>
                    <a:pt x="17" y="70"/>
                  </a:lnTo>
                  <a:lnTo>
                    <a:pt x="19" y="73"/>
                  </a:lnTo>
                  <a:lnTo>
                    <a:pt x="21" y="77"/>
                  </a:lnTo>
                  <a:lnTo>
                    <a:pt x="21" y="78"/>
                  </a:lnTo>
                  <a:lnTo>
                    <a:pt x="21" y="80"/>
                  </a:lnTo>
                  <a:lnTo>
                    <a:pt x="21" y="80"/>
                  </a:lnTo>
                  <a:lnTo>
                    <a:pt x="21" y="84"/>
                  </a:lnTo>
                  <a:lnTo>
                    <a:pt x="23" y="87"/>
                  </a:lnTo>
                  <a:lnTo>
                    <a:pt x="27" y="90"/>
                  </a:lnTo>
                  <a:lnTo>
                    <a:pt x="30" y="91"/>
                  </a:lnTo>
                  <a:lnTo>
                    <a:pt x="30" y="91"/>
                  </a:lnTo>
                  <a:lnTo>
                    <a:pt x="34" y="92"/>
                  </a:lnTo>
                  <a:lnTo>
                    <a:pt x="38" y="95"/>
                  </a:lnTo>
                  <a:lnTo>
                    <a:pt x="43" y="98"/>
                  </a:lnTo>
                  <a:lnTo>
                    <a:pt x="46" y="98"/>
                  </a:lnTo>
                  <a:lnTo>
                    <a:pt x="46" y="98"/>
                  </a:lnTo>
                  <a:lnTo>
                    <a:pt x="46" y="97"/>
                  </a:lnTo>
                  <a:lnTo>
                    <a:pt x="46" y="95"/>
                  </a:lnTo>
                  <a:lnTo>
                    <a:pt x="44" y="90"/>
                  </a:lnTo>
                  <a:lnTo>
                    <a:pt x="43" y="85"/>
                  </a:lnTo>
                  <a:lnTo>
                    <a:pt x="43" y="83"/>
                  </a:lnTo>
                  <a:lnTo>
                    <a:pt x="43" y="83"/>
                  </a:lnTo>
                  <a:lnTo>
                    <a:pt x="44" y="83"/>
                  </a:lnTo>
                  <a:lnTo>
                    <a:pt x="47" y="83"/>
                  </a:lnTo>
                  <a:lnTo>
                    <a:pt x="50" y="83"/>
                  </a:lnTo>
                  <a:lnTo>
                    <a:pt x="54" y="81"/>
                  </a:lnTo>
                  <a:lnTo>
                    <a:pt x="54" y="81"/>
                  </a:lnTo>
                  <a:lnTo>
                    <a:pt x="54" y="80"/>
                  </a:lnTo>
                  <a:lnTo>
                    <a:pt x="53" y="77"/>
                  </a:lnTo>
                  <a:lnTo>
                    <a:pt x="50" y="75"/>
                  </a:lnTo>
                  <a:lnTo>
                    <a:pt x="46" y="75"/>
                  </a:lnTo>
                  <a:lnTo>
                    <a:pt x="46" y="75"/>
                  </a:lnTo>
                  <a:lnTo>
                    <a:pt x="44" y="74"/>
                  </a:lnTo>
                  <a:lnTo>
                    <a:pt x="44" y="73"/>
                  </a:lnTo>
                  <a:lnTo>
                    <a:pt x="47" y="71"/>
                  </a:lnTo>
                  <a:lnTo>
                    <a:pt x="51" y="73"/>
                  </a:lnTo>
                  <a:lnTo>
                    <a:pt x="51" y="73"/>
                  </a:lnTo>
                  <a:lnTo>
                    <a:pt x="56" y="74"/>
                  </a:lnTo>
                  <a:lnTo>
                    <a:pt x="58" y="73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66" y="68"/>
                  </a:lnTo>
                  <a:lnTo>
                    <a:pt x="66" y="65"/>
                  </a:lnTo>
                  <a:lnTo>
                    <a:pt x="63" y="61"/>
                  </a:lnTo>
                  <a:lnTo>
                    <a:pt x="61" y="58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53" y="58"/>
                  </a:lnTo>
                  <a:lnTo>
                    <a:pt x="50" y="60"/>
                  </a:lnTo>
                  <a:lnTo>
                    <a:pt x="48" y="60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4" y="57"/>
                  </a:lnTo>
                  <a:lnTo>
                    <a:pt x="43" y="55"/>
                  </a:lnTo>
                  <a:lnTo>
                    <a:pt x="46" y="54"/>
                  </a:lnTo>
                  <a:lnTo>
                    <a:pt x="48" y="53"/>
                  </a:lnTo>
                  <a:lnTo>
                    <a:pt x="50" y="51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48" y="46"/>
                  </a:lnTo>
                  <a:lnTo>
                    <a:pt x="46" y="41"/>
                  </a:lnTo>
                  <a:lnTo>
                    <a:pt x="37" y="31"/>
                  </a:lnTo>
                  <a:lnTo>
                    <a:pt x="37" y="31"/>
                  </a:lnTo>
                  <a:lnTo>
                    <a:pt x="36" y="30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3" y="26"/>
                  </a:lnTo>
                  <a:lnTo>
                    <a:pt x="46" y="27"/>
                  </a:lnTo>
                  <a:lnTo>
                    <a:pt x="46" y="27"/>
                  </a:lnTo>
                  <a:lnTo>
                    <a:pt x="48" y="30"/>
                  </a:lnTo>
                  <a:lnTo>
                    <a:pt x="51" y="30"/>
                  </a:lnTo>
                  <a:lnTo>
                    <a:pt x="54" y="30"/>
                  </a:lnTo>
                  <a:lnTo>
                    <a:pt x="58" y="28"/>
                  </a:lnTo>
                  <a:lnTo>
                    <a:pt x="58" y="28"/>
                  </a:lnTo>
                  <a:lnTo>
                    <a:pt x="60" y="28"/>
                  </a:lnTo>
                  <a:lnTo>
                    <a:pt x="60" y="27"/>
                  </a:lnTo>
                  <a:lnTo>
                    <a:pt x="58" y="23"/>
                  </a:lnTo>
                  <a:lnTo>
                    <a:pt x="58" y="20"/>
                  </a:lnTo>
                  <a:lnTo>
                    <a:pt x="60" y="18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6" y="16"/>
                  </a:lnTo>
                  <a:lnTo>
                    <a:pt x="68" y="17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73" y="20"/>
                  </a:lnTo>
                  <a:lnTo>
                    <a:pt x="75" y="17"/>
                  </a:lnTo>
                  <a:lnTo>
                    <a:pt x="78" y="16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8" y="16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7" y="17"/>
                  </a:lnTo>
                  <a:lnTo>
                    <a:pt x="98" y="14"/>
                  </a:lnTo>
                  <a:lnTo>
                    <a:pt x="98" y="14"/>
                  </a:lnTo>
                  <a:lnTo>
                    <a:pt x="98" y="11"/>
                  </a:lnTo>
                  <a:lnTo>
                    <a:pt x="100" y="10"/>
                  </a:lnTo>
                  <a:lnTo>
                    <a:pt x="101" y="9"/>
                  </a:lnTo>
                  <a:lnTo>
                    <a:pt x="103" y="6"/>
                  </a:lnTo>
                  <a:lnTo>
                    <a:pt x="103" y="6"/>
                  </a:lnTo>
                  <a:lnTo>
                    <a:pt x="101" y="0"/>
                  </a:lnTo>
                  <a:lnTo>
                    <a:pt x="101" y="0"/>
                  </a:lnTo>
                  <a:close/>
                  <a:moveTo>
                    <a:pt x="88" y="119"/>
                  </a:moveTo>
                  <a:lnTo>
                    <a:pt x="88" y="119"/>
                  </a:lnTo>
                  <a:lnTo>
                    <a:pt x="83" y="119"/>
                  </a:lnTo>
                  <a:lnTo>
                    <a:pt x="75" y="119"/>
                  </a:lnTo>
                  <a:lnTo>
                    <a:pt x="67" y="118"/>
                  </a:lnTo>
                  <a:lnTo>
                    <a:pt x="64" y="118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60" y="115"/>
                  </a:lnTo>
                  <a:lnTo>
                    <a:pt x="58" y="115"/>
                  </a:lnTo>
                  <a:lnTo>
                    <a:pt x="54" y="117"/>
                  </a:lnTo>
                  <a:lnTo>
                    <a:pt x="51" y="119"/>
                  </a:lnTo>
                  <a:lnTo>
                    <a:pt x="51" y="121"/>
                  </a:lnTo>
                  <a:lnTo>
                    <a:pt x="53" y="121"/>
                  </a:lnTo>
                  <a:lnTo>
                    <a:pt x="53" y="121"/>
                  </a:lnTo>
                  <a:lnTo>
                    <a:pt x="63" y="124"/>
                  </a:lnTo>
                  <a:lnTo>
                    <a:pt x="70" y="127"/>
                  </a:lnTo>
                  <a:lnTo>
                    <a:pt x="75" y="127"/>
                  </a:lnTo>
                  <a:lnTo>
                    <a:pt x="75" y="127"/>
                  </a:lnTo>
                  <a:lnTo>
                    <a:pt x="83" y="127"/>
                  </a:lnTo>
                  <a:lnTo>
                    <a:pt x="90" y="125"/>
                  </a:lnTo>
                  <a:lnTo>
                    <a:pt x="95" y="122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7" y="119"/>
                  </a:lnTo>
                  <a:lnTo>
                    <a:pt x="94" y="119"/>
                  </a:lnTo>
                  <a:lnTo>
                    <a:pt x="91" y="121"/>
                  </a:lnTo>
                  <a:lnTo>
                    <a:pt x="88" y="119"/>
                  </a:lnTo>
                  <a:lnTo>
                    <a:pt x="88" y="11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1" name="Freeform 316"/>
            <p:cNvSpPr>
              <a:spLocks/>
            </p:cNvSpPr>
            <p:nvPr/>
          </p:nvSpPr>
          <p:spPr bwMode="auto">
            <a:xfrm>
              <a:off x="4824634" y="2791988"/>
              <a:ext cx="52342" cy="28293"/>
            </a:xfrm>
            <a:custGeom>
              <a:avLst/>
              <a:gdLst/>
              <a:ahLst/>
              <a:cxnLst>
                <a:cxn ang="0">
                  <a:pos x="26" y="15"/>
                </a:cxn>
                <a:cxn ang="0">
                  <a:pos x="26" y="15"/>
                </a:cxn>
                <a:cxn ang="0">
                  <a:pos x="26" y="12"/>
                </a:cxn>
                <a:cxn ang="0">
                  <a:pos x="27" y="9"/>
                </a:cxn>
                <a:cxn ang="0">
                  <a:pos x="30" y="6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7" y="2"/>
                </a:cxn>
                <a:cxn ang="0">
                  <a:pos x="37" y="0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0" y="3"/>
                </a:cxn>
                <a:cxn ang="0">
                  <a:pos x="26" y="6"/>
                </a:cxn>
                <a:cxn ang="0">
                  <a:pos x="19" y="7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4" y="9"/>
                </a:cxn>
                <a:cxn ang="0">
                  <a:pos x="2" y="12"/>
                </a:cxn>
                <a:cxn ang="0">
                  <a:pos x="0" y="16"/>
                </a:cxn>
                <a:cxn ang="0">
                  <a:pos x="4" y="19"/>
                </a:cxn>
                <a:cxn ang="0">
                  <a:pos x="4" y="19"/>
                </a:cxn>
                <a:cxn ang="0">
                  <a:pos x="7" y="20"/>
                </a:cxn>
                <a:cxn ang="0">
                  <a:pos x="12" y="20"/>
                </a:cxn>
                <a:cxn ang="0">
                  <a:pos x="19" y="20"/>
                </a:cxn>
                <a:cxn ang="0">
                  <a:pos x="24" y="17"/>
                </a:cxn>
                <a:cxn ang="0">
                  <a:pos x="26" y="15"/>
                </a:cxn>
                <a:cxn ang="0">
                  <a:pos x="26" y="15"/>
                </a:cxn>
              </a:cxnLst>
              <a:rect l="0" t="0" r="r" b="b"/>
              <a:pathLst>
                <a:path w="37" h="20">
                  <a:moveTo>
                    <a:pt x="26" y="15"/>
                  </a:moveTo>
                  <a:lnTo>
                    <a:pt x="26" y="15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30" y="6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7" y="2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0" y="3"/>
                  </a:lnTo>
                  <a:lnTo>
                    <a:pt x="26" y="6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4" y="9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7" y="20"/>
                  </a:lnTo>
                  <a:lnTo>
                    <a:pt x="12" y="20"/>
                  </a:lnTo>
                  <a:lnTo>
                    <a:pt x="19" y="20"/>
                  </a:lnTo>
                  <a:lnTo>
                    <a:pt x="24" y="17"/>
                  </a:lnTo>
                  <a:lnTo>
                    <a:pt x="26" y="15"/>
                  </a:lnTo>
                  <a:lnTo>
                    <a:pt x="26" y="1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2" name="Freeform 317"/>
            <p:cNvSpPr>
              <a:spLocks/>
            </p:cNvSpPr>
            <p:nvPr/>
          </p:nvSpPr>
          <p:spPr bwMode="auto">
            <a:xfrm>
              <a:off x="3552883" y="1844187"/>
              <a:ext cx="241902" cy="117415"/>
            </a:xfrm>
            <a:custGeom>
              <a:avLst/>
              <a:gdLst/>
              <a:ahLst/>
              <a:cxnLst>
                <a:cxn ang="0">
                  <a:pos x="149" y="59"/>
                </a:cxn>
                <a:cxn ang="0">
                  <a:pos x="158" y="50"/>
                </a:cxn>
                <a:cxn ang="0">
                  <a:pos x="169" y="37"/>
                </a:cxn>
                <a:cxn ang="0">
                  <a:pos x="165" y="26"/>
                </a:cxn>
                <a:cxn ang="0">
                  <a:pos x="154" y="22"/>
                </a:cxn>
                <a:cxn ang="0">
                  <a:pos x="152" y="15"/>
                </a:cxn>
                <a:cxn ang="0">
                  <a:pos x="148" y="6"/>
                </a:cxn>
                <a:cxn ang="0">
                  <a:pos x="135" y="6"/>
                </a:cxn>
                <a:cxn ang="0">
                  <a:pos x="124" y="0"/>
                </a:cxn>
                <a:cxn ang="0">
                  <a:pos x="121" y="10"/>
                </a:cxn>
                <a:cxn ang="0">
                  <a:pos x="114" y="9"/>
                </a:cxn>
                <a:cxn ang="0">
                  <a:pos x="111" y="13"/>
                </a:cxn>
                <a:cxn ang="0">
                  <a:pos x="105" y="10"/>
                </a:cxn>
                <a:cxn ang="0">
                  <a:pos x="97" y="12"/>
                </a:cxn>
                <a:cxn ang="0">
                  <a:pos x="88" y="9"/>
                </a:cxn>
                <a:cxn ang="0">
                  <a:pos x="78" y="13"/>
                </a:cxn>
                <a:cxn ang="0">
                  <a:pos x="75" y="19"/>
                </a:cxn>
                <a:cxn ang="0">
                  <a:pos x="70" y="12"/>
                </a:cxn>
                <a:cxn ang="0">
                  <a:pos x="63" y="15"/>
                </a:cxn>
                <a:cxn ang="0">
                  <a:pos x="64" y="25"/>
                </a:cxn>
                <a:cxn ang="0">
                  <a:pos x="58" y="25"/>
                </a:cxn>
                <a:cxn ang="0">
                  <a:pos x="50" y="32"/>
                </a:cxn>
                <a:cxn ang="0">
                  <a:pos x="46" y="19"/>
                </a:cxn>
                <a:cxn ang="0">
                  <a:pos x="46" y="15"/>
                </a:cxn>
                <a:cxn ang="0">
                  <a:pos x="23" y="2"/>
                </a:cxn>
                <a:cxn ang="0">
                  <a:pos x="24" y="10"/>
                </a:cxn>
                <a:cxn ang="0">
                  <a:pos x="21" y="12"/>
                </a:cxn>
                <a:cxn ang="0">
                  <a:pos x="14" y="9"/>
                </a:cxn>
                <a:cxn ang="0">
                  <a:pos x="3" y="20"/>
                </a:cxn>
                <a:cxn ang="0">
                  <a:pos x="1" y="27"/>
                </a:cxn>
                <a:cxn ang="0">
                  <a:pos x="16" y="29"/>
                </a:cxn>
                <a:cxn ang="0">
                  <a:pos x="36" y="29"/>
                </a:cxn>
                <a:cxn ang="0">
                  <a:pos x="34" y="33"/>
                </a:cxn>
                <a:cxn ang="0">
                  <a:pos x="33" y="36"/>
                </a:cxn>
                <a:cxn ang="0">
                  <a:pos x="24" y="42"/>
                </a:cxn>
                <a:cxn ang="0">
                  <a:pos x="6" y="44"/>
                </a:cxn>
                <a:cxn ang="0">
                  <a:pos x="7" y="47"/>
                </a:cxn>
                <a:cxn ang="0">
                  <a:pos x="27" y="46"/>
                </a:cxn>
                <a:cxn ang="0">
                  <a:pos x="31" y="53"/>
                </a:cxn>
                <a:cxn ang="0">
                  <a:pos x="38" y="54"/>
                </a:cxn>
                <a:cxn ang="0">
                  <a:pos x="41" y="60"/>
                </a:cxn>
                <a:cxn ang="0">
                  <a:pos x="34" y="66"/>
                </a:cxn>
                <a:cxn ang="0">
                  <a:pos x="26" y="70"/>
                </a:cxn>
                <a:cxn ang="0">
                  <a:pos x="46" y="70"/>
                </a:cxn>
                <a:cxn ang="0">
                  <a:pos x="75" y="81"/>
                </a:cxn>
                <a:cxn ang="0">
                  <a:pos x="100" y="79"/>
                </a:cxn>
                <a:cxn ang="0">
                  <a:pos x="104" y="73"/>
                </a:cxn>
                <a:cxn ang="0">
                  <a:pos x="122" y="69"/>
                </a:cxn>
                <a:cxn ang="0">
                  <a:pos x="145" y="60"/>
                </a:cxn>
              </a:cxnLst>
              <a:rect l="0" t="0" r="r" b="b"/>
              <a:pathLst>
                <a:path w="171" h="83">
                  <a:moveTo>
                    <a:pt x="145" y="60"/>
                  </a:moveTo>
                  <a:lnTo>
                    <a:pt x="145" y="60"/>
                  </a:lnTo>
                  <a:lnTo>
                    <a:pt x="148" y="59"/>
                  </a:lnTo>
                  <a:lnTo>
                    <a:pt x="149" y="59"/>
                  </a:lnTo>
                  <a:lnTo>
                    <a:pt x="152" y="54"/>
                  </a:lnTo>
                  <a:lnTo>
                    <a:pt x="155" y="52"/>
                  </a:lnTo>
                  <a:lnTo>
                    <a:pt x="157" y="50"/>
                  </a:lnTo>
                  <a:lnTo>
                    <a:pt x="158" y="50"/>
                  </a:lnTo>
                  <a:lnTo>
                    <a:pt x="158" y="50"/>
                  </a:lnTo>
                  <a:lnTo>
                    <a:pt x="161" y="49"/>
                  </a:lnTo>
                  <a:lnTo>
                    <a:pt x="164" y="46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71" y="34"/>
                  </a:lnTo>
                  <a:lnTo>
                    <a:pt x="168" y="30"/>
                  </a:lnTo>
                  <a:lnTo>
                    <a:pt x="165" y="26"/>
                  </a:lnTo>
                  <a:lnTo>
                    <a:pt x="161" y="25"/>
                  </a:lnTo>
                  <a:lnTo>
                    <a:pt x="161" y="25"/>
                  </a:lnTo>
                  <a:lnTo>
                    <a:pt x="158" y="25"/>
                  </a:lnTo>
                  <a:lnTo>
                    <a:pt x="154" y="22"/>
                  </a:lnTo>
                  <a:lnTo>
                    <a:pt x="152" y="19"/>
                  </a:lnTo>
                  <a:lnTo>
                    <a:pt x="152" y="17"/>
                  </a:lnTo>
                  <a:lnTo>
                    <a:pt x="152" y="17"/>
                  </a:lnTo>
                  <a:lnTo>
                    <a:pt x="152" y="15"/>
                  </a:lnTo>
                  <a:lnTo>
                    <a:pt x="151" y="12"/>
                  </a:lnTo>
                  <a:lnTo>
                    <a:pt x="149" y="7"/>
                  </a:lnTo>
                  <a:lnTo>
                    <a:pt x="149" y="7"/>
                  </a:lnTo>
                  <a:lnTo>
                    <a:pt x="148" y="6"/>
                  </a:lnTo>
                  <a:lnTo>
                    <a:pt x="145" y="6"/>
                  </a:lnTo>
                  <a:lnTo>
                    <a:pt x="139" y="7"/>
                  </a:lnTo>
                  <a:lnTo>
                    <a:pt x="139" y="7"/>
                  </a:lnTo>
                  <a:lnTo>
                    <a:pt x="135" y="6"/>
                  </a:lnTo>
                  <a:lnTo>
                    <a:pt x="131" y="3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2" y="2"/>
                  </a:lnTo>
                  <a:lnTo>
                    <a:pt x="121" y="5"/>
                  </a:lnTo>
                  <a:lnTo>
                    <a:pt x="121" y="10"/>
                  </a:lnTo>
                  <a:lnTo>
                    <a:pt x="121" y="10"/>
                  </a:lnTo>
                  <a:lnTo>
                    <a:pt x="120" y="10"/>
                  </a:lnTo>
                  <a:lnTo>
                    <a:pt x="117" y="10"/>
                  </a:lnTo>
                  <a:lnTo>
                    <a:pt x="114" y="9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2" y="10"/>
                  </a:lnTo>
                  <a:lnTo>
                    <a:pt x="111" y="13"/>
                  </a:lnTo>
                  <a:lnTo>
                    <a:pt x="110" y="13"/>
                  </a:lnTo>
                  <a:lnTo>
                    <a:pt x="108" y="13"/>
                  </a:lnTo>
                  <a:lnTo>
                    <a:pt x="105" y="10"/>
                  </a:lnTo>
                  <a:lnTo>
                    <a:pt x="105" y="10"/>
                  </a:lnTo>
                  <a:lnTo>
                    <a:pt x="102" y="9"/>
                  </a:lnTo>
                  <a:lnTo>
                    <a:pt x="100" y="9"/>
                  </a:lnTo>
                  <a:lnTo>
                    <a:pt x="97" y="10"/>
                  </a:lnTo>
                  <a:lnTo>
                    <a:pt x="97" y="12"/>
                  </a:lnTo>
                  <a:lnTo>
                    <a:pt x="97" y="12"/>
                  </a:lnTo>
                  <a:lnTo>
                    <a:pt x="95" y="13"/>
                  </a:lnTo>
                  <a:lnTo>
                    <a:pt x="94" y="13"/>
                  </a:lnTo>
                  <a:lnTo>
                    <a:pt x="88" y="9"/>
                  </a:lnTo>
                  <a:lnTo>
                    <a:pt x="88" y="9"/>
                  </a:lnTo>
                  <a:lnTo>
                    <a:pt x="84" y="9"/>
                  </a:lnTo>
                  <a:lnTo>
                    <a:pt x="81" y="10"/>
                  </a:lnTo>
                  <a:lnTo>
                    <a:pt x="78" y="13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77" y="19"/>
                  </a:lnTo>
                  <a:lnTo>
                    <a:pt x="75" y="19"/>
                  </a:lnTo>
                  <a:lnTo>
                    <a:pt x="74" y="17"/>
                  </a:lnTo>
                  <a:lnTo>
                    <a:pt x="71" y="13"/>
                  </a:lnTo>
                  <a:lnTo>
                    <a:pt x="71" y="13"/>
                  </a:lnTo>
                  <a:lnTo>
                    <a:pt x="70" y="12"/>
                  </a:lnTo>
                  <a:lnTo>
                    <a:pt x="67" y="10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5"/>
                  </a:lnTo>
                  <a:lnTo>
                    <a:pt x="64" y="19"/>
                  </a:lnTo>
                  <a:lnTo>
                    <a:pt x="64" y="19"/>
                  </a:lnTo>
                  <a:lnTo>
                    <a:pt x="66" y="22"/>
                  </a:lnTo>
                  <a:lnTo>
                    <a:pt x="64" y="25"/>
                  </a:lnTo>
                  <a:lnTo>
                    <a:pt x="64" y="26"/>
                  </a:lnTo>
                  <a:lnTo>
                    <a:pt x="61" y="26"/>
                  </a:lnTo>
                  <a:lnTo>
                    <a:pt x="61" y="26"/>
                  </a:lnTo>
                  <a:lnTo>
                    <a:pt x="58" y="25"/>
                  </a:lnTo>
                  <a:lnTo>
                    <a:pt x="56" y="26"/>
                  </a:lnTo>
                  <a:lnTo>
                    <a:pt x="51" y="30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48" y="30"/>
                  </a:lnTo>
                  <a:lnTo>
                    <a:pt x="46" y="26"/>
                  </a:lnTo>
                  <a:lnTo>
                    <a:pt x="44" y="22"/>
                  </a:lnTo>
                  <a:lnTo>
                    <a:pt x="46" y="19"/>
                  </a:lnTo>
                  <a:lnTo>
                    <a:pt x="47" y="17"/>
                  </a:lnTo>
                  <a:lnTo>
                    <a:pt x="47" y="17"/>
                  </a:lnTo>
                  <a:lnTo>
                    <a:pt x="47" y="16"/>
                  </a:lnTo>
                  <a:lnTo>
                    <a:pt x="46" y="15"/>
                  </a:lnTo>
                  <a:lnTo>
                    <a:pt x="40" y="9"/>
                  </a:lnTo>
                  <a:lnTo>
                    <a:pt x="30" y="3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21" y="7"/>
                  </a:lnTo>
                  <a:lnTo>
                    <a:pt x="24" y="1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4" y="13"/>
                  </a:lnTo>
                  <a:lnTo>
                    <a:pt x="21" y="12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7" y="9"/>
                  </a:lnTo>
                  <a:lnTo>
                    <a:pt x="14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3" y="20"/>
                  </a:lnTo>
                  <a:lnTo>
                    <a:pt x="1" y="23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7"/>
                  </a:lnTo>
                  <a:lnTo>
                    <a:pt x="6" y="29"/>
                  </a:lnTo>
                  <a:lnTo>
                    <a:pt x="10" y="30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1" y="27"/>
                  </a:lnTo>
                  <a:lnTo>
                    <a:pt x="27" y="26"/>
                  </a:lnTo>
                  <a:lnTo>
                    <a:pt x="31" y="27"/>
                  </a:lnTo>
                  <a:lnTo>
                    <a:pt x="36" y="29"/>
                  </a:lnTo>
                  <a:lnTo>
                    <a:pt x="36" y="29"/>
                  </a:lnTo>
                  <a:lnTo>
                    <a:pt x="36" y="30"/>
                  </a:lnTo>
                  <a:lnTo>
                    <a:pt x="36" y="32"/>
                  </a:lnTo>
                  <a:lnTo>
                    <a:pt x="34" y="33"/>
                  </a:lnTo>
                  <a:lnTo>
                    <a:pt x="31" y="34"/>
                  </a:lnTo>
                  <a:lnTo>
                    <a:pt x="31" y="36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34" y="39"/>
                  </a:lnTo>
                  <a:lnTo>
                    <a:pt x="33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17" y="42"/>
                  </a:lnTo>
                  <a:lnTo>
                    <a:pt x="10" y="42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7" y="47"/>
                  </a:lnTo>
                  <a:lnTo>
                    <a:pt x="10" y="47"/>
                  </a:lnTo>
                  <a:lnTo>
                    <a:pt x="17" y="46"/>
                  </a:lnTo>
                  <a:lnTo>
                    <a:pt x="26" y="46"/>
                  </a:lnTo>
                  <a:lnTo>
                    <a:pt x="27" y="46"/>
                  </a:lnTo>
                  <a:lnTo>
                    <a:pt x="29" y="46"/>
                  </a:lnTo>
                  <a:lnTo>
                    <a:pt x="29" y="46"/>
                  </a:lnTo>
                  <a:lnTo>
                    <a:pt x="30" y="52"/>
                  </a:lnTo>
                  <a:lnTo>
                    <a:pt x="31" y="53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7" y="52"/>
                  </a:lnTo>
                  <a:lnTo>
                    <a:pt x="38" y="54"/>
                  </a:lnTo>
                  <a:lnTo>
                    <a:pt x="38" y="56"/>
                  </a:lnTo>
                  <a:lnTo>
                    <a:pt x="40" y="57"/>
                  </a:lnTo>
                  <a:lnTo>
                    <a:pt x="40" y="57"/>
                  </a:lnTo>
                  <a:lnTo>
                    <a:pt x="41" y="60"/>
                  </a:lnTo>
                  <a:lnTo>
                    <a:pt x="40" y="62"/>
                  </a:lnTo>
                  <a:lnTo>
                    <a:pt x="38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26" y="67"/>
                  </a:lnTo>
                  <a:lnTo>
                    <a:pt x="24" y="69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30" y="73"/>
                  </a:lnTo>
                  <a:lnTo>
                    <a:pt x="34" y="73"/>
                  </a:lnTo>
                  <a:lnTo>
                    <a:pt x="46" y="70"/>
                  </a:lnTo>
                  <a:lnTo>
                    <a:pt x="46" y="70"/>
                  </a:lnTo>
                  <a:lnTo>
                    <a:pt x="50" y="70"/>
                  </a:lnTo>
                  <a:lnTo>
                    <a:pt x="53" y="70"/>
                  </a:lnTo>
                  <a:lnTo>
                    <a:pt x="60" y="73"/>
                  </a:lnTo>
                  <a:lnTo>
                    <a:pt x="75" y="81"/>
                  </a:lnTo>
                  <a:lnTo>
                    <a:pt x="75" y="81"/>
                  </a:lnTo>
                  <a:lnTo>
                    <a:pt x="84" y="83"/>
                  </a:lnTo>
                  <a:lnTo>
                    <a:pt x="93" y="81"/>
                  </a:lnTo>
                  <a:lnTo>
                    <a:pt x="100" y="79"/>
                  </a:lnTo>
                  <a:lnTo>
                    <a:pt x="101" y="77"/>
                  </a:lnTo>
                  <a:lnTo>
                    <a:pt x="102" y="74"/>
                  </a:lnTo>
                  <a:lnTo>
                    <a:pt x="102" y="74"/>
                  </a:lnTo>
                  <a:lnTo>
                    <a:pt x="104" y="73"/>
                  </a:lnTo>
                  <a:lnTo>
                    <a:pt x="107" y="73"/>
                  </a:lnTo>
                  <a:lnTo>
                    <a:pt x="111" y="71"/>
                  </a:lnTo>
                  <a:lnTo>
                    <a:pt x="118" y="70"/>
                  </a:lnTo>
                  <a:lnTo>
                    <a:pt x="122" y="69"/>
                  </a:lnTo>
                  <a:lnTo>
                    <a:pt x="122" y="69"/>
                  </a:lnTo>
                  <a:lnTo>
                    <a:pt x="132" y="63"/>
                  </a:lnTo>
                  <a:lnTo>
                    <a:pt x="138" y="62"/>
                  </a:lnTo>
                  <a:lnTo>
                    <a:pt x="145" y="60"/>
                  </a:lnTo>
                  <a:lnTo>
                    <a:pt x="145" y="6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3" name="Freeform 318"/>
            <p:cNvSpPr>
              <a:spLocks/>
            </p:cNvSpPr>
            <p:nvPr/>
          </p:nvSpPr>
          <p:spPr bwMode="auto">
            <a:xfrm>
              <a:off x="3866931" y="2241697"/>
              <a:ext cx="96195" cy="111756"/>
            </a:xfrm>
            <a:custGeom>
              <a:avLst/>
              <a:gdLst/>
              <a:ahLst/>
              <a:cxnLst>
                <a:cxn ang="0">
                  <a:pos x="64" y="24"/>
                </a:cxn>
                <a:cxn ang="0">
                  <a:pos x="58" y="18"/>
                </a:cxn>
                <a:cxn ang="0">
                  <a:pos x="51" y="15"/>
                </a:cxn>
                <a:cxn ang="0">
                  <a:pos x="50" y="21"/>
                </a:cxn>
                <a:cxn ang="0">
                  <a:pos x="48" y="24"/>
                </a:cxn>
                <a:cxn ang="0">
                  <a:pos x="38" y="20"/>
                </a:cxn>
                <a:cxn ang="0">
                  <a:pos x="38" y="18"/>
                </a:cxn>
                <a:cxn ang="0">
                  <a:pos x="43" y="10"/>
                </a:cxn>
                <a:cxn ang="0">
                  <a:pos x="46" y="7"/>
                </a:cxn>
                <a:cxn ang="0">
                  <a:pos x="47" y="1"/>
                </a:cxn>
                <a:cxn ang="0">
                  <a:pos x="46" y="1"/>
                </a:cxn>
                <a:cxn ang="0">
                  <a:pos x="34" y="0"/>
                </a:cxn>
                <a:cxn ang="0">
                  <a:pos x="30" y="2"/>
                </a:cxn>
                <a:cxn ang="0">
                  <a:pos x="28" y="4"/>
                </a:cxn>
                <a:cxn ang="0">
                  <a:pos x="33" y="8"/>
                </a:cxn>
                <a:cxn ang="0">
                  <a:pos x="37" y="11"/>
                </a:cxn>
                <a:cxn ang="0">
                  <a:pos x="36" y="14"/>
                </a:cxn>
                <a:cxn ang="0">
                  <a:pos x="28" y="17"/>
                </a:cxn>
                <a:cxn ang="0">
                  <a:pos x="24" y="18"/>
                </a:cxn>
                <a:cxn ang="0">
                  <a:pos x="16" y="18"/>
                </a:cxn>
                <a:cxn ang="0">
                  <a:pos x="7" y="18"/>
                </a:cxn>
                <a:cxn ang="0">
                  <a:pos x="6" y="20"/>
                </a:cxn>
                <a:cxn ang="0">
                  <a:pos x="7" y="24"/>
                </a:cxn>
                <a:cxn ang="0">
                  <a:pos x="9" y="28"/>
                </a:cxn>
                <a:cxn ang="0">
                  <a:pos x="9" y="31"/>
                </a:cxn>
                <a:cxn ang="0">
                  <a:pos x="7" y="37"/>
                </a:cxn>
                <a:cxn ang="0">
                  <a:pos x="16" y="42"/>
                </a:cxn>
                <a:cxn ang="0">
                  <a:pos x="18" y="45"/>
                </a:cxn>
                <a:cxn ang="0">
                  <a:pos x="13" y="51"/>
                </a:cxn>
                <a:cxn ang="0">
                  <a:pos x="11" y="55"/>
                </a:cxn>
                <a:cxn ang="0">
                  <a:pos x="10" y="59"/>
                </a:cxn>
                <a:cxn ang="0">
                  <a:pos x="3" y="64"/>
                </a:cxn>
                <a:cxn ang="0">
                  <a:pos x="1" y="66"/>
                </a:cxn>
                <a:cxn ang="0">
                  <a:pos x="1" y="69"/>
                </a:cxn>
                <a:cxn ang="0">
                  <a:pos x="10" y="78"/>
                </a:cxn>
                <a:cxn ang="0">
                  <a:pos x="17" y="79"/>
                </a:cxn>
                <a:cxn ang="0">
                  <a:pos x="30" y="76"/>
                </a:cxn>
                <a:cxn ang="0">
                  <a:pos x="44" y="68"/>
                </a:cxn>
                <a:cxn ang="0">
                  <a:pos x="47" y="65"/>
                </a:cxn>
                <a:cxn ang="0">
                  <a:pos x="54" y="64"/>
                </a:cxn>
                <a:cxn ang="0">
                  <a:pos x="64" y="64"/>
                </a:cxn>
                <a:cxn ang="0">
                  <a:pos x="67" y="61"/>
                </a:cxn>
                <a:cxn ang="0">
                  <a:pos x="68" y="45"/>
                </a:cxn>
                <a:cxn ang="0">
                  <a:pos x="64" y="27"/>
                </a:cxn>
                <a:cxn ang="0">
                  <a:pos x="64" y="24"/>
                </a:cxn>
              </a:cxnLst>
              <a:rect l="0" t="0" r="r" b="b"/>
              <a:pathLst>
                <a:path w="68" h="79">
                  <a:moveTo>
                    <a:pt x="64" y="24"/>
                  </a:moveTo>
                  <a:lnTo>
                    <a:pt x="64" y="24"/>
                  </a:lnTo>
                  <a:lnTo>
                    <a:pt x="58" y="18"/>
                  </a:lnTo>
                  <a:lnTo>
                    <a:pt x="58" y="18"/>
                  </a:lnTo>
                  <a:lnTo>
                    <a:pt x="54" y="15"/>
                  </a:lnTo>
                  <a:lnTo>
                    <a:pt x="51" y="15"/>
                  </a:lnTo>
                  <a:lnTo>
                    <a:pt x="50" y="18"/>
                  </a:lnTo>
                  <a:lnTo>
                    <a:pt x="50" y="21"/>
                  </a:lnTo>
                  <a:lnTo>
                    <a:pt x="50" y="21"/>
                  </a:lnTo>
                  <a:lnTo>
                    <a:pt x="48" y="24"/>
                  </a:lnTo>
                  <a:lnTo>
                    <a:pt x="46" y="22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18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6" y="7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1" y="1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7"/>
                  </a:lnTo>
                  <a:lnTo>
                    <a:pt x="33" y="8"/>
                  </a:lnTo>
                  <a:lnTo>
                    <a:pt x="36" y="10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6" y="14"/>
                  </a:lnTo>
                  <a:lnTo>
                    <a:pt x="33" y="15"/>
                  </a:lnTo>
                  <a:lnTo>
                    <a:pt x="28" y="17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0" y="20"/>
                  </a:lnTo>
                  <a:lnTo>
                    <a:pt x="16" y="18"/>
                  </a:lnTo>
                  <a:lnTo>
                    <a:pt x="11" y="18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6" y="20"/>
                  </a:lnTo>
                  <a:lnTo>
                    <a:pt x="4" y="21"/>
                  </a:lnTo>
                  <a:lnTo>
                    <a:pt x="7" y="24"/>
                  </a:lnTo>
                  <a:lnTo>
                    <a:pt x="9" y="27"/>
                  </a:lnTo>
                  <a:lnTo>
                    <a:pt x="9" y="28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7" y="34"/>
                  </a:lnTo>
                  <a:lnTo>
                    <a:pt x="7" y="37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7" y="44"/>
                  </a:lnTo>
                  <a:lnTo>
                    <a:pt x="18" y="45"/>
                  </a:lnTo>
                  <a:lnTo>
                    <a:pt x="16" y="48"/>
                  </a:lnTo>
                  <a:lnTo>
                    <a:pt x="13" y="51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0" y="59"/>
                  </a:lnTo>
                  <a:lnTo>
                    <a:pt x="7" y="61"/>
                  </a:lnTo>
                  <a:lnTo>
                    <a:pt x="3" y="64"/>
                  </a:lnTo>
                  <a:lnTo>
                    <a:pt x="1" y="66"/>
                  </a:lnTo>
                  <a:lnTo>
                    <a:pt x="1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4" y="74"/>
                  </a:lnTo>
                  <a:lnTo>
                    <a:pt x="10" y="78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23" y="78"/>
                  </a:lnTo>
                  <a:lnTo>
                    <a:pt x="30" y="76"/>
                  </a:lnTo>
                  <a:lnTo>
                    <a:pt x="37" y="72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7" y="65"/>
                  </a:lnTo>
                  <a:lnTo>
                    <a:pt x="50" y="64"/>
                  </a:lnTo>
                  <a:lnTo>
                    <a:pt x="54" y="64"/>
                  </a:lnTo>
                  <a:lnTo>
                    <a:pt x="58" y="65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7" y="61"/>
                  </a:lnTo>
                  <a:lnTo>
                    <a:pt x="67" y="56"/>
                  </a:lnTo>
                  <a:lnTo>
                    <a:pt x="68" y="45"/>
                  </a:lnTo>
                  <a:lnTo>
                    <a:pt x="67" y="3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4" name="Freeform 319"/>
            <p:cNvSpPr>
              <a:spLocks noEditPoints="1"/>
            </p:cNvSpPr>
            <p:nvPr/>
          </p:nvSpPr>
          <p:spPr bwMode="auto">
            <a:xfrm>
              <a:off x="3920687" y="2115795"/>
              <a:ext cx="223511" cy="284341"/>
            </a:xfrm>
            <a:custGeom>
              <a:avLst/>
              <a:gdLst/>
              <a:ahLst/>
              <a:cxnLst>
                <a:cxn ang="0">
                  <a:pos x="15" y="89"/>
                </a:cxn>
                <a:cxn ang="0">
                  <a:pos x="0" y="104"/>
                </a:cxn>
                <a:cxn ang="0">
                  <a:pos x="12" y="110"/>
                </a:cxn>
                <a:cxn ang="0">
                  <a:pos x="20" y="107"/>
                </a:cxn>
                <a:cxn ang="0">
                  <a:pos x="39" y="104"/>
                </a:cxn>
                <a:cxn ang="0">
                  <a:pos x="29" y="87"/>
                </a:cxn>
                <a:cxn ang="0">
                  <a:pos x="151" y="137"/>
                </a:cxn>
                <a:cxn ang="0">
                  <a:pos x="138" y="140"/>
                </a:cxn>
                <a:cxn ang="0">
                  <a:pos x="134" y="128"/>
                </a:cxn>
                <a:cxn ang="0">
                  <a:pos x="128" y="118"/>
                </a:cxn>
                <a:cxn ang="0">
                  <a:pos x="117" y="100"/>
                </a:cxn>
                <a:cxn ang="0">
                  <a:pos x="106" y="80"/>
                </a:cxn>
                <a:cxn ang="0">
                  <a:pos x="91" y="69"/>
                </a:cxn>
                <a:cxn ang="0">
                  <a:pos x="83" y="63"/>
                </a:cxn>
                <a:cxn ang="0">
                  <a:pos x="99" y="32"/>
                </a:cxn>
                <a:cxn ang="0">
                  <a:pos x="69" y="30"/>
                </a:cxn>
                <a:cxn ang="0">
                  <a:pos x="64" y="25"/>
                </a:cxn>
                <a:cxn ang="0">
                  <a:pos x="76" y="9"/>
                </a:cxn>
                <a:cxn ang="0">
                  <a:pos x="74" y="3"/>
                </a:cxn>
                <a:cxn ang="0">
                  <a:pos x="54" y="9"/>
                </a:cxn>
                <a:cxn ang="0">
                  <a:pos x="44" y="22"/>
                </a:cxn>
                <a:cxn ang="0">
                  <a:pos x="37" y="33"/>
                </a:cxn>
                <a:cxn ang="0">
                  <a:pos x="29" y="33"/>
                </a:cxn>
                <a:cxn ang="0">
                  <a:pos x="25" y="40"/>
                </a:cxn>
                <a:cxn ang="0">
                  <a:pos x="35" y="47"/>
                </a:cxn>
                <a:cxn ang="0">
                  <a:pos x="32" y="60"/>
                </a:cxn>
                <a:cxn ang="0">
                  <a:pos x="36" y="66"/>
                </a:cxn>
                <a:cxn ang="0">
                  <a:pos x="25" y="74"/>
                </a:cxn>
                <a:cxn ang="0">
                  <a:pos x="36" y="70"/>
                </a:cxn>
                <a:cxn ang="0">
                  <a:pos x="44" y="79"/>
                </a:cxn>
                <a:cxn ang="0">
                  <a:pos x="52" y="67"/>
                </a:cxn>
                <a:cxn ang="0">
                  <a:pos x="53" y="80"/>
                </a:cxn>
                <a:cxn ang="0">
                  <a:pos x="47" y="96"/>
                </a:cxn>
                <a:cxn ang="0">
                  <a:pos x="70" y="91"/>
                </a:cxn>
                <a:cxn ang="0">
                  <a:pos x="72" y="100"/>
                </a:cxn>
                <a:cxn ang="0">
                  <a:pos x="81" y="110"/>
                </a:cxn>
                <a:cxn ang="0">
                  <a:pos x="80" y="127"/>
                </a:cxn>
                <a:cxn ang="0">
                  <a:pos x="63" y="127"/>
                </a:cxn>
                <a:cxn ang="0">
                  <a:pos x="57" y="133"/>
                </a:cxn>
                <a:cxn ang="0">
                  <a:pos x="59" y="143"/>
                </a:cxn>
                <a:cxn ang="0">
                  <a:pos x="53" y="155"/>
                </a:cxn>
                <a:cxn ang="0">
                  <a:pos x="46" y="163"/>
                </a:cxn>
                <a:cxn ang="0">
                  <a:pos x="57" y="164"/>
                </a:cxn>
                <a:cxn ang="0">
                  <a:pos x="76" y="170"/>
                </a:cxn>
                <a:cxn ang="0">
                  <a:pos x="81" y="173"/>
                </a:cxn>
                <a:cxn ang="0">
                  <a:pos x="63" y="175"/>
                </a:cxn>
                <a:cxn ang="0">
                  <a:pos x="43" y="200"/>
                </a:cxn>
                <a:cxn ang="0">
                  <a:pos x="59" y="192"/>
                </a:cxn>
                <a:cxn ang="0">
                  <a:pos x="70" y="192"/>
                </a:cxn>
                <a:cxn ang="0">
                  <a:pos x="81" y="187"/>
                </a:cxn>
                <a:cxn ang="0">
                  <a:pos x="99" y="184"/>
                </a:cxn>
                <a:cxn ang="0">
                  <a:pos x="118" y="184"/>
                </a:cxn>
                <a:cxn ang="0">
                  <a:pos x="151" y="174"/>
                </a:cxn>
                <a:cxn ang="0">
                  <a:pos x="141" y="168"/>
                </a:cxn>
                <a:cxn ang="0">
                  <a:pos x="158" y="145"/>
                </a:cxn>
              </a:cxnLst>
              <a:rect l="0" t="0" r="r" b="b"/>
              <a:pathLst>
                <a:path w="158" h="201">
                  <a:moveTo>
                    <a:pt x="29" y="87"/>
                  </a:moveTo>
                  <a:lnTo>
                    <a:pt x="29" y="87"/>
                  </a:lnTo>
                  <a:lnTo>
                    <a:pt x="27" y="86"/>
                  </a:lnTo>
                  <a:lnTo>
                    <a:pt x="25" y="84"/>
                  </a:lnTo>
                  <a:lnTo>
                    <a:pt x="19" y="86"/>
                  </a:lnTo>
                  <a:lnTo>
                    <a:pt x="15" y="89"/>
                  </a:lnTo>
                  <a:lnTo>
                    <a:pt x="9" y="90"/>
                  </a:lnTo>
                  <a:lnTo>
                    <a:pt x="9" y="90"/>
                  </a:lnTo>
                  <a:lnTo>
                    <a:pt x="8" y="96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8" y="111"/>
                  </a:lnTo>
                  <a:lnTo>
                    <a:pt x="10" y="113"/>
                  </a:lnTo>
                  <a:lnTo>
                    <a:pt x="12" y="110"/>
                  </a:lnTo>
                  <a:lnTo>
                    <a:pt x="12" y="110"/>
                  </a:lnTo>
                  <a:lnTo>
                    <a:pt x="12" y="107"/>
                  </a:lnTo>
                  <a:lnTo>
                    <a:pt x="13" y="104"/>
                  </a:lnTo>
                  <a:lnTo>
                    <a:pt x="16" y="104"/>
                  </a:lnTo>
                  <a:lnTo>
                    <a:pt x="20" y="107"/>
                  </a:lnTo>
                  <a:lnTo>
                    <a:pt x="20" y="107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7" y="110"/>
                  </a:lnTo>
                  <a:lnTo>
                    <a:pt x="30" y="109"/>
                  </a:lnTo>
                  <a:lnTo>
                    <a:pt x="35" y="107"/>
                  </a:lnTo>
                  <a:lnTo>
                    <a:pt x="39" y="104"/>
                  </a:lnTo>
                  <a:lnTo>
                    <a:pt x="39" y="104"/>
                  </a:lnTo>
                  <a:lnTo>
                    <a:pt x="39" y="103"/>
                  </a:lnTo>
                  <a:lnTo>
                    <a:pt x="40" y="101"/>
                  </a:lnTo>
                  <a:lnTo>
                    <a:pt x="37" y="97"/>
                  </a:lnTo>
                  <a:lnTo>
                    <a:pt x="35" y="91"/>
                  </a:lnTo>
                  <a:lnTo>
                    <a:pt x="29" y="87"/>
                  </a:lnTo>
                  <a:lnTo>
                    <a:pt x="29" y="87"/>
                  </a:lnTo>
                  <a:close/>
                  <a:moveTo>
                    <a:pt x="158" y="145"/>
                  </a:moveTo>
                  <a:lnTo>
                    <a:pt x="158" y="145"/>
                  </a:lnTo>
                  <a:lnTo>
                    <a:pt x="158" y="143"/>
                  </a:lnTo>
                  <a:lnTo>
                    <a:pt x="157" y="141"/>
                  </a:lnTo>
                  <a:lnTo>
                    <a:pt x="151" y="137"/>
                  </a:lnTo>
                  <a:lnTo>
                    <a:pt x="145" y="136"/>
                  </a:lnTo>
                  <a:lnTo>
                    <a:pt x="143" y="137"/>
                  </a:lnTo>
                  <a:lnTo>
                    <a:pt x="143" y="137"/>
                  </a:lnTo>
                  <a:lnTo>
                    <a:pt x="143" y="137"/>
                  </a:lnTo>
                  <a:lnTo>
                    <a:pt x="140" y="140"/>
                  </a:lnTo>
                  <a:lnTo>
                    <a:pt x="138" y="140"/>
                  </a:lnTo>
                  <a:lnTo>
                    <a:pt x="136" y="138"/>
                  </a:lnTo>
                  <a:lnTo>
                    <a:pt x="134" y="137"/>
                  </a:lnTo>
                  <a:lnTo>
                    <a:pt x="134" y="137"/>
                  </a:lnTo>
                  <a:lnTo>
                    <a:pt x="133" y="133"/>
                  </a:lnTo>
                  <a:lnTo>
                    <a:pt x="134" y="131"/>
                  </a:lnTo>
                  <a:lnTo>
                    <a:pt x="134" y="128"/>
                  </a:lnTo>
                  <a:lnTo>
                    <a:pt x="134" y="127"/>
                  </a:lnTo>
                  <a:lnTo>
                    <a:pt x="134" y="127"/>
                  </a:lnTo>
                  <a:lnTo>
                    <a:pt x="131" y="127"/>
                  </a:lnTo>
                  <a:lnTo>
                    <a:pt x="130" y="124"/>
                  </a:lnTo>
                  <a:lnTo>
                    <a:pt x="128" y="121"/>
                  </a:lnTo>
                  <a:lnTo>
                    <a:pt x="128" y="118"/>
                  </a:lnTo>
                  <a:lnTo>
                    <a:pt x="128" y="118"/>
                  </a:lnTo>
                  <a:lnTo>
                    <a:pt x="128" y="116"/>
                  </a:lnTo>
                  <a:lnTo>
                    <a:pt x="126" y="109"/>
                  </a:lnTo>
                  <a:lnTo>
                    <a:pt x="121" y="103"/>
                  </a:lnTo>
                  <a:lnTo>
                    <a:pt x="120" y="100"/>
                  </a:lnTo>
                  <a:lnTo>
                    <a:pt x="117" y="100"/>
                  </a:lnTo>
                  <a:lnTo>
                    <a:pt x="117" y="100"/>
                  </a:lnTo>
                  <a:lnTo>
                    <a:pt x="114" y="99"/>
                  </a:lnTo>
                  <a:lnTo>
                    <a:pt x="111" y="96"/>
                  </a:lnTo>
                  <a:lnTo>
                    <a:pt x="109" y="91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104" y="77"/>
                  </a:lnTo>
                  <a:lnTo>
                    <a:pt x="101" y="76"/>
                  </a:lnTo>
                  <a:lnTo>
                    <a:pt x="99" y="74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91" y="69"/>
                  </a:lnTo>
                  <a:lnTo>
                    <a:pt x="87" y="69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80" y="69"/>
                  </a:lnTo>
                  <a:lnTo>
                    <a:pt x="80" y="66"/>
                  </a:lnTo>
                  <a:lnTo>
                    <a:pt x="83" y="63"/>
                  </a:lnTo>
                  <a:lnTo>
                    <a:pt x="87" y="59"/>
                  </a:lnTo>
                  <a:lnTo>
                    <a:pt x="87" y="59"/>
                  </a:lnTo>
                  <a:lnTo>
                    <a:pt x="91" y="53"/>
                  </a:lnTo>
                  <a:lnTo>
                    <a:pt x="94" y="44"/>
                  </a:lnTo>
                  <a:lnTo>
                    <a:pt x="97" y="36"/>
                  </a:lnTo>
                  <a:lnTo>
                    <a:pt x="99" y="32"/>
                  </a:lnTo>
                  <a:lnTo>
                    <a:pt x="99" y="32"/>
                  </a:lnTo>
                  <a:lnTo>
                    <a:pt x="97" y="30"/>
                  </a:lnTo>
                  <a:lnTo>
                    <a:pt x="94" y="29"/>
                  </a:lnTo>
                  <a:lnTo>
                    <a:pt x="86" y="27"/>
                  </a:lnTo>
                  <a:lnTo>
                    <a:pt x="76" y="29"/>
                  </a:lnTo>
                  <a:lnTo>
                    <a:pt x="69" y="30"/>
                  </a:lnTo>
                  <a:lnTo>
                    <a:pt x="69" y="30"/>
                  </a:lnTo>
                  <a:lnTo>
                    <a:pt x="66" y="30"/>
                  </a:lnTo>
                  <a:lnTo>
                    <a:pt x="63" y="29"/>
                  </a:lnTo>
                  <a:lnTo>
                    <a:pt x="62" y="26"/>
                  </a:lnTo>
                  <a:lnTo>
                    <a:pt x="64" y="25"/>
                  </a:lnTo>
                  <a:lnTo>
                    <a:pt x="64" y="25"/>
                  </a:lnTo>
                  <a:lnTo>
                    <a:pt x="67" y="22"/>
                  </a:lnTo>
                  <a:lnTo>
                    <a:pt x="72" y="19"/>
                  </a:lnTo>
                  <a:lnTo>
                    <a:pt x="74" y="15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76" y="9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76" y="0"/>
                  </a:lnTo>
                  <a:lnTo>
                    <a:pt x="74" y="3"/>
                  </a:lnTo>
                  <a:lnTo>
                    <a:pt x="73" y="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69" y="9"/>
                  </a:lnTo>
                  <a:lnTo>
                    <a:pt x="64" y="10"/>
                  </a:lnTo>
                  <a:lnTo>
                    <a:pt x="54" y="9"/>
                  </a:lnTo>
                  <a:lnTo>
                    <a:pt x="54" y="9"/>
                  </a:lnTo>
                  <a:lnTo>
                    <a:pt x="52" y="9"/>
                  </a:lnTo>
                  <a:lnTo>
                    <a:pt x="49" y="9"/>
                  </a:lnTo>
                  <a:lnTo>
                    <a:pt x="46" y="13"/>
                  </a:lnTo>
                  <a:lnTo>
                    <a:pt x="44" y="17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3" y="25"/>
                  </a:lnTo>
                  <a:lnTo>
                    <a:pt x="40" y="27"/>
                  </a:lnTo>
                  <a:lnTo>
                    <a:pt x="37" y="30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6" y="37"/>
                  </a:lnTo>
                  <a:lnTo>
                    <a:pt x="35" y="37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29" y="33"/>
                  </a:lnTo>
                  <a:lnTo>
                    <a:pt x="26" y="32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5" y="40"/>
                  </a:lnTo>
                  <a:lnTo>
                    <a:pt x="29" y="42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6" y="43"/>
                  </a:lnTo>
                  <a:lnTo>
                    <a:pt x="36" y="44"/>
                  </a:lnTo>
                  <a:lnTo>
                    <a:pt x="35" y="47"/>
                  </a:lnTo>
                  <a:lnTo>
                    <a:pt x="30" y="50"/>
                  </a:lnTo>
                  <a:lnTo>
                    <a:pt x="29" y="54"/>
                  </a:lnTo>
                  <a:lnTo>
                    <a:pt x="29" y="54"/>
                  </a:lnTo>
                  <a:lnTo>
                    <a:pt x="29" y="57"/>
                  </a:lnTo>
                  <a:lnTo>
                    <a:pt x="29" y="59"/>
                  </a:lnTo>
                  <a:lnTo>
                    <a:pt x="32" y="60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7" y="66"/>
                  </a:lnTo>
                  <a:lnTo>
                    <a:pt x="36" y="66"/>
                  </a:lnTo>
                  <a:lnTo>
                    <a:pt x="30" y="69"/>
                  </a:lnTo>
                  <a:lnTo>
                    <a:pt x="26" y="70"/>
                  </a:lnTo>
                  <a:lnTo>
                    <a:pt x="25" y="72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25" y="74"/>
                  </a:lnTo>
                  <a:lnTo>
                    <a:pt x="25" y="74"/>
                  </a:lnTo>
                  <a:lnTo>
                    <a:pt x="29" y="74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6" y="70"/>
                  </a:lnTo>
                  <a:lnTo>
                    <a:pt x="37" y="74"/>
                  </a:lnTo>
                  <a:lnTo>
                    <a:pt x="37" y="79"/>
                  </a:lnTo>
                  <a:lnTo>
                    <a:pt x="39" y="79"/>
                  </a:lnTo>
                  <a:lnTo>
                    <a:pt x="42" y="79"/>
                  </a:lnTo>
                  <a:lnTo>
                    <a:pt x="42" y="79"/>
                  </a:lnTo>
                  <a:lnTo>
                    <a:pt x="44" y="79"/>
                  </a:lnTo>
                  <a:lnTo>
                    <a:pt x="46" y="77"/>
                  </a:lnTo>
                  <a:lnTo>
                    <a:pt x="49" y="72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67"/>
                  </a:lnTo>
                  <a:lnTo>
                    <a:pt x="52" y="70"/>
                  </a:lnTo>
                  <a:lnTo>
                    <a:pt x="52" y="74"/>
                  </a:lnTo>
                  <a:lnTo>
                    <a:pt x="53" y="77"/>
                  </a:lnTo>
                  <a:lnTo>
                    <a:pt x="53" y="77"/>
                  </a:lnTo>
                  <a:lnTo>
                    <a:pt x="53" y="80"/>
                  </a:lnTo>
                  <a:lnTo>
                    <a:pt x="53" y="81"/>
                  </a:lnTo>
                  <a:lnTo>
                    <a:pt x="50" y="86"/>
                  </a:lnTo>
                  <a:lnTo>
                    <a:pt x="47" y="90"/>
                  </a:lnTo>
                  <a:lnTo>
                    <a:pt x="47" y="94"/>
                  </a:lnTo>
                  <a:lnTo>
                    <a:pt x="47" y="94"/>
                  </a:lnTo>
                  <a:lnTo>
                    <a:pt x="47" y="96"/>
                  </a:lnTo>
                  <a:lnTo>
                    <a:pt x="50" y="96"/>
                  </a:lnTo>
                  <a:lnTo>
                    <a:pt x="56" y="96"/>
                  </a:lnTo>
                  <a:lnTo>
                    <a:pt x="64" y="96"/>
                  </a:lnTo>
                  <a:lnTo>
                    <a:pt x="67" y="94"/>
                  </a:lnTo>
                  <a:lnTo>
                    <a:pt x="70" y="91"/>
                  </a:lnTo>
                  <a:lnTo>
                    <a:pt x="70" y="91"/>
                  </a:lnTo>
                  <a:lnTo>
                    <a:pt x="73" y="90"/>
                  </a:lnTo>
                  <a:lnTo>
                    <a:pt x="76" y="90"/>
                  </a:lnTo>
                  <a:lnTo>
                    <a:pt x="76" y="93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2" y="100"/>
                  </a:lnTo>
                  <a:lnTo>
                    <a:pt x="72" y="103"/>
                  </a:lnTo>
                  <a:lnTo>
                    <a:pt x="73" y="104"/>
                  </a:lnTo>
                  <a:lnTo>
                    <a:pt x="77" y="107"/>
                  </a:lnTo>
                  <a:lnTo>
                    <a:pt x="77" y="107"/>
                  </a:lnTo>
                  <a:lnTo>
                    <a:pt x="81" y="109"/>
                  </a:lnTo>
                  <a:lnTo>
                    <a:pt x="81" y="110"/>
                  </a:lnTo>
                  <a:lnTo>
                    <a:pt x="81" y="113"/>
                  </a:lnTo>
                  <a:lnTo>
                    <a:pt x="81" y="113"/>
                  </a:lnTo>
                  <a:lnTo>
                    <a:pt x="80" y="116"/>
                  </a:lnTo>
                  <a:lnTo>
                    <a:pt x="80" y="120"/>
                  </a:lnTo>
                  <a:lnTo>
                    <a:pt x="80" y="127"/>
                  </a:lnTo>
                  <a:lnTo>
                    <a:pt x="80" y="127"/>
                  </a:lnTo>
                  <a:lnTo>
                    <a:pt x="79" y="128"/>
                  </a:lnTo>
                  <a:lnTo>
                    <a:pt x="76" y="128"/>
                  </a:lnTo>
                  <a:lnTo>
                    <a:pt x="72" y="130"/>
                  </a:lnTo>
                  <a:lnTo>
                    <a:pt x="66" y="128"/>
                  </a:lnTo>
                  <a:lnTo>
                    <a:pt x="63" y="127"/>
                  </a:lnTo>
                  <a:lnTo>
                    <a:pt x="63" y="127"/>
                  </a:lnTo>
                  <a:lnTo>
                    <a:pt x="62" y="127"/>
                  </a:lnTo>
                  <a:lnTo>
                    <a:pt x="60" y="127"/>
                  </a:lnTo>
                  <a:lnTo>
                    <a:pt x="59" y="128"/>
                  </a:lnTo>
                  <a:lnTo>
                    <a:pt x="59" y="130"/>
                  </a:lnTo>
                  <a:lnTo>
                    <a:pt x="59" y="130"/>
                  </a:lnTo>
                  <a:lnTo>
                    <a:pt x="57" y="133"/>
                  </a:lnTo>
                  <a:lnTo>
                    <a:pt x="56" y="136"/>
                  </a:lnTo>
                  <a:lnTo>
                    <a:pt x="54" y="138"/>
                  </a:lnTo>
                  <a:lnTo>
                    <a:pt x="53" y="140"/>
                  </a:lnTo>
                  <a:lnTo>
                    <a:pt x="53" y="140"/>
                  </a:lnTo>
                  <a:lnTo>
                    <a:pt x="54" y="141"/>
                  </a:lnTo>
                  <a:lnTo>
                    <a:pt x="59" y="143"/>
                  </a:lnTo>
                  <a:lnTo>
                    <a:pt x="62" y="144"/>
                  </a:lnTo>
                  <a:lnTo>
                    <a:pt x="63" y="147"/>
                  </a:lnTo>
                  <a:lnTo>
                    <a:pt x="63" y="147"/>
                  </a:lnTo>
                  <a:lnTo>
                    <a:pt x="62" y="150"/>
                  </a:lnTo>
                  <a:lnTo>
                    <a:pt x="59" y="153"/>
                  </a:lnTo>
                  <a:lnTo>
                    <a:pt x="53" y="155"/>
                  </a:lnTo>
                  <a:lnTo>
                    <a:pt x="47" y="157"/>
                  </a:lnTo>
                  <a:lnTo>
                    <a:pt x="47" y="157"/>
                  </a:lnTo>
                  <a:lnTo>
                    <a:pt x="44" y="158"/>
                  </a:lnTo>
                  <a:lnTo>
                    <a:pt x="44" y="160"/>
                  </a:lnTo>
                  <a:lnTo>
                    <a:pt x="44" y="161"/>
                  </a:lnTo>
                  <a:lnTo>
                    <a:pt x="46" y="163"/>
                  </a:lnTo>
                  <a:lnTo>
                    <a:pt x="50" y="164"/>
                  </a:lnTo>
                  <a:lnTo>
                    <a:pt x="52" y="164"/>
                  </a:lnTo>
                  <a:lnTo>
                    <a:pt x="53" y="164"/>
                  </a:lnTo>
                  <a:lnTo>
                    <a:pt x="53" y="164"/>
                  </a:lnTo>
                  <a:lnTo>
                    <a:pt x="56" y="163"/>
                  </a:lnTo>
                  <a:lnTo>
                    <a:pt x="57" y="164"/>
                  </a:lnTo>
                  <a:lnTo>
                    <a:pt x="60" y="165"/>
                  </a:lnTo>
                  <a:lnTo>
                    <a:pt x="63" y="165"/>
                  </a:lnTo>
                  <a:lnTo>
                    <a:pt x="63" y="165"/>
                  </a:lnTo>
                  <a:lnTo>
                    <a:pt x="67" y="167"/>
                  </a:lnTo>
                  <a:lnTo>
                    <a:pt x="72" y="168"/>
                  </a:lnTo>
                  <a:lnTo>
                    <a:pt x="76" y="170"/>
                  </a:lnTo>
                  <a:lnTo>
                    <a:pt x="80" y="168"/>
                  </a:lnTo>
                  <a:lnTo>
                    <a:pt x="80" y="168"/>
                  </a:lnTo>
                  <a:lnTo>
                    <a:pt x="84" y="167"/>
                  </a:lnTo>
                  <a:lnTo>
                    <a:pt x="86" y="168"/>
                  </a:lnTo>
                  <a:lnTo>
                    <a:pt x="84" y="170"/>
                  </a:lnTo>
                  <a:lnTo>
                    <a:pt x="81" y="173"/>
                  </a:lnTo>
                  <a:lnTo>
                    <a:pt x="81" y="173"/>
                  </a:lnTo>
                  <a:lnTo>
                    <a:pt x="77" y="174"/>
                  </a:lnTo>
                  <a:lnTo>
                    <a:pt x="72" y="174"/>
                  </a:lnTo>
                  <a:lnTo>
                    <a:pt x="67" y="174"/>
                  </a:lnTo>
                  <a:lnTo>
                    <a:pt x="63" y="175"/>
                  </a:lnTo>
                  <a:lnTo>
                    <a:pt x="63" y="175"/>
                  </a:lnTo>
                  <a:lnTo>
                    <a:pt x="57" y="180"/>
                  </a:lnTo>
                  <a:lnTo>
                    <a:pt x="50" y="187"/>
                  </a:lnTo>
                  <a:lnTo>
                    <a:pt x="44" y="194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0"/>
                  </a:lnTo>
                  <a:lnTo>
                    <a:pt x="44" y="201"/>
                  </a:lnTo>
                  <a:lnTo>
                    <a:pt x="47" y="198"/>
                  </a:lnTo>
                  <a:lnTo>
                    <a:pt x="50" y="195"/>
                  </a:lnTo>
                  <a:lnTo>
                    <a:pt x="54" y="194"/>
                  </a:lnTo>
                  <a:lnTo>
                    <a:pt x="54" y="194"/>
                  </a:lnTo>
                  <a:lnTo>
                    <a:pt x="59" y="192"/>
                  </a:lnTo>
                  <a:lnTo>
                    <a:pt x="62" y="194"/>
                  </a:lnTo>
                  <a:lnTo>
                    <a:pt x="64" y="195"/>
                  </a:lnTo>
                  <a:lnTo>
                    <a:pt x="67" y="195"/>
                  </a:lnTo>
                  <a:lnTo>
                    <a:pt x="67" y="195"/>
                  </a:lnTo>
                  <a:lnTo>
                    <a:pt x="69" y="195"/>
                  </a:lnTo>
                  <a:lnTo>
                    <a:pt x="70" y="192"/>
                  </a:lnTo>
                  <a:lnTo>
                    <a:pt x="72" y="190"/>
                  </a:lnTo>
                  <a:lnTo>
                    <a:pt x="74" y="188"/>
                  </a:lnTo>
                  <a:lnTo>
                    <a:pt x="74" y="188"/>
                  </a:lnTo>
                  <a:lnTo>
                    <a:pt x="76" y="188"/>
                  </a:lnTo>
                  <a:lnTo>
                    <a:pt x="79" y="188"/>
                  </a:lnTo>
                  <a:lnTo>
                    <a:pt x="81" y="187"/>
                  </a:lnTo>
                  <a:lnTo>
                    <a:pt x="86" y="187"/>
                  </a:lnTo>
                  <a:lnTo>
                    <a:pt x="86" y="187"/>
                  </a:lnTo>
                  <a:lnTo>
                    <a:pt x="90" y="187"/>
                  </a:lnTo>
                  <a:lnTo>
                    <a:pt x="93" y="187"/>
                  </a:lnTo>
                  <a:lnTo>
                    <a:pt x="99" y="184"/>
                  </a:lnTo>
                  <a:lnTo>
                    <a:pt x="99" y="184"/>
                  </a:lnTo>
                  <a:lnTo>
                    <a:pt x="101" y="182"/>
                  </a:lnTo>
                  <a:lnTo>
                    <a:pt x="104" y="184"/>
                  </a:lnTo>
                  <a:lnTo>
                    <a:pt x="109" y="187"/>
                  </a:lnTo>
                  <a:lnTo>
                    <a:pt x="111" y="187"/>
                  </a:lnTo>
                  <a:lnTo>
                    <a:pt x="111" y="187"/>
                  </a:lnTo>
                  <a:lnTo>
                    <a:pt x="118" y="184"/>
                  </a:lnTo>
                  <a:lnTo>
                    <a:pt x="128" y="182"/>
                  </a:lnTo>
                  <a:lnTo>
                    <a:pt x="128" y="182"/>
                  </a:lnTo>
                  <a:lnTo>
                    <a:pt x="134" y="182"/>
                  </a:lnTo>
                  <a:lnTo>
                    <a:pt x="141" y="180"/>
                  </a:lnTo>
                  <a:lnTo>
                    <a:pt x="151" y="174"/>
                  </a:lnTo>
                  <a:lnTo>
                    <a:pt x="151" y="174"/>
                  </a:lnTo>
                  <a:lnTo>
                    <a:pt x="153" y="171"/>
                  </a:lnTo>
                  <a:lnTo>
                    <a:pt x="151" y="171"/>
                  </a:lnTo>
                  <a:lnTo>
                    <a:pt x="144" y="171"/>
                  </a:lnTo>
                  <a:lnTo>
                    <a:pt x="144" y="171"/>
                  </a:lnTo>
                  <a:lnTo>
                    <a:pt x="141" y="170"/>
                  </a:lnTo>
                  <a:lnTo>
                    <a:pt x="141" y="168"/>
                  </a:lnTo>
                  <a:lnTo>
                    <a:pt x="143" y="164"/>
                  </a:lnTo>
                  <a:lnTo>
                    <a:pt x="145" y="161"/>
                  </a:lnTo>
                  <a:lnTo>
                    <a:pt x="145" y="161"/>
                  </a:lnTo>
                  <a:lnTo>
                    <a:pt x="154" y="154"/>
                  </a:lnTo>
                  <a:lnTo>
                    <a:pt x="157" y="150"/>
                  </a:lnTo>
                  <a:lnTo>
                    <a:pt x="158" y="145"/>
                  </a:lnTo>
                  <a:lnTo>
                    <a:pt x="158" y="1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5" name="Freeform 321"/>
            <p:cNvSpPr>
              <a:spLocks noEditPoints="1"/>
            </p:cNvSpPr>
            <p:nvPr/>
          </p:nvSpPr>
          <p:spPr bwMode="auto">
            <a:xfrm>
              <a:off x="4287075" y="2156819"/>
              <a:ext cx="104683" cy="100439"/>
            </a:xfrm>
            <a:custGeom>
              <a:avLst/>
              <a:gdLst/>
              <a:ahLst/>
              <a:cxnLst>
                <a:cxn ang="0">
                  <a:pos x="37" y="24"/>
                </a:cxn>
                <a:cxn ang="0">
                  <a:pos x="39" y="14"/>
                </a:cxn>
                <a:cxn ang="0">
                  <a:pos x="40" y="7"/>
                </a:cxn>
                <a:cxn ang="0">
                  <a:pos x="40" y="0"/>
                </a:cxn>
                <a:cxn ang="0">
                  <a:pos x="30" y="3"/>
                </a:cxn>
                <a:cxn ang="0">
                  <a:pos x="26" y="10"/>
                </a:cxn>
                <a:cxn ang="0">
                  <a:pos x="19" y="11"/>
                </a:cxn>
                <a:cxn ang="0">
                  <a:pos x="19" y="15"/>
                </a:cxn>
                <a:cxn ang="0">
                  <a:pos x="19" y="18"/>
                </a:cxn>
                <a:cxn ang="0">
                  <a:pos x="13" y="15"/>
                </a:cxn>
                <a:cxn ang="0">
                  <a:pos x="7" y="15"/>
                </a:cxn>
                <a:cxn ang="0">
                  <a:pos x="2" y="25"/>
                </a:cxn>
                <a:cxn ang="0">
                  <a:pos x="2" y="44"/>
                </a:cxn>
                <a:cxn ang="0">
                  <a:pos x="6" y="51"/>
                </a:cxn>
                <a:cxn ang="0">
                  <a:pos x="9" y="58"/>
                </a:cxn>
                <a:cxn ang="0">
                  <a:pos x="10" y="65"/>
                </a:cxn>
                <a:cxn ang="0">
                  <a:pos x="26" y="67"/>
                </a:cxn>
                <a:cxn ang="0">
                  <a:pos x="27" y="62"/>
                </a:cxn>
                <a:cxn ang="0">
                  <a:pos x="24" y="58"/>
                </a:cxn>
                <a:cxn ang="0">
                  <a:pos x="33" y="60"/>
                </a:cxn>
                <a:cxn ang="0">
                  <a:pos x="40" y="62"/>
                </a:cxn>
                <a:cxn ang="0">
                  <a:pos x="44" y="60"/>
                </a:cxn>
                <a:cxn ang="0">
                  <a:pos x="40" y="50"/>
                </a:cxn>
                <a:cxn ang="0">
                  <a:pos x="34" y="51"/>
                </a:cxn>
                <a:cxn ang="0">
                  <a:pos x="32" y="47"/>
                </a:cxn>
                <a:cxn ang="0">
                  <a:pos x="36" y="38"/>
                </a:cxn>
                <a:cxn ang="0">
                  <a:pos x="44" y="34"/>
                </a:cxn>
                <a:cxn ang="0">
                  <a:pos x="46" y="31"/>
                </a:cxn>
                <a:cxn ang="0">
                  <a:pos x="39" y="25"/>
                </a:cxn>
                <a:cxn ang="0">
                  <a:pos x="73" y="40"/>
                </a:cxn>
                <a:cxn ang="0">
                  <a:pos x="69" y="44"/>
                </a:cxn>
                <a:cxn ang="0">
                  <a:pos x="64" y="38"/>
                </a:cxn>
                <a:cxn ang="0">
                  <a:pos x="61" y="41"/>
                </a:cxn>
                <a:cxn ang="0">
                  <a:pos x="53" y="44"/>
                </a:cxn>
                <a:cxn ang="0">
                  <a:pos x="52" y="50"/>
                </a:cxn>
                <a:cxn ang="0">
                  <a:pos x="59" y="60"/>
                </a:cxn>
                <a:cxn ang="0">
                  <a:pos x="60" y="62"/>
                </a:cxn>
                <a:cxn ang="0">
                  <a:pos x="54" y="64"/>
                </a:cxn>
                <a:cxn ang="0">
                  <a:pos x="56" y="68"/>
                </a:cxn>
                <a:cxn ang="0">
                  <a:pos x="61" y="70"/>
                </a:cxn>
                <a:cxn ang="0">
                  <a:pos x="70" y="61"/>
                </a:cxn>
                <a:cxn ang="0">
                  <a:pos x="71" y="54"/>
                </a:cxn>
                <a:cxn ang="0">
                  <a:pos x="74" y="40"/>
                </a:cxn>
              </a:cxnLst>
              <a:rect l="0" t="0" r="r" b="b"/>
              <a:pathLst>
                <a:path w="74" h="71">
                  <a:moveTo>
                    <a:pt x="39" y="25"/>
                  </a:moveTo>
                  <a:lnTo>
                    <a:pt x="39" y="25"/>
                  </a:lnTo>
                  <a:lnTo>
                    <a:pt x="37" y="24"/>
                  </a:lnTo>
                  <a:lnTo>
                    <a:pt x="36" y="20"/>
                  </a:lnTo>
                  <a:lnTo>
                    <a:pt x="36" y="17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0" y="11"/>
                  </a:lnTo>
                  <a:lnTo>
                    <a:pt x="40" y="7"/>
                  </a:lnTo>
                  <a:lnTo>
                    <a:pt x="40" y="3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3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6" y="10"/>
                  </a:lnTo>
                  <a:lnTo>
                    <a:pt x="23" y="11"/>
                  </a:lnTo>
                  <a:lnTo>
                    <a:pt x="20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5"/>
                  </a:lnTo>
                  <a:lnTo>
                    <a:pt x="20" y="17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7" y="20"/>
                  </a:lnTo>
                  <a:lnTo>
                    <a:pt x="16" y="18"/>
                  </a:lnTo>
                  <a:lnTo>
                    <a:pt x="13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7" y="15"/>
                  </a:lnTo>
                  <a:lnTo>
                    <a:pt x="5" y="18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3" y="48"/>
                  </a:lnTo>
                  <a:lnTo>
                    <a:pt x="6" y="51"/>
                  </a:lnTo>
                  <a:lnTo>
                    <a:pt x="7" y="55"/>
                  </a:lnTo>
                  <a:lnTo>
                    <a:pt x="9" y="58"/>
                  </a:lnTo>
                  <a:lnTo>
                    <a:pt x="9" y="58"/>
                  </a:lnTo>
                  <a:lnTo>
                    <a:pt x="9" y="61"/>
                  </a:lnTo>
                  <a:lnTo>
                    <a:pt x="10" y="65"/>
                  </a:lnTo>
                  <a:lnTo>
                    <a:pt x="10" y="65"/>
                  </a:lnTo>
                  <a:lnTo>
                    <a:pt x="19" y="65"/>
                  </a:lnTo>
                  <a:lnTo>
                    <a:pt x="26" y="67"/>
                  </a:lnTo>
                  <a:lnTo>
                    <a:pt x="26" y="67"/>
                  </a:lnTo>
                  <a:lnTo>
                    <a:pt x="32" y="67"/>
                  </a:lnTo>
                  <a:lnTo>
                    <a:pt x="32" y="67"/>
                  </a:lnTo>
                  <a:lnTo>
                    <a:pt x="27" y="62"/>
                  </a:lnTo>
                  <a:lnTo>
                    <a:pt x="26" y="60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6" y="57"/>
                  </a:lnTo>
                  <a:lnTo>
                    <a:pt x="27" y="57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6" y="61"/>
                  </a:lnTo>
                  <a:lnTo>
                    <a:pt x="40" y="62"/>
                  </a:lnTo>
                  <a:lnTo>
                    <a:pt x="43" y="61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3" y="52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4" y="51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3" y="44"/>
                  </a:lnTo>
                  <a:lnTo>
                    <a:pt x="36" y="38"/>
                  </a:lnTo>
                  <a:lnTo>
                    <a:pt x="36" y="38"/>
                  </a:lnTo>
                  <a:lnTo>
                    <a:pt x="37" y="37"/>
                  </a:lnTo>
                  <a:lnTo>
                    <a:pt x="42" y="35"/>
                  </a:lnTo>
                  <a:lnTo>
                    <a:pt x="44" y="34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1"/>
                  </a:lnTo>
                  <a:lnTo>
                    <a:pt x="43" y="28"/>
                  </a:lnTo>
                  <a:lnTo>
                    <a:pt x="39" y="25"/>
                  </a:lnTo>
                  <a:lnTo>
                    <a:pt x="39" y="25"/>
                  </a:lnTo>
                  <a:close/>
                  <a:moveTo>
                    <a:pt x="74" y="40"/>
                  </a:moveTo>
                  <a:lnTo>
                    <a:pt x="74" y="40"/>
                  </a:lnTo>
                  <a:lnTo>
                    <a:pt x="73" y="40"/>
                  </a:lnTo>
                  <a:lnTo>
                    <a:pt x="71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7" y="43"/>
                  </a:lnTo>
                  <a:lnTo>
                    <a:pt x="66" y="40"/>
                  </a:lnTo>
                  <a:lnTo>
                    <a:pt x="64" y="38"/>
                  </a:lnTo>
                  <a:lnTo>
                    <a:pt x="63" y="40"/>
                  </a:lnTo>
                  <a:lnTo>
                    <a:pt x="63" y="40"/>
                  </a:lnTo>
                  <a:lnTo>
                    <a:pt x="61" y="41"/>
                  </a:lnTo>
                  <a:lnTo>
                    <a:pt x="60" y="41"/>
                  </a:lnTo>
                  <a:lnTo>
                    <a:pt x="56" y="41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2" y="47"/>
                  </a:lnTo>
                  <a:lnTo>
                    <a:pt x="52" y="50"/>
                  </a:lnTo>
                  <a:lnTo>
                    <a:pt x="53" y="54"/>
                  </a:lnTo>
                  <a:lnTo>
                    <a:pt x="56" y="57"/>
                  </a:lnTo>
                  <a:lnTo>
                    <a:pt x="59" y="60"/>
                  </a:lnTo>
                  <a:lnTo>
                    <a:pt x="59" y="60"/>
                  </a:lnTo>
                  <a:lnTo>
                    <a:pt x="60" y="61"/>
                  </a:lnTo>
                  <a:lnTo>
                    <a:pt x="60" y="62"/>
                  </a:lnTo>
                  <a:lnTo>
                    <a:pt x="57" y="64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3" y="64"/>
                  </a:lnTo>
                  <a:lnTo>
                    <a:pt x="53" y="67"/>
                  </a:lnTo>
                  <a:lnTo>
                    <a:pt x="56" y="68"/>
                  </a:lnTo>
                  <a:lnTo>
                    <a:pt x="59" y="71"/>
                  </a:lnTo>
                  <a:lnTo>
                    <a:pt x="59" y="71"/>
                  </a:lnTo>
                  <a:lnTo>
                    <a:pt x="61" y="70"/>
                  </a:lnTo>
                  <a:lnTo>
                    <a:pt x="63" y="70"/>
                  </a:lnTo>
                  <a:lnTo>
                    <a:pt x="67" y="65"/>
                  </a:lnTo>
                  <a:lnTo>
                    <a:pt x="70" y="61"/>
                  </a:lnTo>
                  <a:lnTo>
                    <a:pt x="70" y="57"/>
                  </a:lnTo>
                  <a:lnTo>
                    <a:pt x="70" y="57"/>
                  </a:lnTo>
                  <a:lnTo>
                    <a:pt x="71" y="54"/>
                  </a:lnTo>
                  <a:lnTo>
                    <a:pt x="73" y="48"/>
                  </a:lnTo>
                  <a:lnTo>
                    <a:pt x="74" y="43"/>
                  </a:lnTo>
                  <a:lnTo>
                    <a:pt x="74" y="40"/>
                  </a:lnTo>
                  <a:lnTo>
                    <a:pt x="74" y="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6" name="Freeform 322"/>
            <p:cNvSpPr>
              <a:spLocks noEditPoints="1"/>
            </p:cNvSpPr>
            <p:nvPr/>
          </p:nvSpPr>
          <p:spPr bwMode="auto">
            <a:xfrm>
              <a:off x="4360636" y="1743747"/>
              <a:ext cx="282926" cy="489462"/>
            </a:xfrm>
            <a:custGeom>
              <a:avLst/>
              <a:gdLst/>
              <a:ahLst/>
              <a:cxnLst>
                <a:cxn ang="0">
                  <a:pos x="194" y="71"/>
                </a:cxn>
                <a:cxn ang="0">
                  <a:pos x="196" y="57"/>
                </a:cxn>
                <a:cxn ang="0">
                  <a:pos x="192" y="43"/>
                </a:cxn>
                <a:cxn ang="0">
                  <a:pos x="190" y="26"/>
                </a:cxn>
                <a:cxn ang="0">
                  <a:pos x="157" y="7"/>
                </a:cxn>
                <a:cxn ang="0">
                  <a:pos x="142" y="3"/>
                </a:cxn>
                <a:cxn ang="0">
                  <a:pos x="133" y="17"/>
                </a:cxn>
                <a:cxn ang="0">
                  <a:pos x="112" y="13"/>
                </a:cxn>
                <a:cxn ang="0">
                  <a:pos x="109" y="24"/>
                </a:cxn>
                <a:cxn ang="0">
                  <a:pos x="89" y="32"/>
                </a:cxn>
                <a:cxn ang="0">
                  <a:pos x="79" y="47"/>
                </a:cxn>
                <a:cxn ang="0">
                  <a:pos x="76" y="57"/>
                </a:cxn>
                <a:cxn ang="0">
                  <a:pos x="66" y="77"/>
                </a:cxn>
                <a:cxn ang="0">
                  <a:pos x="52" y="81"/>
                </a:cxn>
                <a:cxn ang="0">
                  <a:pos x="51" y="101"/>
                </a:cxn>
                <a:cxn ang="0">
                  <a:pos x="42" y="124"/>
                </a:cxn>
                <a:cxn ang="0">
                  <a:pos x="45" y="134"/>
                </a:cxn>
                <a:cxn ang="0">
                  <a:pos x="27" y="137"/>
                </a:cxn>
                <a:cxn ang="0">
                  <a:pos x="15" y="160"/>
                </a:cxn>
                <a:cxn ang="0">
                  <a:pos x="17" y="178"/>
                </a:cxn>
                <a:cxn ang="0">
                  <a:pos x="15" y="194"/>
                </a:cxn>
                <a:cxn ang="0">
                  <a:pos x="27" y="208"/>
                </a:cxn>
                <a:cxn ang="0">
                  <a:pos x="18" y="216"/>
                </a:cxn>
                <a:cxn ang="0">
                  <a:pos x="22" y="236"/>
                </a:cxn>
                <a:cxn ang="0">
                  <a:pos x="11" y="239"/>
                </a:cxn>
                <a:cxn ang="0">
                  <a:pos x="8" y="261"/>
                </a:cxn>
                <a:cxn ang="0">
                  <a:pos x="0" y="262"/>
                </a:cxn>
                <a:cxn ang="0">
                  <a:pos x="4" y="276"/>
                </a:cxn>
                <a:cxn ang="0">
                  <a:pos x="12" y="296"/>
                </a:cxn>
                <a:cxn ang="0">
                  <a:pos x="21" y="312"/>
                </a:cxn>
                <a:cxn ang="0">
                  <a:pos x="24" y="326"/>
                </a:cxn>
                <a:cxn ang="0">
                  <a:pos x="28" y="342"/>
                </a:cxn>
                <a:cxn ang="0">
                  <a:pos x="42" y="344"/>
                </a:cxn>
                <a:cxn ang="0">
                  <a:pos x="49" y="332"/>
                </a:cxn>
                <a:cxn ang="0">
                  <a:pos x="62" y="327"/>
                </a:cxn>
                <a:cxn ang="0">
                  <a:pos x="75" y="320"/>
                </a:cxn>
                <a:cxn ang="0">
                  <a:pos x="82" y="322"/>
                </a:cxn>
                <a:cxn ang="0">
                  <a:pos x="83" y="309"/>
                </a:cxn>
                <a:cxn ang="0">
                  <a:pos x="83" y="298"/>
                </a:cxn>
                <a:cxn ang="0">
                  <a:pos x="91" y="266"/>
                </a:cxn>
                <a:cxn ang="0">
                  <a:pos x="110" y="252"/>
                </a:cxn>
                <a:cxn ang="0">
                  <a:pos x="119" y="239"/>
                </a:cxn>
                <a:cxn ang="0">
                  <a:pos x="101" y="221"/>
                </a:cxn>
                <a:cxn ang="0">
                  <a:pos x="91" y="201"/>
                </a:cxn>
                <a:cxn ang="0">
                  <a:pos x="96" y="185"/>
                </a:cxn>
                <a:cxn ang="0">
                  <a:pos x="105" y="169"/>
                </a:cxn>
                <a:cxn ang="0">
                  <a:pos x="116" y="155"/>
                </a:cxn>
                <a:cxn ang="0">
                  <a:pos x="149" y="135"/>
                </a:cxn>
                <a:cxn ang="0">
                  <a:pos x="157" y="118"/>
                </a:cxn>
                <a:cxn ang="0">
                  <a:pos x="162" y="103"/>
                </a:cxn>
                <a:cxn ang="0">
                  <a:pos x="174" y="88"/>
                </a:cxn>
                <a:cxn ang="0">
                  <a:pos x="196" y="87"/>
                </a:cxn>
                <a:cxn ang="0">
                  <a:pos x="118" y="288"/>
                </a:cxn>
                <a:cxn ang="0">
                  <a:pos x="106" y="309"/>
                </a:cxn>
                <a:cxn ang="0">
                  <a:pos x="120" y="289"/>
                </a:cxn>
              </a:cxnLst>
              <a:rect l="0" t="0" r="r" b="b"/>
              <a:pathLst>
                <a:path w="200" h="346">
                  <a:moveTo>
                    <a:pt x="197" y="80"/>
                  </a:moveTo>
                  <a:lnTo>
                    <a:pt x="197" y="80"/>
                  </a:lnTo>
                  <a:lnTo>
                    <a:pt x="194" y="74"/>
                  </a:lnTo>
                  <a:lnTo>
                    <a:pt x="193" y="73"/>
                  </a:lnTo>
                  <a:lnTo>
                    <a:pt x="194" y="71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7" y="70"/>
                  </a:lnTo>
                  <a:lnTo>
                    <a:pt x="199" y="66"/>
                  </a:lnTo>
                  <a:lnTo>
                    <a:pt x="197" y="60"/>
                  </a:lnTo>
                  <a:lnTo>
                    <a:pt x="196" y="57"/>
                  </a:lnTo>
                  <a:lnTo>
                    <a:pt x="196" y="57"/>
                  </a:lnTo>
                  <a:lnTo>
                    <a:pt x="194" y="56"/>
                  </a:lnTo>
                  <a:lnTo>
                    <a:pt x="193" y="54"/>
                  </a:lnTo>
                  <a:lnTo>
                    <a:pt x="193" y="50"/>
                  </a:lnTo>
                  <a:lnTo>
                    <a:pt x="193" y="46"/>
                  </a:lnTo>
                  <a:lnTo>
                    <a:pt x="193" y="44"/>
                  </a:lnTo>
                  <a:lnTo>
                    <a:pt x="192" y="43"/>
                  </a:lnTo>
                  <a:lnTo>
                    <a:pt x="192" y="43"/>
                  </a:lnTo>
                  <a:lnTo>
                    <a:pt x="190" y="40"/>
                  </a:lnTo>
                  <a:lnTo>
                    <a:pt x="190" y="37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90" y="26"/>
                  </a:lnTo>
                  <a:lnTo>
                    <a:pt x="189" y="24"/>
                  </a:lnTo>
                  <a:lnTo>
                    <a:pt x="183" y="20"/>
                  </a:lnTo>
                  <a:lnTo>
                    <a:pt x="167" y="14"/>
                  </a:lnTo>
                  <a:lnTo>
                    <a:pt x="167" y="14"/>
                  </a:lnTo>
                  <a:lnTo>
                    <a:pt x="163" y="10"/>
                  </a:lnTo>
                  <a:lnTo>
                    <a:pt x="157" y="7"/>
                  </a:lnTo>
                  <a:lnTo>
                    <a:pt x="153" y="3"/>
                  </a:lnTo>
                  <a:lnTo>
                    <a:pt x="149" y="0"/>
                  </a:lnTo>
                  <a:lnTo>
                    <a:pt x="149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2" y="3"/>
                  </a:lnTo>
                  <a:lnTo>
                    <a:pt x="140" y="7"/>
                  </a:lnTo>
                  <a:lnTo>
                    <a:pt x="140" y="13"/>
                  </a:lnTo>
                  <a:lnTo>
                    <a:pt x="140" y="13"/>
                  </a:lnTo>
                  <a:lnTo>
                    <a:pt x="139" y="16"/>
                  </a:lnTo>
                  <a:lnTo>
                    <a:pt x="136" y="17"/>
                  </a:lnTo>
                  <a:lnTo>
                    <a:pt x="133" y="17"/>
                  </a:lnTo>
                  <a:lnTo>
                    <a:pt x="129" y="16"/>
                  </a:lnTo>
                  <a:lnTo>
                    <a:pt x="129" y="16"/>
                  </a:lnTo>
                  <a:lnTo>
                    <a:pt x="126" y="14"/>
                  </a:lnTo>
                  <a:lnTo>
                    <a:pt x="122" y="14"/>
                  </a:lnTo>
                  <a:lnTo>
                    <a:pt x="118" y="14"/>
                  </a:lnTo>
                  <a:lnTo>
                    <a:pt x="112" y="13"/>
                  </a:lnTo>
                  <a:lnTo>
                    <a:pt x="112" y="13"/>
                  </a:lnTo>
                  <a:lnTo>
                    <a:pt x="110" y="12"/>
                  </a:lnTo>
                  <a:lnTo>
                    <a:pt x="109" y="13"/>
                  </a:lnTo>
                  <a:lnTo>
                    <a:pt x="108" y="16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8" y="27"/>
                  </a:lnTo>
                  <a:lnTo>
                    <a:pt x="105" y="29"/>
                  </a:lnTo>
                  <a:lnTo>
                    <a:pt x="96" y="29"/>
                  </a:lnTo>
                  <a:lnTo>
                    <a:pt x="96" y="29"/>
                  </a:lnTo>
                  <a:lnTo>
                    <a:pt x="92" y="29"/>
                  </a:lnTo>
                  <a:lnTo>
                    <a:pt x="89" y="32"/>
                  </a:lnTo>
                  <a:lnTo>
                    <a:pt x="85" y="34"/>
                  </a:lnTo>
                  <a:lnTo>
                    <a:pt x="85" y="37"/>
                  </a:lnTo>
                  <a:lnTo>
                    <a:pt x="85" y="37"/>
                  </a:lnTo>
                  <a:lnTo>
                    <a:pt x="83" y="41"/>
                  </a:lnTo>
                  <a:lnTo>
                    <a:pt x="81" y="44"/>
                  </a:lnTo>
                  <a:lnTo>
                    <a:pt x="79" y="47"/>
                  </a:lnTo>
                  <a:lnTo>
                    <a:pt x="79" y="49"/>
                  </a:lnTo>
                  <a:lnTo>
                    <a:pt x="79" y="49"/>
                  </a:lnTo>
                  <a:lnTo>
                    <a:pt x="81" y="51"/>
                  </a:lnTo>
                  <a:lnTo>
                    <a:pt x="79" y="54"/>
                  </a:lnTo>
                  <a:lnTo>
                    <a:pt x="76" y="57"/>
                  </a:lnTo>
                  <a:lnTo>
                    <a:pt x="76" y="57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8" y="70"/>
                  </a:lnTo>
                  <a:lnTo>
                    <a:pt x="66" y="71"/>
                  </a:lnTo>
                  <a:lnTo>
                    <a:pt x="66" y="74"/>
                  </a:lnTo>
                  <a:lnTo>
                    <a:pt x="66" y="77"/>
                  </a:lnTo>
                  <a:lnTo>
                    <a:pt x="65" y="78"/>
                  </a:lnTo>
                  <a:lnTo>
                    <a:pt x="65" y="78"/>
                  </a:lnTo>
                  <a:lnTo>
                    <a:pt x="61" y="80"/>
                  </a:lnTo>
                  <a:lnTo>
                    <a:pt x="58" y="81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52" y="81"/>
                  </a:lnTo>
                  <a:lnTo>
                    <a:pt x="51" y="84"/>
                  </a:lnTo>
                  <a:lnTo>
                    <a:pt x="51" y="87"/>
                  </a:lnTo>
                  <a:lnTo>
                    <a:pt x="52" y="97"/>
                  </a:lnTo>
                  <a:lnTo>
                    <a:pt x="52" y="97"/>
                  </a:lnTo>
                  <a:lnTo>
                    <a:pt x="51" y="101"/>
                  </a:lnTo>
                  <a:lnTo>
                    <a:pt x="48" y="107"/>
                  </a:lnTo>
                  <a:lnTo>
                    <a:pt x="41" y="117"/>
                  </a:lnTo>
                  <a:lnTo>
                    <a:pt x="41" y="117"/>
                  </a:lnTo>
                  <a:lnTo>
                    <a:pt x="39" y="121"/>
                  </a:lnTo>
                  <a:lnTo>
                    <a:pt x="41" y="123"/>
                  </a:lnTo>
                  <a:lnTo>
                    <a:pt x="42" y="124"/>
                  </a:lnTo>
                  <a:lnTo>
                    <a:pt x="45" y="125"/>
                  </a:lnTo>
                  <a:lnTo>
                    <a:pt x="45" y="125"/>
                  </a:lnTo>
                  <a:lnTo>
                    <a:pt x="46" y="127"/>
                  </a:lnTo>
                  <a:lnTo>
                    <a:pt x="46" y="128"/>
                  </a:lnTo>
                  <a:lnTo>
                    <a:pt x="45" y="134"/>
                  </a:lnTo>
                  <a:lnTo>
                    <a:pt x="45" y="134"/>
                  </a:lnTo>
                  <a:lnTo>
                    <a:pt x="42" y="137"/>
                  </a:lnTo>
                  <a:lnTo>
                    <a:pt x="39" y="137"/>
                  </a:lnTo>
                  <a:lnTo>
                    <a:pt x="34" y="135"/>
                  </a:lnTo>
                  <a:lnTo>
                    <a:pt x="34" y="135"/>
                  </a:lnTo>
                  <a:lnTo>
                    <a:pt x="31" y="135"/>
                  </a:lnTo>
                  <a:lnTo>
                    <a:pt x="27" y="137"/>
                  </a:lnTo>
                  <a:lnTo>
                    <a:pt x="22" y="141"/>
                  </a:lnTo>
                  <a:lnTo>
                    <a:pt x="18" y="145"/>
                  </a:lnTo>
                  <a:lnTo>
                    <a:pt x="18" y="145"/>
                  </a:lnTo>
                  <a:lnTo>
                    <a:pt x="15" y="151"/>
                  </a:lnTo>
                  <a:lnTo>
                    <a:pt x="15" y="155"/>
                  </a:lnTo>
                  <a:lnTo>
                    <a:pt x="15" y="160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7" y="165"/>
                  </a:lnTo>
                  <a:lnTo>
                    <a:pt x="15" y="168"/>
                  </a:lnTo>
                  <a:lnTo>
                    <a:pt x="15" y="172"/>
                  </a:lnTo>
                  <a:lnTo>
                    <a:pt x="17" y="178"/>
                  </a:lnTo>
                  <a:lnTo>
                    <a:pt x="17" y="178"/>
                  </a:lnTo>
                  <a:lnTo>
                    <a:pt x="18" y="182"/>
                  </a:lnTo>
                  <a:lnTo>
                    <a:pt x="17" y="187"/>
                  </a:lnTo>
                  <a:lnTo>
                    <a:pt x="17" y="189"/>
                  </a:lnTo>
                  <a:lnTo>
                    <a:pt x="15" y="194"/>
                  </a:lnTo>
                  <a:lnTo>
                    <a:pt x="15" y="194"/>
                  </a:lnTo>
                  <a:lnTo>
                    <a:pt x="18" y="197"/>
                  </a:lnTo>
                  <a:lnTo>
                    <a:pt x="21" y="199"/>
                  </a:lnTo>
                  <a:lnTo>
                    <a:pt x="25" y="201"/>
                  </a:lnTo>
                  <a:lnTo>
                    <a:pt x="27" y="205"/>
                  </a:lnTo>
                  <a:lnTo>
                    <a:pt x="27" y="205"/>
                  </a:lnTo>
                  <a:lnTo>
                    <a:pt x="27" y="208"/>
                  </a:lnTo>
                  <a:lnTo>
                    <a:pt x="25" y="211"/>
                  </a:lnTo>
                  <a:lnTo>
                    <a:pt x="22" y="212"/>
                  </a:lnTo>
                  <a:lnTo>
                    <a:pt x="21" y="214"/>
                  </a:lnTo>
                  <a:lnTo>
                    <a:pt x="21" y="214"/>
                  </a:lnTo>
                  <a:lnTo>
                    <a:pt x="18" y="214"/>
                  </a:lnTo>
                  <a:lnTo>
                    <a:pt x="18" y="216"/>
                  </a:lnTo>
                  <a:lnTo>
                    <a:pt x="19" y="219"/>
                  </a:lnTo>
                  <a:lnTo>
                    <a:pt x="21" y="221"/>
                  </a:lnTo>
                  <a:lnTo>
                    <a:pt x="21" y="221"/>
                  </a:lnTo>
                  <a:lnTo>
                    <a:pt x="22" y="224"/>
                  </a:lnTo>
                  <a:lnTo>
                    <a:pt x="24" y="228"/>
                  </a:lnTo>
                  <a:lnTo>
                    <a:pt x="22" y="236"/>
                  </a:lnTo>
                  <a:lnTo>
                    <a:pt x="22" y="236"/>
                  </a:lnTo>
                  <a:lnTo>
                    <a:pt x="19" y="238"/>
                  </a:lnTo>
                  <a:lnTo>
                    <a:pt x="15" y="238"/>
                  </a:lnTo>
                  <a:lnTo>
                    <a:pt x="12" y="238"/>
                  </a:lnTo>
                  <a:lnTo>
                    <a:pt x="11" y="238"/>
                  </a:lnTo>
                  <a:lnTo>
                    <a:pt x="11" y="239"/>
                  </a:lnTo>
                  <a:lnTo>
                    <a:pt x="11" y="239"/>
                  </a:lnTo>
                  <a:lnTo>
                    <a:pt x="11" y="243"/>
                  </a:lnTo>
                  <a:lnTo>
                    <a:pt x="11" y="246"/>
                  </a:lnTo>
                  <a:lnTo>
                    <a:pt x="9" y="252"/>
                  </a:lnTo>
                  <a:lnTo>
                    <a:pt x="9" y="252"/>
                  </a:lnTo>
                  <a:lnTo>
                    <a:pt x="8" y="261"/>
                  </a:lnTo>
                  <a:lnTo>
                    <a:pt x="7" y="263"/>
                  </a:lnTo>
                  <a:lnTo>
                    <a:pt x="7" y="263"/>
                  </a:lnTo>
                  <a:lnTo>
                    <a:pt x="5" y="263"/>
                  </a:lnTo>
                  <a:lnTo>
                    <a:pt x="5" y="263"/>
                  </a:lnTo>
                  <a:lnTo>
                    <a:pt x="2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1" y="269"/>
                  </a:lnTo>
                  <a:lnTo>
                    <a:pt x="1" y="273"/>
                  </a:lnTo>
                  <a:lnTo>
                    <a:pt x="4" y="276"/>
                  </a:lnTo>
                  <a:lnTo>
                    <a:pt x="7" y="280"/>
                  </a:lnTo>
                  <a:lnTo>
                    <a:pt x="7" y="280"/>
                  </a:lnTo>
                  <a:lnTo>
                    <a:pt x="9" y="283"/>
                  </a:lnTo>
                  <a:lnTo>
                    <a:pt x="11" y="288"/>
                  </a:lnTo>
                  <a:lnTo>
                    <a:pt x="11" y="292"/>
                  </a:lnTo>
                  <a:lnTo>
                    <a:pt x="12" y="296"/>
                  </a:lnTo>
                  <a:lnTo>
                    <a:pt x="12" y="296"/>
                  </a:lnTo>
                  <a:lnTo>
                    <a:pt x="15" y="300"/>
                  </a:lnTo>
                  <a:lnTo>
                    <a:pt x="17" y="305"/>
                  </a:lnTo>
                  <a:lnTo>
                    <a:pt x="18" y="307"/>
                  </a:lnTo>
                  <a:lnTo>
                    <a:pt x="21" y="312"/>
                  </a:lnTo>
                  <a:lnTo>
                    <a:pt x="21" y="312"/>
                  </a:lnTo>
                  <a:lnTo>
                    <a:pt x="24" y="315"/>
                  </a:lnTo>
                  <a:lnTo>
                    <a:pt x="25" y="317"/>
                  </a:lnTo>
                  <a:lnTo>
                    <a:pt x="25" y="320"/>
                  </a:lnTo>
                  <a:lnTo>
                    <a:pt x="24" y="323"/>
                  </a:lnTo>
                  <a:lnTo>
                    <a:pt x="24" y="323"/>
                  </a:lnTo>
                  <a:lnTo>
                    <a:pt x="24" y="326"/>
                  </a:lnTo>
                  <a:lnTo>
                    <a:pt x="25" y="327"/>
                  </a:lnTo>
                  <a:lnTo>
                    <a:pt x="28" y="329"/>
                  </a:lnTo>
                  <a:lnTo>
                    <a:pt x="29" y="330"/>
                  </a:lnTo>
                  <a:lnTo>
                    <a:pt x="29" y="330"/>
                  </a:lnTo>
                  <a:lnTo>
                    <a:pt x="28" y="337"/>
                  </a:lnTo>
                  <a:lnTo>
                    <a:pt x="28" y="342"/>
                  </a:lnTo>
                  <a:lnTo>
                    <a:pt x="29" y="344"/>
                  </a:lnTo>
                  <a:lnTo>
                    <a:pt x="29" y="344"/>
                  </a:lnTo>
                  <a:lnTo>
                    <a:pt x="31" y="346"/>
                  </a:lnTo>
                  <a:lnTo>
                    <a:pt x="34" y="346"/>
                  </a:lnTo>
                  <a:lnTo>
                    <a:pt x="42" y="344"/>
                  </a:lnTo>
                  <a:lnTo>
                    <a:pt x="42" y="344"/>
                  </a:lnTo>
                  <a:lnTo>
                    <a:pt x="45" y="343"/>
                  </a:lnTo>
                  <a:lnTo>
                    <a:pt x="48" y="340"/>
                  </a:lnTo>
                  <a:lnTo>
                    <a:pt x="48" y="335"/>
                  </a:lnTo>
                  <a:lnTo>
                    <a:pt x="48" y="335"/>
                  </a:lnTo>
                  <a:lnTo>
                    <a:pt x="48" y="332"/>
                  </a:lnTo>
                  <a:lnTo>
                    <a:pt x="49" y="332"/>
                  </a:lnTo>
                  <a:lnTo>
                    <a:pt x="51" y="330"/>
                  </a:lnTo>
                  <a:lnTo>
                    <a:pt x="52" y="329"/>
                  </a:lnTo>
                  <a:lnTo>
                    <a:pt x="52" y="329"/>
                  </a:lnTo>
                  <a:lnTo>
                    <a:pt x="54" y="327"/>
                  </a:lnTo>
                  <a:lnTo>
                    <a:pt x="58" y="326"/>
                  </a:lnTo>
                  <a:lnTo>
                    <a:pt x="62" y="327"/>
                  </a:lnTo>
                  <a:lnTo>
                    <a:pt x="66" y="327"/>
                  </a:lnTo>
                  <a:lnTo>
                    <a:pt x="66" y="327"/>
                  </a:lnTo>
                  <a:lnTo>
                    <a:pt x="69" y="329"/>
                  </a:lnTo>
                  <a:lnTo>
                    <a:pt x="72" y="327"/>
                  </a:lnTo>
                  <a:lnTo>
                    <a:pt x="73" y="325"/>
                  </a:lnTo>
                  <a:lnTo>
                    <a:pt x="75" y="320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9"/>
                  </a:lnTo>
                  <a:lnTo>
                    <a:pt x="81" y="323"/>
                  </a:lnTo>
                  <a:lnTo>
                    <a:pt x="81" y="323"/>
                  </a:lnTo>
                  <a:lnTo>
                    <a:pt x="82" y="322"/>
                  </a:lnTo>
                  <a:lnTo>
                    <a:pt x="85" y="319"/>
                  </a:lnTo>
                  <a:lnTo>
                    <a:pt x="89" y="307"/>
                  </a:lnTo>
                  <a:lnTo>
                    <a:pt x="89" y="307"/>
                  </a:lnTo>
                  <a:lnTo>
                    <a:pt x="91" y="305"/>
                  </a:lnTo>
                  <a:lnTo>
                    <a:pt x="89" y="303"/>
                  </a:lnTo>
                  <a:lnTo>
                    <a:pt x="83" y="309"/>
                  </a:lnTo>
                  <a:lnTo>
                    <a:pt x="83" y="309"/>
                  </a:lnTo>
                  <a:lnTo>
                    <a:pt x="82" y="310"/>
                  </a:lnTo>
                  <a:lnTo>
                    <a:pt x="81" y="310"/>
                  </a:lnTo>
                  <a:lnTo>
                    <a:pt x="81" y="307"/>
                  </a:lnTo>
                  <a:lnTo>
                    <a:pt x="83" y="298"/>
                  </a:lnTo>
                  <a:lnTo>
                    <a:pt x="83" y="298"/>
                  </a:lnTo>
                  <a:lnTo>
                    <a:pt x="85" y="292"/>
                  </a:lnTo>
                  <a:lnTo>
                    <a:pt x="85" y="286"/>
                  </a:lnTo>
                  <a:lnTo>
                    <a:pt x="86" y="275"/>
                  </a:lnTo>
                  <a:lnTo>
                    <a:pt x="86" y="275"/>
                  </a:lnTo>
                  <a:lnTo>
                    <a:pt x="89" y="269"/>
                  </a:lnTo>
                  <a:lnTo>
                    <a:pt x="91" y="266"/>
                  </a:lnTo>
                  <a:lnTo>
                    <a:pt x="95" y="265"/>
                  </a:lnTo>
                  <a:lnTo>
                    <a:pt x="95" y="265"/>
                  </a:lnTo>
                  <a:lnTo>
                    <a:pt x="101" y="263"/>
                  </a:lnTo>
                  <a:lnTo>
                    <a:pt x="106" y="259"/>
                  </a:lnTo>
                  <a:lnTo>
                    <a:pt x="109" y="255"/>
                  </a:lnTo>
                  <a:lnTo>
                    <a:pt x="110" y="252"/>
                  </a:lnTo>
                  <a:lnTo>
                    <a:pt x="110" y="252"/>
                  </a:lnTo>
                  <a:lnTo>
                    <a:pt x="110" y="251"/>
                  </a:lnTo>
                  <a:lnTo>
                    <a:pt x="110" y="249"/>
                  </a:lnTo>
                  <a:lnTo>
                    <a:pt x="113" y="245"/>
                  </a:lnTo>
                  <a:lnTo>
                    <a:pt x="118" y="242"/>
                  </a:lnTo>
                  <a:lnTo>
                    <a:pt x="119" y="239"/>
                  </a:lnTo>
                  <a:lnTo>
                    <a:pt x="119" y="239"/>
                  </a:lnTo>
                  <a:lnTo>
                    <a:pt x="118" y="235"/>
                  </a:lnTo>
                  <a:lnTo>
                    <a:pt x="113" y="229"/>
                  </a:lnTo>
                  <a:lnTo>
                    <a:pt x="105" y="222"/>
                  </a:lnTo>
                  <a:lnTo>
                    <a:pt x="105" y="222"/>
                  </a:lnTo>
                  <a:lnTo>
                    <a:pt x="101" y="221"/>
                  </a:lnTo>
                  <a:lnTo>
                    <a:pt x="96" y="221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3" y="219"/>
                  </a:lnTo>
                  <a:lnTo>
                    <a:pt x="92" y="211"/>
                  </a:lnTo>
                  <a:lnTo>
                    <a:pt x="91" y="201"/>
                  </a:lnTo>
                  <a:lnTo>
                    <a:pt x="91" y="201"/>
                  </a:lnTo>
                  <a:lnTo>
                    <a:pt x="92" y="197"/>
                  </a:lnTo>
                  <a:lnTo>
                    <a:pt x="93" y="192"/>
                  </a:lnTo>
                  <a:lnTo>
                    <a:pt x="96" y="189"/>
                  </a:lnTo>
                  <a:lnTo>
                    <a:pt x="96" y="185"/>
                  </a:lnTo>
                  <a:lnTo>
                    <a:pt x="96" y="185"/>
                  </a:lnTo>
                  <a:lnTo>
                    <a:pt x="98" y="178"/>
                  </a:lnTo>
                  <a:lnTo>
                    <a:pt x="99" y="175"/>
                  </a:lnTo>
                  <a:lnTo>
                    <a:pt x="101" y="172"/>
                  </a:lnTo>
                  <a:lnTo>
                    <a:pt x="101" y="172"/>
                  </a:lnTo>
                  <a:lnTo>
                    <a:pt x="103" y="171"/>
                  </a:lnTo>
                  <a:lnTo>
                    <a:pt x="105" y="169"/>
                  </a:lnTo>
                  <a:lnTo>
                    <a:pt x="106" y="167"/>
                  </a:lnTo>
                  <a:lnTo>
                    <a:pt x="109" y="165"/>
                  </a:lnTo>
                  <a:lnTo>
                    <a:pt x="109" y="165"/>
                  </a:lnTo>
                  <a:lnTo>
                    <a:pt x="112" y="164"/>
                  </a:lnTo>
                  <a:lnTo>
                    <a:pt x="113" y="160"/>
                  </a:lnTo>
                  <a:lnTo>
                    <a:pt x="116" y="155"/>
                  </a:lnTo>
                  <a:lnTo>
                    <a:pt x="120" y="152"/>
                  </a:lnTo>
                  <a:lnTo>
                    <a:pt x="120" y="152"/>
                  </a:lnTo>
                  <a:lnTo>
                    <a:pt x="126" y="150"/>
                  </a:lnTo>
                  <a:lnTo>
                    <a:pt x="135" y="144"/>
                  </a:lnTo>
                  <a:lnTo>
                    <a:pt x="135" y="144"/>
                  </a:lnTo>
                  <a:lnTo>
                    <a:pt x="149" y="135"/>
                  </a:lnTo>
                  <a:lnTo>
                    <a:pt x="156" y="130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0" y="124"/>
                  </a:lnTo>
                  <a:lnTo>
                    <a:pt x="159" y="121"/>
                  </a:lnTo>
                  <a:lnTo>
                    <a:pt x="157" y="118"/>
                  </a:lnTo>
                  <a:lnTo>
                    <a:pt x="156" y="114"/>
                  </a:lnTo>
                  <a:lnTo>
                    <a:pt x="156" y="113"/>
                  </a:lnTo>
                  <a:lnTo>
                    <a:pt x="157" y="110"/>
                  </a:lnTo>
                  <a:lnTo>
                    <a:pt x="157" y="110"/>
                  </a:lnTo>
                  <a:lnTo>
                    <a:pt x="162" y="105"/>
                  </a:lnTo>
                  <a:lnTo>
                    <a:pt x="162" y="103"/>
                  </a:lnTo>
                  <a:lnTo>
                    <a:pt x="162" y="100"/>
                  </a:lnTo>
                  <a:lnTo>
                    <a:pt x="165" y="97"/>
                  </a:lnTo>
                  <a:lnTo>
                    <a:pt x="165" y="97"/>
                  </a:lnTo>
                  <a:lnTo>
                    <a:pt x="170" y="94"/>
                  </a:lnTo>
                  <a:lnTo>
                    <a:pt x="174" y="88"/>
                  </a:lnTo>
                  <a:lnTo>
                    <a:pt x="174" y="88"/>
                  </a:lnTo>
                  <a:lnTo>
                    <a:pt x="177" y="87"/>
                  </a:lnTo>
                  <a:lnTo>
                    <a:pt x="182" y="87"/>
                  </a:lnTo>
                  <a:lnTo>
                    <a:pt x="186" y="87"/>
                  </a:lnTo>
                  <a:lnTo>
                    <a:pt x="192" y="87"/>
                  </a:lnTo>
                  <a:lnTo>
                    <a:pt x="192" y="87"/>
                  </a:lnTo>
                  <a:lnTo>
                    <a:pt x="196" y="87"/>
                  </a:lnTo>
                  <a:lnTo>
                    <a:pt x="200" y="87"/>
                  </a:lnTo>
                  <a:lnTo>
                    <a:pt x="200" y="87"/>
                  </a:lnTo>
                  <a:lnTo>
                    <a:pt x="199" y="83"/>
                  </a:lnTo>
                  <a:lnTo>
                    <a:pt x="197" y="80"/>
                  </a:lnTo>
                  <a:lnTo>
                    <a:pt x="197" y="80"/>
                  </a:lnTo>
                  <a:close/>
                  <a:moveTo>
                    <a:pt x="118" y="288"/>
                  </a:moveTo>
                  <a:lnTo>
                    <a:pt x="118" y="288"/>
                  </a:lnTo>
                  <a:lnTo>
                    <a:pt x="115" y="289"/>
                  </a:lnTo>
                  <a:lnTo>
                    <a:pt x="112" y="290"/>
                  </a:lnTo>
                  <a:lnTo>
                    <a:pt x="108" y="298"/>
                  </a:lnTo>
                  <a:lnTo>
                    <a:pt x="106" y="305"/>
                  </a:lnTo>
                  <a:lnTo>
                    <a:pt x="106" y="309"/>
                  </a:lnTo>
                  <a:lnTo>
                    <a:pt x="106" y="309"/>
                  </a:lnTo>
                  <a:lnTo>
                    <a:pt x="108" y="309"/>
                  </a:lnTo>
                  <a:lnTo>
                    <a:pt x="110" y="306"/>
                  </a:lnTo>
                  <a:lnTo>
                    <a:pt x="116" y="299"/>
                  </a:lnTo>
                  <a:lnTo>
                    <a:pt x="120" y="292"/>
                  </a:lnTo>
                  <a:lnTo>
                    <a:pt x="120" y="289"/>
                  </a:lnTo>
                  <a:lnTo>
                    <a:pt x="118" y="288"/>
                  </a:lnTo>
                  <a:lnTo>
                    <a:pt x="118" y="288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7" name="Freeform 323"/>
            <p:cNvSpPr>
              <a:spLocks noEditPoints="1"/>
            </p:cNvSpPr>
            <p:nvPr/>
          </p:nvSpPr>
          <p:spPr bwMode="auto">
            <a:xfrm>
              <a:off x="4595464" y="2091746"/>
              <a:ext cx="137219" cy="66488"/>
            </a:xfrm>
            <a:custGeom>
              <a:avLst/>
              <a:gdLst/>
              <a:ahLst/>
              <a:cxnLst>
                <a:cxn ang="0">
                  <a:pos x="92" y="12"/>
                </a:cxn>
                <a:cxn ang="0">
                  <a:pos x="97" y="5"/>
                </a:cxn>
                <a:cxn ang="0">
                  <a:pos x="95" y="2"/>
                </a:cxn>
                <a:cxn ang="0">
                  <a:pos x="92" y="3"/>
                </a:cxn>
                <a:cxn ang="0">
                  <a:pos x="77" y="2"/>
                </a:cxn>
                <a:cxn ang="0">
                  <a:pos x="61" y="0"/>
                </a:cxn>
                <a:cxn ang="0">
                  <a:pos x="45" y="2"/>
                </a:cxn>
                <a:cxn ang="0">
                  <a:pos x="31" y="6"/>
                </a:cxn>
                <a:cxn ang="0">
                  <a:pos x="28" y="9"/>
                </a:cxn>
                <a:cxn ang="0">
                  <a:pos x="21" y="13"/>
                </a:cxn>
                <a:cxn ang="0">
                  <a:pos x="23" y="15"/>
                </a:cxn>
                <a:cxn ang="0">
                  <a:pos x="24" y="17"/>
                </a:cxn>
                <a:cxn ang="0">
                  <a:pos x="24" y="23"/>
                </a:cxn>
                <a:cxn ang="0">
                  <a:pos x="26" y="26"/>
                </a:cxn>
                <a:cxn ang="0">
                  <a:pos x="31" y="32"/>
                </a:cxn>
                <a:cxn ang="0">
                  <a:pos x="36" y="30"/>
                </a:cxn>
                <a:cxn ang="0">
                  <a:pos x="40" y="32"/>
                </a:cxn>
                <a:cxn ang="0">
                  <a:pos x="38" y="37"/>
                </a:cxn>
                <a:cxn ang="0">
                  <a:pos x="38" y="37"/>
                </a:cxn>
                <a:cxn ang="0">
                  <a:pos x="48" y="37"/>
                </a:cxn>
                <a:cxn ang="0">
                  <a:pos x="55" y="37"/>
                </a:cxn>
                <a:cxn ang="0">
                  <a:pos x="68" y="46"/>
                </a:cxn>
                <a:cxn ang="0">
                  <a:pos x="71" y="47"/>
                </a:cxn>
                <a:cxn ang="0">
                  <a:pos x="87" y="47"/>
                </a:cxn>
                <a:cxn ang="0">
                  <a:pos x="87" y="46"/>
                </a:cxn>
                <a:cxn ang="0">
                  <a:pos x="87" y="43"/>
                </a:cxn>
                <a:cxn ang="0">
                  <a:pos x="92" y="40"/>
                </a:cxn>
                <a:cxn ang="0">
                  <a:pos x="91" y="37"/>
                </a:cxn>
                <a:cxn ang="0">
                  <a:pos x="88" y="29"/>
                </a:cxn>
                <a:cxn ang="0">
                  <a:pos x="87" y="25"/>
                </a:cxn>
                <a:cxn ang="0">
                  <a:pos x="87" y="20"/>
                </a:cxn>
                <a:cxn ang="0">
                  <a:pos x="92" y="12"/>
                </a:cxn>
                <a:cxn ang="0">
                  <a:pos x="8" y="23"/>
                </a:cxn>
                <a:cxn ang="0">
                  <a:pos x="6" y="25"/>
                </a:cxn>
                <a:cxn ang="0">
                  <a:pos x="0" y="32"/>
                </a:cxn>
                <a:cxn ang="0">
                  <a:pos x="1" y="37"/>
                </a:cxn>
                <a:cxn ang="0">
                  <a:pos x="1" y="37"/>
                </a:cxn>
                <a:cxn ang="0">
                  <a:pos x="11" y="33"/>
                </a:cxn>
                <a:cxn ang="0">
                  <a:pos x="18" y="26"/>
                </a:cxn>
                <a:cxn ang="0">
                  <a:pos x="17" y="23"/>
                </a:cxn>
                <a:cxn ang="0">
                  <a:pos x="8" y="23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0" y="15"/>
                </a:cxn>
                <a:cxn ang="0">
                  <a:pos x="4" y="16"/>
                </a:cxn>
                <a:cxn ang="0">
                  <a:pos x="6" y="17"/>
                </a:cxn>
                <a:cxn ang="0">
                  <a:pos x="10" y="19"/>
                </a:cxn>
                <a:cxn ang="0">
                  <a:pos x="16" y="16"/>
                </a:cxn>
              </a:cxnLst>
              <a:rect l="0" t="0" r="r" b="b"/>
              <a:pathLst>
                <a:path w="97" h="47">
                  <a:moveTo>
                    <a:pt x="92" y="12"/>
                  </a:moveTo>
                  <a:lnTo>
                    <a:pt x="92" y="12"/>
                  </a:lnTo>
                  <a:lnTo>
                    <a:pt x="97" y="7"/>
                  </a:lnTo>
                  <a:lnTo>
                    <a:pt x="97" y="5"/>
                  </a:lnTo>
                  <a:lnTo>
                    <a:pt x="95" y="2"/>
                  </a:lnTo>
                  <a:lnTo>
                    <a:pt x="95" y="2"/>
                  </a:lnTo>
                  <a:lnTo>
                    <a:pt x="92" y="3"/>
                  </a:lnTo>
                  <a:lnTo>
                    <a:pt x="92" y="3"/>
                  </a:lnTo>
                  <a:lnTo>
                    <a:pt x="85" y="3"/>
                  </a:lnTo>
                  <a:lnTo>
                    <a:pt x="77" y="2"/>
                  </a:lnTo>
                  <a:lnTo>
                    <a:pt x="70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5" y="2"/>
                  </a:lnTo>
                  <a:lnTo>
                    <a:pt x="37" y="3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28" y="9"/>
                  </a:lnTo>
                  <a:lnTo>
                    <a:pt x="24" y="10"/>
                  </a:lnTo>
                  <a:lnTo>
                    <a:pt x="21" y="13"/>
                  </a:lnTo>
                  <a:lnTo>
                    <a:pt x="21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4" y="17"/>
                  </a:lnTo>
                  <a:lnTo>
                    <a:pt x="24" y="20"/>
                  </a:lnTo>
                  <a:lnTo>
                    <a:pt x="24" y="23"/>
                  </a:lnTo>
                  <a:lnTo>
                    <a:pt x="26" y="26"/>
                  </a:lnTo>
                  <a:lnTo>
                    <a:pt x="26" y="26"/>
                  </a:lnTo>
                  <a:lnTo>
                    <a:pt x="30" y="30"/>
                  </a:lnTo>
                  <a:lnTo>
                    <a:pt x="31" y="32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0" y="32"/>
                  </a:lnTo>
                  <a:lnTo>
                    <a:pt x="40" y="34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48" y="37"/>
                  </a:lnTo>
                  <a:lnTo>
                    <a:pt x="55" y="37"/>
                  </a:lnTo>
                  <a:lnTo>
                    <a:pt x="55" y="37"/>
                  </a:lnTo>
                  <a:lnTo>
                    <a:pt x="63" y="43"/>
                  </a:lnTo>
                  <a:lnTo>
                    <a:pt x="68" y="46"/>
                  </a:lnTo>
                  <a:lnTo>
                    <a:pt x="71" y="47"/>
                  </a:lnTo>
                  <a:lnTo>
                    <a:pt x="71" y="47"/>
                  </a:lnTo>
                  <a:lnTo>
                    <a:pt x="77" y="47"/>
                  </a:lnTo>
                  <a:lnTo>
                    <a:pt x="87" y="47"/>
                  </a:lnTo>
                  <a:lnTo>
                    <a:pt x="87" y="47"/>
                  </a:lnTo>
                  <a:lnTo>
                    <a:pt x="87" y="46"/>
                  </a:lnTo>
                  <a:lnTo>
                    <a:pt x="87" y="43"/>
                  </a:lnTo>
                  <a:lnTo>
                    <a:pt x="87" y="43"/>
                  </a:lnTo>
                  <a:lnTo>
                    <a:pt x="91" y="42"/>
                  </a:lnTo>
                  <a:lnTo>
                    <a:pt x="92" y="40"/>
                  </a:lnTo>
                  <a:lnTo>
                    <a:pt x="91" y="37"/>
                  </a:lnTo>
                  <a:lnTo>
                    <a:pt x="91" y="37"/>
                  </a:lnTo>
                  <a:lnTo>
                    <a:pt x="90" y="34"/>
                  </a:lnTo>
                  <a:lnTo>
                    <a:pt x="88" y="29"/>
                  </a:lnTo>
                  <a:lnTo>
                    <a:pt x="88" y="29"/>
                  </a:lnTo>
                  <a:lnTo>
                    <a:pt x="87" y="25"/>
                  </a:lnTo>
                  <a:lnTo>
                    <a:pt x="87" y="20"/>
                  </a:lnTo>
                  <a:lnTo>
                    <a:pt x="87" y="20"/>
                  </a:lnTo>
                  <a:lnTo>
                    <a:pt x="90" y="17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8" y="23"/>
                  </a:moveTo>
                  <a:lnTo>
                    <a:pt x="8" y="23"/>
                  </a:lnTo>
                  <a:lnTo>
                    <a:pt x="6" y="25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1" y="37"/>
                  </a:lnTo>
                  <a:lnTo>
                    <a:pt x="6" y="36"/>
                  </a:lnTo>
                  <a:lnTo>
                    <a:pt x="11" y="33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0" y="25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8" y="23"/>
                  </a:lnTo>
                  <a:lnTo>
                    <a:pt x="8" y="23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16" y="16"/>
                  </a:lnTo>
                  <a:lnTo>
                    <a:pt x="14" y="15"/>
                  </a:lnTo>
                  <a:lnTo>
                    <a:pt x="10" y="15"/>
                  </a:lnTo>
                  <a:lnTo>
                    <a:pt x="6" y="16"/>
                  </a:lnTo>
                  <a:lnTo>
                    <a:pt x="4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8" name="Freeform 324"/>
            <p:cNvSpPr>
              <a:spLocks/>
            </p:cNvSpPr>
            <p:nvPr/>
          </p:nvSpPr>
          <p:spPr bwMode="auto">
            <a:xfrm>
              <a:off x="4857171" y="3534668"/>
              <a:ext cx="181072" cy="222097"/>
            </a:xfrm>
            <a:custGeom>
              <a:avLst/>
              <a:gdLst/>
              <a:ahLst/>
              <a:cxnLst>
                <a:cxn ang="0">
                  <a:pos x="121" y="24"/>
                </a:cxn>
                <a:cxn ang="0">
                  <a:pos x="128" y="13"/>
                </a:cxn>
                <a:cxn ang="0">
                  <a:pos x="121" y="16"/>
                </a:cxn>
                <a:cxn ang="0">
                  <a:pos x="115" y="16"/>
                </a:cxn>
                <a:cxn ang="0">
                  <a:pos x="112" y="13"/>
                </a:cxn>
                <a:cxn ang="0">
                  <a:pos x="107" y="12"/>
                </a:cxn>
                <a:cxn ang="0">
                  <a:pos x="98" y="16"/>
                </a:cxn>
                <a:cxn ang="0">
                  <a:pos x="92" y="22"/>
                </a:cxn>
                <a:cxn ang="0">
                  <a:pos x="88" y="24"/>
                </a:cxn>
                <a:cxn ang="0">
                  <a:pos x="80" y="22"/>
                </a:cxn>
                <a:cxn ang="0">
                  <a:pos x="70" y="20"/>
                </a:cxn>
                <a:cxn ang="0">
                  <a:pos x="60" y="17"/>
                </a:cxn>
                <a:cxn ang="0">
                  <a:pos x="51" y="10"/>
                </a:cxn>
                <a:cxn ang="0">
                  <a:pos x="43" y="7"/>
                </a:cxn>
                <a:cxn ang="0">
                  <a:pos x="34" y="7"/>
                </a:cxn>
                <a:cxn ang="0">
                  <a:pos x="25" y="2"/>
                </a:cxn>
                <a:cxn ang="0">
                  <a:pos x="24" y="2"/>
                </a:cxn>
                <a:cxn ang="0">
                  <a:pos x="16" y="2"/>
                </a:cxn>
                <a:cxn ang="0">
                  <a:pos x="8" y="5"/>
                </a:cxn>
                <a:cxn ang="0">
                  <a:pos x="3" y="10"/>
                </a:cxn>
                <a:cxn ang="0">
                  <a:pos x="1" y="13"/>
                </a:cxn>
                <a:cxn ang="0">
                  <a:pos x="10" y="30"/>
                </a:cxn>
                <a:cxn ang="0">
                  <a:pos x="17" y="36"/>
                </a:cxn>
                <a:cxn ang="0">
                  <a:pos x="16" y="50"/>
                </a:cxn>
                <a:cxn ang="0">
                  <a:pos x="11" y="60"/>
                </a:cxn>
                <a:cxn ang="0">
                  <a:pos x="4" y="69"/>
                </a:cxn>
                <a:cxn ang="0">
                  <a:pos x="0" y="79"/>
                </a:cxn>
                <a:cxn ang="0">
                  <a:pos x="10" y="83"/>
                </a:cxn>
                <a:cxn ang="0">
                  <a:pos x="11" y="84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0" y="94"/>
                </a:cxn>
                <a:cxn ang="0">
                  <a:pos x="60" y="128"/>
                </a:cxn>
                <a:cxn ang="0">
                  <a:pos x="60" y="138"/>
                </a:cxn>
                <a:cxn ang="0">
                  <a:pos x="85" y="157"/>
                </a:cxn>
                <a:cxn ang="0">
                  <a:pos x="102" y="123"/>
                </a:cxn>
                <a:cxn ang="0">
                  <a:pos x="104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15" y="113"/>
                </a:cxn>
                <a:cxn ang="0">
                  <a:pos x="121" y="108"/>
                </a:cxn>
                <a:cxn ang="0">
                  <a:pos x="122" y="107"/>
                </a:cxn>
                <a:cxn ang="0">
                  <a:pos x="114" y="36"/>
                </a:cxn>
              </a:cxnLst>
              <a:rect l="0" t="0" r="r" b="b"/>
              <a:pathLst>
                <a:path w="128" h="157">
                  <a:moveTo>
                    <a:pt x="114" y="36"/>
                  </a:moveTo>
                  <a:lnTo>
                    <a:pt x="121" y="24"/>
                  </a:lnTo>
                  <a:lnTo>
                    <a:pt x="128" y="13"/>
                  </a:lnTo>
                  <a:lnTo>
                    <a:pt x="128" y="13"/>
                  </a:lnTo>
                  <a:lnTo>
                    <a:pt x="121" y="16"/>
                  </a:lnTo>
                  <a:lnTo>
                    <a:pt x="121" y="16"/>
                  </a:lnTo>
                  <a:lnTo>
                    <a:pt x="118" y="16"/>
                  </a:lnTo>
                  <a:lnTo>
                    <a:pt x="115" y="16"/>
                  </a:lnTo>
                  <a:lnTo>
                    <a:pt x="112" y="13"/>
                  </a:lnTo>
                  <a:lnTo>
                    <a:pt x="112" y="13"/>
                  </a:lnTo>
                  <a:lnTo>
                    <a:pt x="111" y="12"/>
                  </a:lnTo>
                  <a:lnTo>
                    <a:pt x="107" y="12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5" y="19"/>
                  </a:lnTo>
                  <a:lnTo>
                    <a:pt x="92" y="22"/>
                  </a:lnTo>
                  <a:lnTo>
                    <a:pt x="90" y="23"/>
                  </a:lnTo>
                  <a:lnTo>
                    <a:pt x="88" y="24"/>
                  </a:lnTo>
                  <a:lnTo>
                    <a:pt x="88" y="24"/>
                  </a:lnTo>
                  <a:lnTo>
                    <a:pt x="80" y="22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65" y="20"/>
                  </a:lnTo>
                  <a:lnTo>
                    <a:pt x="60" y="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47" y="9"/>
                  </a:lnTo>
                  <a:lnTo>
                    <a:pt x="43" y="7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0" y="5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8" y="5"/>
                  </a:lnTo>
                  <a:lnTo>
                    <a:pt x="4" y="7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3"/>
                  </a:lnTo>
                  <a:lnTo>
                    <a:pt x="8" y="19"/>
                  </a:lnTo>
                  <a:lnTo>
                    <a:pt x="10" y="30"/>
                  </a:lnTo>
                  <a:lnTo>
                    <a:pt x="17" y="36"/>
                  </a:lnTo>
                  <a:lnTo>
                    <a:pt x="17" y="36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4" y="54"/>
                  </a:lnTo>
                  <a:lnTo>
                    <a:pt x="11" y="60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8" y="81"/>
                  </a:lnTo>
                  <a:lnTo>
                    <a:pt x="10" y="83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4" y="87"/>
                  </a:lnTo>
                  <a:lnTo>
                    <a:pt x="1" y="90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60" y="128"/>
                  </a:lnTo>
                  <a:lnTo>
                    <a:pt x="60" y="138"/>
                  </a:lnTo>
                  <a:lnTo>
                    <a:pt x="60" y="138"/>
                  </a:lnTo>
                  <a:lnTo>
                    <a:pt x="85" y="157"/>
                  </a:lnTo>
                  <a:lnTo>
                    <a:pt x="85" y="157"/>
                  </a:lnTo>
                  <a:lnTo>
                    <a:pt x="95" y="135"/>
                  </a:lnTo>
                  <a:lnTo>
                    <a:pt x="102" y="123"/>
                  </a:lnTo>
                  <a:lnTo>
                    <a:pt x="102" y="123"/>
                  </a:lnTo>
                  <a:lnTo>
                    <a:pt x="104" y="120"/>
                  </a:lnTo>
                  <a:lnTo>
                    <a:pt x="107" y="117"/>
                  </a:lnTo>
                  <a:lnTo>
                    <a:pt x="109" y="116"/>
                  </a:lnTo>
                  <a:lnTo>
                    <a:pt x="112" y="114"/>
                  </a:lnTo>
                  <a:lnTo>
                    <a:pt x="112" y="114"/>
                  </a:lnTo>
                  <a:lnTo>
                    <a:pt x="114" y="113"/>
                  </a:lnTo>
                  <a:lnTo>
                    <a:pt x="115" y="113"/>
                  </a:lnTo>
                  <a:lnTo>
                    <a:pt x="118" y="111"/>
                  </a:lnTo>
                  <a:lnTo>
                    <a:pt x="121" y="108"/>
                  </a:lnTo>
                  <a:lnTo>
                    <a:pt x="121" y="108"/>
                  </a:lnTo>
                  <a:lnTo>
                    <a:pt x="122" y="107"/>
                  </a:lnTo>
                  <a:lnTo>
                    <a:pt x="114" y="94"/>
                  </a:lnTo>
                  <a:lnTo>
                    <a:pt x="114" y="3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09" name="Freeform 325"/>
            <p:cNvSpPr>
              <a:spLocks/>
            </p:cNvSpPr>
            <p:nvPr/>
          </p:nvSpPr>
          <p:spPr bwMode="auto">
            <a:xfrm>
              <a:off x="4756732" y="3553058"/>
              <a:ext cx="124487" cy="127317"/>
            </a:xfrm>
            <a:custGeom>
              <a:avLst/>
              <a:gdLst/>
              <a:ahLst/>
              <a:cxnLst>
                <a:cxn ang="0">
                  <a:pos x="79" y="6"/>
                </a:cxn>
                <a:cxn ang="0">
                  <a:pos x="72" y="0"/>
                </a:cxn>
                <a:cxn ang="0">
                  <a:pos x="67" y="4"/>
                </a:cxn>
                <a:cxn ang="0">
                  <a:pos x="65" y="6"/>
                </a:cxn>
                <a:cxn ang="0">
                  <a:pos x="57" y="6"/>
                </a:cxn>
                <a:cxn ang="0">
                  <a:pos x="54" y="4"/>
                </a:cxn>
                <a:cxn ang="0">
                  <a:pos x="45" y="9"/>
                </a:cxn>
                <a:cxn ang="0">
                  <a:pos x="42" y="10"/>
                </a:cxn>
                <a:cxn ang="0">
                  <a:pos x="38" y="6"/>
                </a:cxn>
                <a:cxn ang="0">
                  <a:pos x="35" y="6"/>
                </a:cxn>
                <a:cxn ang="0">
                  <a:pos x="23" y="9"/>
                </a:cxn>
                <a:cxn ang="0">
                  <a:pos x="21" y="23"/>
                </a:cxn>
                <a:cxn ang="0">
                  <a:pos x="23" y="26"/>
                </a:cxn>
                <a:cxn ang="0">
                  <a:pos x="25" y="29"/>
                </a:cxn>
                <a:cxn ang="0">
                  <a:pos x="27" y="31"/>
                </a:cxn>
                <a:cxn ang="0">
                  <a:pos x="24" y="36"/>
                </a:cxn>
                <a:cxn ang="0">
                  <a:pos x="23" y="39"/>
                </a:cxn>
                <a:cxn ang="0">
                  <a:pos x="15" y="44"/>
                </a:cxn>
                <a:cxn ang="0">
                  <a:pos x="13" y="46"/>
                </a:cxn>
                <a:cxn ang="0">
                  <a:pos x="11" y="50"/>
                </a:cxn>
                <a:cxn ang="0">
                  <a:pos x="10" y="53"/>
                </a:cxn>
                <a:cxn ang="0">
                  <a:pos x="7" y="57"/>
                </a:cxn>
                <a:cxn ang="0">
                  <a:pos x="5" y="64"/>
                </a:cxn>
                <a:cxn ang="0">
                  <a:pos x="3" y="78"/>
                </a:cxn>
                <a:cxn ang="0">
                  <a:pos x="1" y="84"/>
                </a:cxn>
                <a:cxn ang="0">
                  <a:pos x="0" y="90"/>
                </a:cxn>
                <a:cxn ang="0">
                  <a:pos x="8" y="88"/>
                </a:cxn>
                <a:cxn ang="0">
                  <a:pos x="17" y="85"/>
                </a:cxn>
                <a:cxn ang="0">
                  <a:pos x="38" y="83"/>
                </a:cxn>
                <a:cxn ang="0">
                  <a:pos x="42" y="71"/>
                </a:cxn>
                <a:cxn ang="0">
                  <a:pos x="50" y="64"/>
                </a:cxn>
                <a:cxn ang="0">
                  <a:pos x="55" y="64"/>
                </a:cxn>
                <a:cxn ang="0">
                  <a:pos x="71" y="66"/>
                </a:cxn>
                <a:cxn ang="0">
                  <a:pos x="75" y="56"/>
                </a:cxn>
                <a:cxn ang="0">
                  <a:pos x="82" y="47"/>
                </a:cxn>
                <a:cxn ang="0">
                  <a:pos x="87" y="37"/>
                </a:cxn>
                <a:cxn ang="0">
                  <a:pos x="88" y="23"/>
                </a:cxn>
              </a:cxnLst>
              <a:rect l="0" t="0" r="r" b="b"/>
              <a:pathLst>
                <a:path w="88" h="90">
                  <a:moveTo>
                    <a:pt x="81" y="17"/>
                  </a:moveTo>
                  <a:lnTo>
                    <a:pt x="79" y="6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68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5" y="6"/>
                  </a:lnTo>
                  <a:lnTo>
                    <a:pt x="62" y="6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4" y="4"/>
                  </a:lnTo>
                  <a:lnTo>
                    <a:pt x="50" y="6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2" y="10"/>
                  </a:lnTo>
                  <a:lnTo>
                    <a:pt x="41" y="9"/>
                  </a:lnTo>
                  <a:lnTo>
                    <a:pt x="38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27" y="7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3" y="26"/>
                  </a:lnTo>
                  <a:lnTo>
                    <a:pt x="24" y="27"/>
                  </a:lnTo>
                  <a:lnTo>
                    <a:pt x="25" y="29"/>
                  </a:lnTo>
                  <a:lnTo>
                    <a:pt x="27" y="31"/>
                  </a:lnTo>
                  <a:lnTo>
                    <a:pt x="27" y="31"/>
                  </a:lnTo>
                  <a:lnTo>
                    <a:pt x="25" y="33"/>
                  </a:lnTo>
                  <a:lnTo>
                    <a:pt x="24" y="36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0" y="41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11" y="50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7" y="54"/>
                  </a:lnTo>
                  <a:lnTo>
                    <a:pt x="7" y="57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3" y="71"/>
                  </a:lnTo>
                  <a:lnTo>
                    <a:pt x="3" y="78"/>
                  </a:lnTo>
                  <a:lnTo>
                    <a:pt x="3" y="78"/>
                  </a:lnTo>
                  <a:lnTo>
                    <a:pt x="1" y="84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4" y="90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17" y="85"/>
                  </a:lnTo>
                  <a:lnTo>
                    <a:pt x="24" y="83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42" y="71"/>
                  </a:lnTo>
                  <a:lnTo>
                    <a:pt x="47" y="67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55" y="64"/>
                  </a:lnTo>
                  <a:lnTo>
                    <a:pt x="60" y="64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5" y="56"/>
                  </a:lnTo>
                  <a:lnTo>
                    <a:pt x="75" y="56"/>
                  </a:lnTo>
                  <a:lnTo>
                    <a:pt x="82" y="47"/>
                  </a:lnTo>
                  <a:lnTo>
                    <a:pt x="85" y="41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88" y="23"/>
                  </a:lnTo>
                  <a:lnTo>
                    <a:pt x="81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0" name="Freeform 326"/>
            <p:cNvSpPr>
              <a:spLocks/>
            </p:cNvSpPr>
            <p:nvPr/>
          </p:nvSpPr>
          <p:spPr bwMode="auto">
            <a:xfrm>
              <a:off x="5367852" y="2528867"/>
              <a:ext cx="394682" cy="234828"/>
            </a:xfrm>
            <a:custGeom>
              <a:avLst/>
              <a:gdLst/>
              <a:ahLst/>
              <a:cxnLst>
                <a:cxn ang="0">
                  <a:pos x="262" y="84"/>
                </a:cxn>
                <a:cxn ang="0">
                  <a:pos x="253" y="83"/>
                </a:cxn>
                <a:cxn ang="0">
                  <a:pos x="241" y="84"/>
                </a:cxn>
                <a:cxn ang="0">
                  <a:pos x="232" y="78"/>
                </a:cxn>
                <a:cxn ang="0">
                  <a:pos x="214" y="85"/>
                </a:cxn>
                <a:cxn ang="0">
                  <a:pos x="208" y="95"/>
                </a:cxn>
                <a:cxn ang="0">
                  <a:pos x="202" y="94"/>
                </a:cxn>
                <a:cxn ang="0">
                  <a:pos x="188" y="87"/>
                </a:cxn>
                <a:cxn ang="0">
                  <a:pos x="175" y="83"/>
                </a:cxn>
                <a:cxn ang="0">
                  <a:pos x="167" y="70"/>
                </a:cxn>
                <a:cxn ang="0">
                  <a:pos x="165" y="53"/>
                </a:cxn>
                <a:cxn ang="0">
                  <a:pos x="155" y="46"/>
                </a:cxn>
                <a:cxn ang="0">
                  <a:pos x="133" y="41"/>
                </a:cxn>
                <a:cxn ang="0">
                  <a:pos x="105" y="41"/>
                </a:cxn>
                <a:cxn ang="0">
                  <a:pos x="96" y="41"/>
                </a:cxn>
                <a:cxn ang="0">
                  <a:pos x="76" y="24"/>
                </a:cxn>
                <a:cxn ang="0">
                  <a:pos x="57" y="33"/>
                </a:cxn>
                <a:cxn ang="0">
                  <a:pos x="53" y="24"/>
                </a:cxn>
                <a:cxn ang="0">
                  <a:pos x="54" y="4"/>
                </a:cxn>
                <a:cxn ang="0">
                  <a:pos x="50" y="3"/>
                </a:cxn>
                <a:cxn ang="0">
                  <a:pos x="46" y="24"/>
                </a:cxn>
                <a:cxn ang="0">
                  <a:pos x="41" y="23"/>
                </a:cxn>
                <a:cxn ang="0">
                  <a:pos x="2" y="11"/>
                </a:cxn>
                <a:cxn ang="0">
                  <a:pos x="0" y="83"/>
                </a:cxn>
                <a:cxn ang="0">
                  <a:pos x="14" y="84"/>
                </a:cxn>
                <a:cxn ang="0">
                  <a:pos x="17" y="74"/>
                </a:cxn>
                <a:cxn ang="0">
                  <a:pos x="29" y="68"/>
                </a:cxn>
                <a:cxn ang="0">
                  <a:pos x="34" y="63"/>
                </a:cxn>
                <a:cxn ang="0">
                  <a:pos x="40" y="60"/>
                </a:cxn>
                <a:cxn ang="0">
                  <a:pos x="51" y="63"/>
                </a:cxn>
                <a:cxn ang="0">
                  <a:pos x="66" y="67"/>
                </a:cxn>
                <a:cxn ang="0">
                  <a:pos x="70" y="84"/>
                </a:cxn>
                <a:cxn ang="0">
                  <a:pos x="94" y="87"/>
                </a:cxn>
                <a:cxn ang="0">
                  <a:pos x="100" y="97"/>
                </a:cxn>
                <a:cxn ang="0">
                  <a:pos x="107" y="110"/>
                </a:cxn>
                <a:cxn ang="0">
                  <a:pos x="124" y="122"/>
                </a:cxn>
                <a:cxn ang="0">
                  <a:pos x="142" y="132"/>
                </a:cxn>
                <a:cxn ang="0">
                  <a:pos x="155" y="142"/>
                </a:cxn>
                <a:cxn ang="0">
                  <a:pos x="167" y="145"/>
                </a:cxn>
                <a:cxn ang="0">
                  <a:pos x="175" y="158"/>
                </a:cxn>
                <a:cxn ang="0">
                  <a:pos x="185" y="162"/>
                </a:cxn>
                <a:cxn ang="0">
                  <a:pos x="195" y="166"/>
                </a:cxn>
                <a:cxn ang="0">
                  <a:pos x="199" y="152"/>
                </a:cxn>
                <a:cxn ang="0">
                  <a:pos x="202" y="147"/>
                </a:cxn>
                <a:cxn ang="0">
                  <a:pos x="199" y="135"/>
                </a:cxn>
                <a:cxn ang="0">
                  <a:pos x="191" y="125"/>
                </a:cxn>
                <a:cxn ang="0">
                  <a:pos x="192" y="121"/>
                </a:cxn>
                <a:cxn ang="0">
                  <a:pos x="206" y="115"/>
                </a:cxn>
                <a:cxn ang="0">
                  <a:pos x="211" y="108"/>
                </a:cxn>
                <a:cxn ang="0">
                  <a:pos x="218" y="100"/>
                </a:cxn>
                <a:cxn ang="0">
                  <a:pos x="231" y="97"/>
                </a:cxn>
                <a:cxn ang="0">
                  <a:pos x="241" y="94"/>
                </a:cxn>
                <a:cxn ang="0">
                  <a:pos x="235" y="107"/>
                </a:cxn>
                <a:cxn ang="0">
                  <a:pos x="253" y="104"/>
                </a:cxn>
                <a:cxn ang="0">
                  <a:pos x="266" y="104"/>
                </a:cxn>
                <a:cxn ang="0">
                  <a:pos x="271" y="100"/>
                </a:cxn>
                <a:cxn ang="0">
                  <a:pos x="276" y="94"/>
                </a:cxn>
              </a:cxnLst>
              <a:rect l="0" t="0" r="r" b="b"/>
              <a:pathLst>
                <a:path w="279" h="166">
                  <a:moveTo>
                    <a:pt x="276" y="94"/>
                  </a:moveTo>
                  <a:lnTo>
                    <a:pt x="276" y="94"/>
                  </a:lnTo>
                  <a:lnTo>
                    <a:pt x="269" y="88"/>
                  </a:lnTo>
                  <a:lnTo>
                    <a:pt x="262" y="84"/>
                  </a:lnTo>
                  <a:lnTo>
                    <a:pt x="256" y="83"/>
                  </a:lnTo>
                  <a:lnTo>
                    <a:pt x="255" y="83"/>
                  </a:lnTo>
                  <a:lnTo>
                    <a:pt x="253" y="83"/>
                  </a:lnTo>
                  <a:lnTo>
                    <a:pt x="253" y="83"/>
                  </a:lnTo>
                  <a:lnTo>
                    <a:pt x="252" y="85"/>
                  </a:lnTo>
                  <a:lnTo>
                    <a:pt x="248" y="87"/>
                  </a:lnTo>
                  <a:lnTo>
                    <a:pt x="243" y="85"/>
                  </a:lnTo>
                  <a:lnTo>
                    <a:pt x="241" y="84"/>
                  </a:lnTo>
                  <a:lnTo>
                    <a:pt x="241" y="84"/>
                  </a:lnTo>
                  <a:lnTo>
                    <a:pt x="239" y="81"/>
                  </a:lnTo>
                  <a:lnTo>
                    <a:pt x="236" y="78"/>
                  </a:lnTo>
                  <a:lnTo>
                    <a:pt x="232" y="78"/>
                  </a:lnTo>
                  <a:lnTo>
                    <a:pt x="226" y="80"/>
                  </a:lnTo>
                  <a:lnTo>
                    <a:pt x="226" y="80"/>
                  </a:lnTo>
                  <a:lnTo>
                    <a:pt x="219" y="83"/>
                  </a:lnTo>
                  <a:lnTo>
                    <a:pt x="214" y="85"/>
                  </a:lnTo>
                  <a:lnTo>
                    <a:pt x="211" y="90"/>
                  </a:lnTo>
                  <a:lnTo>
                    <a:pt x="209" y="92"/>
                  </a:lnTo>
                  <a:lnTo>
                    <a:pt x="209" y="92"/>
                  </a:lnTo>
                  <a:lnTo>
                    <a:pt x="208" y="95"/>
                  </a:lnTo>
                  <a:lnTo>
                    <a:pt x="205" y="97"/>
                  </a:lnTo>
                  <a:lnTo>
                    <a:pt x="204" y="97"/>
                  </a:lnTo>
                  <a:lnTo>
                    <a:pt x="202" y="94"/>
                  </a:lnTo>
                  <a:lnTo>
                    <a:pt x="202" y="94"/>
                  </a:lnTo>
                  <a:lnTo>
                    <a:pt x="201" y="91"/>
                  </a:lnTo>
                  <a:lnTo>
                    <a:pt x="197" y="90"/>
                  </a:lnTo>
                  <a:lnTo>
                    <a:pt x="188" y="87"/>
                  </a:lnTo>
                  <a:lnTo>
                    <a:pt x="188" y="87"/>
                  </a:lnTo>
                  <a:lnTo>
                    <a:pt x="179" y="85"/>
                  </a:lnTo>
                  <a:lnTo>
                    <a:pt x="177" y="85"/>
                  </a:lnTo>
                  <a:lnTo>
                    <a:pt x="175" y="84"/>
                  </a:lnTo>
                  <a:lnTo>
                    <a:pt x="175" y="83"/>
                  </a:lnTo>
                  <a:lnTo>
                    <a:pt x="175" y="83"/>
                  </a:lnTo>
                  <a:lnTo>
                    <a:pt x="172" y="78"/>
                  </a:lnTo>
                  <a:lnTo>
                    <a:pt x="170" y="74"/>
                  </a:lnTo>
                  <a:lnTo>
                    <a:pt x="167" y="70"/>
                  </a:lnTo>
                  <a:lnTo>
                    <a:pt x="165" y="65"/>
                  </a:lnTo>
                  <a:lnTo>
                    <a:pt x="165" y="65"/>
                  </a:lnTo>
                  <a:lnTo>
                    <a:pt x="165" y="57"/>
                  </a:lnTo>
                  <a:lnTo>
                    <a:pt x="165" y="53"/>
                  </a:lnTo>
                  <a:lnTo>
                    <a:pt x="162" y="51"/>
                  </a:lnTo>
                  <a:lnTo>
                    <a:pt x="162" y="51"/>
                  </a:lnTo>
                  <a:lnTo>
                    <a:pt x="158" y="48"/>
                  </a:lnTo>
                  <a:lnTo>
                    <a:pt x="155" y="46"/>
                  </a:lnTo>
                  <a:lnTo>
                    <a:pt x="152" y="43"/>
                  </a:lnTo>
                  <a:lnTo>
                    <a:pt x="150" y="41"/>
                  </a:lnTo>
                  <a:lnTo>
                    <a:pt x="150" y="41"/>
                  </a:lnTo>
                  <a:lnTo>
                    <a:pt x="133" y="41"/>
                  </a:lnTo>
                  <a:lnTo>
                    <a:pt x="117" y="40"/>
                  </a:lnTo>
                  <a:lnTo>
                    <a:pt x="117" y="40"/>
                  </a:lnTo>
                  <a:lnTo>
                    <a:pt x="113" y="40"/>
                  </a:lnTo>
                  <a:lnTo>
                    <a:pt x="105" y="41"/>
                  </a:lnTo>
                  <a:lnTo>
                    <a:pt x="100" y="43"/>
                  </a:lnTo>
                  <a:lnTo>
                    <a:pt x="97" y="43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88" y="31"/>
                  </a:lnTo>
                  <a:lnTo>
                    <a:pt x="77" y="21"/>
                  </a:lnTo>
                  <a:lnTo>
                    <a:pt x="77" y="21"/>
                  </a:lnTo>
                  <a:lnTo>
                    <a:pt x="76" y="24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64" y="33"/>
                  </a:lnTo>
                  <a:lnTo>
                    <a:pt x="57" y="33"/>
                  </a:lnTo>
                  <a:lnTo>
                    <a:pt x="54" y="33"/>
                  </a:lnTo>
                  <a:lnTo>
                    <a:pt x="53" y="31"/>
                  </a:lnTo>
                  <a:lnTo>
                    <a:pt x="53" y="28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6" y="17"/>
                  </a:lnTo>
                  <a:lnTo>
                    <a:pt x="56" y="9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0" y="3"/>
                  </a:lnTo>
                  <a:lnTo>
                    <a:pt x="49" y="6"/>
                  </a:lnTo>
                  <a:lnTo>
                    <a:pt x="47" y="13"/>
                  </a:lnTo>
                  <a:lnTo>
                    <a:pt x="47" y="21"/>
                  </a:lnTo>
                  <a:lnTo>
                    <a:pt x="46" y="24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3" y="24"/>
                  </a:lnTo>
                  <a:lnTo>
                    <a:pt x="41" y="23"/>
                  </a:lnTo>
                  <a:lnTo>
                    <a:pt x="40" y="17"/>
                  </a:lnTo>
                  <a:lnTo>
                    <a:pt x="40" y="9"/>
                  </a:lnTo>
                  <a:lnTo>
                    <a:pt x="43" y="0"/>
                  </a:lnTo>
                  <a:lnTo>
                    <a:pt x="2" y="11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6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4" y="84"/>
                  </a:lnTo>
                  <a:lnTo>
                    <a:pt x="16" y="83"/>
                  </a:lnTo>
                  <a:lnTo>
                    <a:pt x="17" y="77"/>
                  </a:lnTo>
                  <a:lnTo>
                    <a:pt x="17" y="77"/>
                  </a:lnTo>
                  <a:lnTo>
                    <a:pt x="17" y="74"/>
                  </a:lnTo>
                  <a:lnTo>
                    <a:pt x="20" y="71"/>
                  </a:lnTo>
                  <a:lnTo>
                    <a:pt x="24" y="70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30" y="68"/>
                  </a:lnTo>
                  <a:lnTo>
                    <a:pt x="32" y="65"/>
                  </a:lnTo>
                  <a:lnTo>
                    <a:pt x="33" y="64"/>
                  </a:lnTo>
                  <a:lnTo>
                    <a:pt x="34" y="63"/>
                  </a:lnTo>
                  <a:lnTo>
                    <a:pt x="34" y="63"/>
                  </a:lnTo>
                  <a:lnTo>
                    <a:pt x="37" y="6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3" y="58"/>
                  </a:lnTo>
                  <a:lnTo>
                    <a:pt x="46" y="58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57" y="64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6" y="67"/>
                  </a:lnTo>
                  <a:lnTo>
                    <a:pt x="67" y="68"/>
                  </a:lnTo>
                  <a:lnTo>
                    <a:pt x="69" y="7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0" y="84"/>
                  </a:lnTo>
                  <a:lnTo>
                    <a:pt x="73" y="85"/>
                  </a:lnTo>
                  <a:lnTo>
                    <a:pt x="80" y="85"/>
                  </a:lnTo>
                  <a:lnTo>
                    <a:pt x="94" y="87"/>
                  </a:lnTo>
                  <a:lnTo>
                    <a:pt x="94" y="87"/>
                  </a:lnTo>
                  <a:lnTo>
                    <a:pt x="96" y="87"/>
                  </a:lnTo>
                  <a:lnTo>
                    <a:pt x="97" y="90"/>
                  </a:lnTo>
                  <a:lnTo>
                    <a:pt x="100" y="97"/>
                  </a:lnTo>
                  <a:lnTo>
                    <a:pt x="100" y="97"/>
                  </a:lnTo>
                  <a:lnTo>
                    <a:pt x="104" y="104"/>
                  </a:lnTo>
                  <a:lnTo>
                    <a:pt x="107" y="110"/>
                  </a:lnTo>
                  <a:lnTo>
                    <a:pt x="107" y="110"/>
                  </a:lnTo>
                  <a:lnTo>
                    <a:pt x="110" y="112"/>
                  </a:lnTo>
                  <a:lnTo>
                    <a:pt x="114" y="115"/>
                  </a:lnTo>
                  <a:lnTo>
                    <a:pt x="120" y="118"/>
                  </a:lnTo>
                  <a:lnTo>
                    <a:pt x="124" y="122"/>
                  </a:lnTo>
                  <a:lnTo>
                    <a:pt x="124" y="122"/>
                  </a:lnTo>
                  <a:lnTo>
                    <a:pt x="127" y="125"/>
                  </a:lnTo>
                  <a:lnTo>
                    <a:pt x="131" y="128"/>
                  </a:lnTo>
                  <a:lnTo>
                    <a:pt x="142" y="132"/>
                  </a:lnTo>
                  <a:lnTo>
                    <a:pt x="142" y="132"/>
                  </a:lnTo>
                  <a:lnTo>
                    <a:pt x="147" y="135"/>
                  </a:lnTo>
                  <a:lnTo>
                    <a:pt x="151" y="139"/>
                  </a:lnTo>
                  <a:lnTo>
                    <a:pt x="155" y="142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2" y="144"/>
                  </a:lnTo>
                  <a:lnTo>
                    <a:pt x="167" y="145"/>
                  </a:lnTo>
                  <a:lnTo>
                    <a:pt x="172" y="148"/>
                  </a:lnTo>
                  <a:lnTo>
                    <a:pt x="174" y="159"/>
                  </a:lnTo>
                  <a:lnTo>
                    <a:pt x="174" y="159"/>
                  </a:lnTo>
                  <a:lnTo>
                    <a:pt x="175" y="158"/>
                  </a:lnTo>
                  <a:lnTo>
                    <a:pt x="175" y="158"/>
                  </a:lnTo>
                  <a:lnTo>
                    <a:pt x="179" y="158"/>
                  </a:lnTo>
                  <a:lnTo>
                    <a:pt x="182" y="161"/>
                  </a:lnTo>
                  <a:lnTo>
                    <a:pt x="185" y="162"/>
                  </a:lnTo>
                  <a:lnTo>
                    <a:pt x="188" y="164"/>
                  </a:lnTo>
                  <a:lnTo>
                    <a:pt x="188" y="164"/>
                  </a:lnTo>
                  <a:lnTo>
                    <a:pt x="192" y="164"/>
                  </a:lnTo>
                  <a:lnTo>
                    <a:pt x="195" y="166"/>
                  </a:lnTo>
                  <a:lnTo>
                    <a:pt x="195" y="166"/>
                  </a:lnTo>
                  <a:lnTo>
                    <a:pt x="195" y="159"/>
                  </a:lnTo>
                  <a:lnTo>
                    <a:pt x="197" y="155"/>
                  </a:lnTo>
                  <a:lnTo>
                    <a:pt x="199" y="152"/>
                  </a:lnTo>
                  <a:lnTo>
                    <a:pt x="202" y="149"/>
                  </a:lnTo>
                  <a:lnTo>
                    <a:pt x="202" y="149"/>
                  </a:lnTo>
                  <a:lnTo>
                    <a:pt x="202" y="148"/>
                  </a:lnTo>
                  <a:lnTo>
                    <a:pt x="202" y="147"/>
                  </a:lnTo>
                  <a:lnTo>
                    <a:pt x="202" y="142"/>
                  </a:lnTo>
                  <a:lnTo>
                    <a:pt x="201" y="139"/>
                  </a:lnTo>
                  <a:lnTo>
                    <a:pt x="199" y="135"/>
                  </a:lnTo>
                  <a:lnTo>
                    <a:pt x="199" y="135"/>
                  </a:lnTo>
                  <a:lnTo>
                    <a:pt x="199" y="134"/>
                  </a:lnTo>
                  <a:lnTo>
                    <a:pt x="198" y="131"/>
                  </a:lnTo>
                  <a:lnTo>
                    <a:pt x="195" y="128"/>
                  </a:lnTo>
                  <a:lnTo>
                    <a:pt x="191" y="125"/>
                  </a:lnTo>
                  <a:lnTo>
                    <a:pt x="189" y="124"/>
                  </a:lnTo>
                  <a:lnTo>
                    <a:pt x="189" y="122"/>
                  </a:lnTo>
                  <a:lnTo>
                    <a:pt x="189" y="122"/>
                  </a:lnTo>
                  <a:lnTo>
                    <a:pt x="192" y="121"/>
                  </a:lnTo>
                  <a:lnTo>
                    <a:pt x="197" y="120"/>
                  </a:lnTo>
                  <a:lnTo>
                    <a:pt x="205" y="117"/>
                  </a:lnTo>
                  <a:lnTo>
                    <a:pt x="205" y="117"/>
                  </a:lnTo>
                  <a:lnTo>
                    <a:pt x="206" y="115"/>
                  </a:lnTo>
                  <a:lnTo>
                    <a:pt x="208" y="112"/>
                  </a:lnTo>
                  <a:lnTo>
                    <a:pt x="208" y="110"/>
                  </a:lnTo>
                  <a:lnTo>
                    <a:pt x="211" y="108"/>
                  </a:lnTo>
                  <a:lnTo>
                    <a:pt x="211" y="108"/>
                  </a:lnTo>
                  <a:lnTo>
                    <a:pt x="212" y="107"/>
                  </a:lnTo>
                  <a:lnTo>
                    <a:pt x="215" y="105"/>
                  </a:lnTo>
                  <a:lnTo>
                    <a:pt x="218" y="100"/>
                  </a:lnTo>
                  <a:lnTo>
                    <a:pt x="218" y="100"/>
                  </a:lnTo>
                  <a:lnTo>
                    <a:pt x="219" y="98"/>
                  </a:lnTo>
                  <a:lnTo>
                    <a:pt x="224" y="98"/>
                  </a:lnTo>
                  <a:lnTo>
                    <a:pt x="226" y="98"/>
                  </a:lnTo>
                  <a:lnTo>
                    <a:pt x="231" y="97"/>
                  </a:lnTo>
                  <a:lnTo>
                    <a:pt x="231" y="97"/>
                  </a:lnTo>
                  <a:lnTo>
                    <a:pt x="236" y="94"/>
                  </a:lnTo>
                  <a:lnTo>
                    <a:pt x="239" y="94"/>
                  </a:lnTo>
                  <a:lnTo>
                    <a:pt x="241" y="94"/>
                  </a:lnTo>
                  <a:lnTo>
                    <a:pt x="241" y="94"/>
                  </a:lnTo>
                  <a:lnTo>
                    <a:pt x="241" y="97"/>
                  </a:lnTo>
                  <a:lnTo>
                    <a:pt x="239" y="100"/>
                  </a:lnTo>
                  <a:lnTo>
                    <a:pt x="235" y="107"/>
                  </a:lnTo>
                  <a:lnTo>
                    <a:pt x="235" y="107"/>
                  </a:lnTo>
                  <a:lnTo>
                    <a:pt x="246" y="107"/>
                  </a:lnTo>
                  <a:lnTo>
                    <a:pt x="251" y="105"/>
                  </a:lnTo>
                  <a:lnTo>
                    <a:pt x="253" y="104"/>
                  </a:lnTo>
                  <a:lnTo>
                    <a:pt x="253" y="104"/>
                  </a:lnTo>
                  <a:lnTo>
                    <a:pt x="256" y="104"/>
                  </a:lnTo>
                  <a:lnTo>
                    <a:pt x="261" y="104"/>
                  </a:lnTo>
                  <a:lnTo>
                    <a:pt x="266" y="104"/>
                  </a:lnTo>
                  <a:lnTo>
                    <a:pt x="268" y="104"/>
                  </a:lnTo>
                  <a:lnTo>
                    <a:pt x="269" y="101"/>
                  </a:lnTo>
                  <a:lnTo>
                    <a:pt x="269" y="101"/>
                  </a:lnTo>
                  <a:lnTo>
                    <a:pt x="271" y="100"/>
                  </a:lnTo>
                  <a:lnTo>
                    <a:pt x="272" y="98"/>
                  </a:lnTo>
                  <a:lnTo>
                    <a:pt x="276" y="98"/>
                  </a:lnTo>
                  <a:lnTo>
                    <a:pt x="279" y="97"/>
                  </a:lnTo>
                  <a:lnTo>
                    <a:pt x="276" y="94"/>
                  </a:lnTo>
                  <a:lnTo>
                    <a:pt x="276" y="9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1" name="Freeform 327"/>
            <p:cNvSpPr>
              <a:spLocks/>
            </p:cNvSpPr>
            <p:nvPr/>
          </p:nvSpPr>
          <p:spPr bwMode="auto">
            <a:xfrm>
              <a:off x="4219173" y="1657456"/>
              <a:ext cx="582827" cy="485218"/>
            </a:xfrm>
            <a:custGeom>
              <a:avLst/>
              <a:gdLst/>
              <a:ahLst/>
              <a:cxnLst>
                <a:cxn ang="0">
                  <a:pos x="383" y="30"/>
                </a:cxn>
                <a:cxn ang="0">
                  <a:pos x="411" y="21"/>
                </a:cxn>
                <a:cxn ang="0">
                  <a:pos x="375" y="9"/>
                </a:cxn>
                <a:cxn ang="0">
                  <a:pos x="368" y="9"/>
                </a:cxn>
                <a:cxn ang="0">
                  <a:pos x="346" y="20"/>
                </a:cxn>
                <a:cxn ang="0">
                  <a:pos x="320" y="27"/>
                </a:cxn>
                <a:cxn ang="0">
                  <a:pos x="333" y="4"/>
                </a:cxn>
                <a:cxn ang="0">
                  <a:pos x="309" y="6"/>
                </a:cxn>
                <a:cxn ang="0">
                  <a:pos x="293" y="14"/>
                </a:cxn>
                <a:cxn ang="0">
                  <a:pos x="284" y="33"/>
                </a:cxn>
                <a:cxn ang="0">
                  <a:pos x="289" y="13"/>
                </a:cxn>
                <a:cxn ang="0">
                  <a:pos x="269" y="13"/>
                </a:cxn>
                <a:cxn ang="0">
                  <a:pos x="257" y="26"/>
                </a:cxn>
                <a:cxn ang="0">
                  <a:pos x="253" y="33"/>
                </a:cxn>
                <a:cxn ang="0">
                  <a:pos x="249" y="41"/>
                </a:cxn>
                <a:cxn ang="0">
                  <a:pos x="232" y="36"/>
                </a:cxn>
                <a:cxn ang="0">
                  <a:pos x="219" y="38"/>
                </a:cxn>
                <a:cxn ang="0">
                  <a:pos x="203" y="44"/>
                </a:cxn>
                <a:cxn ang="0">
                  <a:pos x="196" y="57"/>
                </a:cxn>
                <a:cxn ang="0">
                  <a:pos x="189" y="65"/>
                </a:cxn>
                <a:cxn ang="0">
                  <a:pos x="172" y="68"/>
                </a:cxn>
                <a:cxn ang="0">
                  <a:pos x="158" y="67"/>
                </a:cxn>
                <a:cxn ang="0">
                  <a:pos x="129" y="90"/>
                </a:cxn>
                <a:cxn ang="0">
                  <a:pos x="161" y="78"/>
                </a:cxn>
                <a:cxn ang="0">
                  <a:pos x="183" y="78"/>
                </a:cxn>
                <a:cxn ang="0">
                  <a:pos x="171" y="84"/>
                </a:cxn>
                <a:cxn ang="0">
                  <a:pos x="151" y="105"/>
                </a:cxn>
                <a:cxn ang="0">
                  <a:pos x="127" y="142"/>
                </a:cxn>
                <a:cxn ang="0">
                  <a:pos x="118" y="168"/>
                </a:cxn>
                <a:cxn ang="0">
                  <a:pos x="107" y="182"/>
                </a:cxn>
                <a:cxn ang="0">
                  <a:pos x="82" y="194"/>
                </a:cxn>
                <a:cxn ang="0">
                  <a:pos x="65" y="211"/>
                </a:cxn>
                <a:cxn ang="0">
                  <a:pos x="50" y="221"/>
                </a:cxn>
                <a:cxn ang="0">
                  <a:pos x="43" y="233"/>
                </a:cxn>
                <a:cxn ang="0">
                  <a:pos x="13" y="246"/>
                </a:cxn>
                <a:cxn ang="0">
                  <a:pos x="4" y="260"/>
                </a:cxn>
                <a:cxn ang="0">
                  <a:pos x="3" y="282"/>
                </a:cxn>
                <a:cxn ang="0">
                  <a:pos x="14" y="296"/>
                </a:cxn>
                <a:cxn ang="0">
                  <a:pos x="16" y="302"/>
                </a:cxn>
                <a:cxn ang="0">
                  <a:pos x="4" y="304"/>
                </a:cxn>
                <a:cxn ang="0">
                  <a:pos x="18" y="312"/>
                </a:cxn>
                <a:cxn ang="0">
                  <a:pos x="8" y="327"/>
                </a:cxn>
                <a:cxn ang="0">
                  <a:pos x="75" y="322"/>
                </a:cxn>
                <a:cxn ang="0">
                  <a:pos x="92" y="312"/>
                </a:cxn>
                <a:cxn ang="0">
                  <a:pos x="109" y="313"/>
                </a:cxn>
                <a:cxn ang="0">
                  <a:pos x="122" y="285"/>
                </a:cxn>
                <a:cxn ang="0">
                  <a:pos x="125" y="262"/>
                </a:cxn>
                <a:cxn ang="0">
                  <a:pos x="117" y="223"/>
                </a:cxn>
                <a:cxn ang="0">
                  <a:pos x="142" y="198"/>
                </a:cxn>
                <a:cxn ang="0">
                  <a:pos x="151" y="162"/>
                </a:cxn>
                <a:cxn ang="0">
                  <a:pos x="166" y="135"/>
                </a:cxn>
                <a:cxn ang="0">
                  <a:pos x="183" y="102"/>
                </a:cxn>
                <a:cxn ang="0">
                  <a:pos x="209" y="74"/>
                </a:cxn>
                <a:cxn ang="0">
                  <a:pos x="240" y="74"/>
                </a:cxn>
                <a:cxn ang="0">
                  <a:pos x="262" y="54"/>
                </a:cxn>
                <a:cxn ang="0">
                  <a:pos x="309" y="68"/>
                </a:cxn>
                <a:cxn ang="0">
                  <a:pos x="327" y="63"/>
                </a:cxn>
                <a:cxn ang="0">
                  <a:pos x="344" y="36"/>
                </a:cxn>
                <a:cxn ang="0">
                  <a:pos x="383" y="46"/>
                </a:cxn>
                <a:cxn ang="0">
                  <a:pos x="408" y="44"/>
                </a:cxn>
              </a:cxnLst>
              <a:rect l="0" t="0" r="r" b="b"/>
              <a:pathLst>
                <a:path w="412" h="343">
                  <a:moveTo>
                    <a:pt x="400" y="40"/>
                  </a:moveTo>
                  <a:lnTo>
                    <a:pt x="400" y="40"/>
                  </a:lnTo>
                  <a:lnTo>
                    <a:pt x="398" y="41"/>
                  </a:lnTo>
                  <a:lnTo>
                    <a:pt x="395" y="41"/>
                  </a:lnTo>
                  <a:lnTo>
                    <a:pt x="394" y="41"/>
                  </a:lnTo>
                  <a:lnTo>
                    <a:pt x="393" y="38"/>
                  </a:lnTo>
                  <a:lnTo>
                    <a:pt x="393" y="38"/>
                  </a:lnTo>
                  <a:lnTo>
                    <a:pt x="391" y="36"/>
                  </a:lnTo>
                  <a:lnTo>
                    <a:pt x="388" y="34"/>
                  </a:lnTo>
                  <a:lnTo>
                    <a:pt x="384" y="31"/>
                  </a:lnTo>
                  <a:lnTo>
                    <a:pt x="383" y="30"/>
                  </a:lnTo>
                  <a:lnTo>
                    <a:pt x="383" y="30"/>
                  </a:lnTo>
                  <a:lnTo>
                    <a:pt x="383" y="30"/>
                  </a:lnTo>
                  <a:lnTo>
                    <a:pt x="385" y="30"/>
                  </a:lnTo>
                  <a:lnTo>
                    <a:pt x="391" y="31"/>
                  </a:lnTo>
                  <a:lnTo>
                    <a:pt x="391" y="31"/>
                  </a:lnTo>
                  <a:lnTo>
                    <a:pt x="393" y="33"/>
                  </a:lnTo>
                  <a:lnTo>
                    <a:pt x="395" y="31"/>
                  </a:lnTo>
                  <a:lnTo>
                    <a:pt x="401" y="28"/>
                  </a:lnTo>
                  <a:lnTo>
                    <a:pt x="401" y="28"/>
                  </a:lnTo>
                  <a:lnTo>
                    <a:pt x="404" y="26"/>
                  </a:lnTo>
                  <a:lnTo>
                    <a:pt x="408" y="26"/>
                  </a:lnTo>
                  <a:lnTo>
                    <a:pt x="411" y="26"/>
                  </a:lnTo>
                  <a:lnTo>
                    <a:pt x="412" y="24"/>
                  </a:lnTo>
                  <a:lnTo>
                    <a:pt x="412" y="24"/>
                  </a:lnTo>
                  <a:lnTo>
                    <a:pt x="411" y="21"/>
                  </a:lnTo>
                  <a:lnTo>
                    <a:pt x="408" y="19"/>
                  </a:lnTo>
                  <a:lnTo>
                    <a:pt x="404" y="16"/>
                  </a:lnTo>
                  <a:lnTo>
                    <a:pt x="404" y="16"/>
                  </a:lnTo>
                  <a:lnTo>
                    <a:pt x="400" y="13"/>
                  </a:lnTo>
                  <a:lnTo>
                    <a:pt x="395" y="11"/>
                  </a:lnTo>
                  <a:lnTo>
                    <a:pt x="391" y="11"/>
                  </a:lnTo>
                  <a:lnTo>
                    <a:pt x="391" y="11"/>
                  </a:lnTo>
                  <a:lnTo>
                    <a:pt x="388" y="11"/>
                  </a:lnTo>
                  <a:lnTo>
                    <a:pt x="387" y="11"/>
                  </a:lnTo>
                  <a:lnTo>
                    <a:pt x="383" y="7"/>
                  </a:lnTo>
                  <a:lnTo>
                    <a:pt x="383" y="7"/>
                  </a:lnTo>
                  <a:lnTo>
                    <a:pt x="380" y="7"/>
                  </a:lnTo>
                  <a:lnTo>
                    <a:pt x="375" y="9"/>
                  </a:lnTo>
                  <a:lnTo>
                    <a:pt x="373" y="11"/>
                  </a:lnTo>
                  <a:lnTo>
                    <a:pt x="371" y="16"/>
                  </a:lnTo>
                  <a:lnTo>
                    <a:pt x="371" y="16"/>
                  </a:lnTo>
                  <a:lnTo>
                    <a:pt x="370" y="20"/>
                  </a:lnTo>
                  <a:lnTo>
                    <a:pt x="368" y="20"/>
                  </a:lnTo>
                  <a:lnTo>
                    <a:pt x="367" y="20"/>
                  </a:lnTo>
                  <a:lnTo>
                    <a:pt x="367" y="17"/>
                  </a:lnTo>
                  <a:lnTo>
                    <a:pt x="367" y="17"/>
                  </a:lnTo>
                  <a:lnTo>
                    <a:pt x="367" y="14"/>
                  </a:lnTo>
                  <a:lnTo>
                    <a:pt x="367" y="11"/>
                  </a:lnTo>
                  <a:lnTo>
                    <a:pt x="367" y="10"/>
                  </a:lnTo>
                  <a:lnTo>
                    <a:pt x="368" y="9"/>
                  </a:lnTo>
                  <a:lnTo>
                    <a:pt x="368" y="9"/>
                  </a:lnTo>
                  <a:lnTo>
                    <a:pt x="371" y="7"/>
                  </a:lnTo>
                  <a:lnTo>
                    <a:pt x="370" y="4"/>
                  </a:lnTo>
                  <a:lnTo>
                    <a:pt x="367" y="1"/>
                  </a:lnTo>
                  <a:lnTo>
                    <a:pt x="363" y="0"/>
                  </a:lnTo>
                  <a:lnTo>
                    <a:pt x="363" y="0"/>
                  </a:lnTo>
                  <a:lnTo>
                    <a:pt x="357" y="0"/>
                  </a:lnTo>
                  <a:lnTo>
                    <a:pt x="353" y="3"/>
                  </a:lnTo>
                  <a:lnTo>
                    <a:pt x="351" y="6"/>
                  </a:lnTo>
                  <a:lnTo>
                    <a:pt x="353" y="9"/>
                  </a:lnTo>
                  <a:lnTo>
                    <a:pt x="353" y="9"/>
                  </a:lnTo>
                  <a:lnTo>
                    <a:pt x="351" y="11"/>
                  </a:lnTo>
                  <a:lnTo>
                    <a:pt x="350" y="16"/>
                  </a:lnTo>
                  <a:lnTo>
                    <a:pt x="346" y="20"/>
                  </a:lnTo>
                  <a:lnTo>
                    <a:pt x="343" y="21"/>
                  </a:lnTo>
                  <a:lnTo>
                    <a:pt x="343" y="21"/>
                  </a:lnTo>
                  <a:lnTo>
                    <a:pt x="341" y="20"/>
                  </a:lnTo>
                  <a:lnTo>
                    <a:pt x="341" y="20"/>
                  </a:lnTo>
                  <a:lnTo>
                    <a:pt x="341" y="16"/>
                  </a:lnTo>
                  <a:lnTo>
                    <a:pt x="343" y="7"/>
                  </a:lnTo>
                  <a:lnTo>
                    <a:pt x="343" y="7"/>
                  </a:lnTo>
                  <a:lnTo>
                    <a:pt x="341" y="6"/>
                  </a:lnTo>
                  <a:lnTo>
                    <a:pt x="340" y="6"/>
                  </a:lnTo>
                  <a:lnTo>
                    <a:pt x="333" y="13"/>
                  </a:lnTo>
                  <a:lnTo>
                    <a:pt x="333" y="13"/>
                  </a:lnTo>
                  <a:lnTo>
                    <a:pt x="324" y="23"/>
                  </a:lnTo>
                  <a:lnTo>
                    <a:pt x="320" y="27"/>
                  </a:lnTo>
                  <a:lnTo>
                    <a:pt x="317" y="28"/>
                  </a:lnTo>
                  <a:lnTo>
                    <a:pt x="317" y="28"/>
                  </a:lnTo>
                  <a:lnTo>
                    <a:pt x="316" y="27"/>
                  </a:lnTo>
                  <a:lnTo>
                    <a:pt x="314" y="24"/>
                  </a:lnTo>
                  <a:lnTo>
                    <a:pt x="316" y="21"/>
                  </a:lnTo>
                  <a:lnTo>
                    <a:pt x="320" y="19"/>
                  </a:lnTo>
                  <a:lnTo>
                    <a:pt x="320" y="19"/>
                  </a:lnTo>
                  <a:lnTo>
                    <a:pt x="324" y="14"/>
                  </a:lnTo>
                  <a:lnTo>
                    <a:pt x="326" y="10"/>
                  </a:lnTo>
                  <a:lnTo>
                    <a:pt x="329" y="7"/>
                  </a:lnTo>
                  <a:lnTo>
                    <a:pt x="330" y="6"/>
                  </a:lnTo>
                  <a:lnTo>
                    <a:pt x="330" y="6"/>
                  </a:lnTo>
                  <a:lnTo>
                    <a:pt x="333" y="4"/>
                  </a:lnTo>
                  <a:lnTo>
                    <a:pt x="333" y="3"/>
                  </a:lnTo>
                  <a:lnTo>
                    <a:pt x="331" y="1"/>
                  </a:lnTo>
                  <a:lnTo>
                    <a:pt x="329" y="0"/>
                  </a:lnTo>
                  <a:lnTo>
                    <a:pt x="329" y="0"/>
                  </a:lnTo>
                  <a:lnTo>
                    <a:pt x="324" y="0"/>
                  </a:lnTo>
                  <a:lnTo>
                    <a:pt x="323" y="1"/>
                  </a:lnTo>
                  <a:lnTo>
                    <a:pt x="320" y="7"/>
                  </a:lnTo>
                  <a:lnTo>
                    <a:pt x="320" y="7"/>
                  </a:lnTo>
                  <a:lnTo>
                    <a:pt x="317" y="7"/>
                  </a:lnTo>
                  <a:lnTo>
                    <a:pt x="313" y="6"/>
                  </a:lnTo>
                  <a:lnTo>
                    <a:pt x="310" y="4"/>
                  </a:lnTo>
                  <a:lnTo>
                    <a:pt x="309" y="6"/>
                  </a:lnTo>
                  <a:lnTo>
                    <a:pt x="309" y="6"/>
                  </a:lnTo>
                  <a:lnTo>
                    <a:pt x="307" y="6"/>
                  </a:lnTo>
                  <a:lnTo>
                    <a:pt x="306" y="7"/>
                  </a:lnTo>
                  <a:lnTo>
                    <a:pt x="304" y="9"/>
                  </a:lnTo>
                  <a:lnTo>
                    <a:pt x="306" y="11"/>
                  </a:lnTo>
                  <a:lnTo>
                    <a:pt x="306" y="11"/>
                  </a:lnTo>
                  <a:lnTo>
                    <a:pt x="306" y="14"/>
                  </a:lnTo>
                  <a:lnTo>
                    <a:pt x="306" y="16"/>
                  </a:lnTo>
                  <a:lnTo>
                    <a:pt x="304" y="16"/>
                  </a:lnTo>
                  <a:lnTo>
                    <a:pt x="302" y="14"/>
                  </a:lnTo>
                  <a:lnTo>
                    <a:pt x="302" y="14"/>
                  </a:lnTo>
                  <a:lnTo>
                    <a:pt x="300" y="11"/>
                  </a:lnTo>
                  <a:lnTo>
                    <a:pt x="297" y="13"/>
                  </a:lnTo>
                  <a:lnTo>
                    <a:pt x="293" y="14"/>
                  </a:lnTo>
                  <a:lnTo>
                    <a:pt x="292" y="17"/>
                  </a:lnTo>
                  <a:lnTo>
                    <a:pt x="292" y="17"/>
                  </a:lnTo>
                  <a:lnTo>
                    <a:pt x="289" y="20"/>
                  </a:lnTo>
                  <a:lnTo>
                    <a:pt x="287" y="21"/>
                  </a:lnTo>
                  <a:lnTo>
                    <a:pt x="286" y="23"/>
                  </a:lnTo>
                  <a:lnTo>
                    <a:pt x="287" y="24"/>
                  </a:lnTo>
                  <a:lnTo>
                    <a:pt x="287" y="24"/>
                  </a:lnTo>
                  <a:lnTo>
                    <a:pt x="289" y="26"/>
                  </a:lnTo>
                  <a:lnTo>
                    <a:pt x="289" y="28"/>
                  </a:lnTo>
                  <a:lnTo>
                    <a:pt x="287" y="31"/>
                  </a:lnTo>
                  <a:lnTo>
                    <a:pt x="286" y="33"/>
                  </a:lnTo>
                  <a:lnTo>
                    <a:pt x="286" y="33"/>
                  </a:lnTo>
                  <a:lnTo>
                    <a:pt x="284" y="33"/>
                  </a:lnTo>
                  <a:lnTo>
                    <a:pt x="283" y="31"/>
                  </a:lnTo>
                  <a:lnTo>
                    <a:pt x="282" y="27"/>
                  </a:lnTo>
                  <a:lnTo>
                    <a:pt x="282" y="24"/>
                  </a:lnTo>
                  <a:lnTo>
                    <a:pt x="280" y="23"/>
                  </a:lnTo>
                  <a:lnTo>
                    <a:pt x="280" y="23"/>
                  </a:lnTo>
                  <a:lnTo>
                    <a:pt x="280" y="23"/>
                  </a:lnTo>
                  <a:lnTo>
                    <a:pt x="277" y="21"/>
                  </a:lnTo>
                  <a:lnTo>
                    <a:pt x="279" y="20"/>
                  </a:lnTo>
                  <a:lnTo>
                    <a:pt x="280" y="17"/>
                  </a:lnTo>
                  <a:lnTo>
                    <a:pt x="283" y="16"/>
                  </a:lnTo>
                  <a:lnTo>
                    <a:pt x="283" y="16"/>
                  </a:lnTo>
                  <a:lnTo>
                    <a:pt x="286" y="16"/>
                  </a:lnTo>
                  <a:lnTo>
                    <a:pt x="289" y="13"/>
                  </a:lnTo>
                  <a:lnTo>
                    <a:pt x="290" y="10"/>
                  </a:lnTo>
                  <a:lnTo>
                    <a:pt x="292" y="9"/>
                  </a:lnTo>
                  <a:lnTo>
                    <a:pt x="292" y="9"/>
                  </a:lnTo>
                  <a:lnTo>
                    <a:pt x="290" y="7"/>
                  </a:lnTo>
                  <a:lnTo>
                    <a:pt x="289" y="6"/>
                  </a:lnTo>
                  <a:lnTo>
                    <a:pt x="286" y="7"/>
                  </a:lnTo>
                  <a:lnTo>
                    <a:pt x="286" y="10"/>
                  </a:lnTo>
                  <a:lnTo>
                    <a:pt x="286" y="10"/>
                  </a:lnTo>
                  <a:lnTo>
                    <a:pt x="284" y="11"/>
                  </a:lnTo>
                  <a:lnTo>
                    <a:pt x="282" y="13"/>
                  </a:lnTo>
                  <a:lnTo>
                    <a:pt x="273" y="11"/>
                  </a:lnTo>
                  <a:lnTo>
                    <a:pt x="273" y="11"/>
                  </a:lnTo>
                  <a:lnTo>
                    <a:pt x="269" y="13"/>
                  </a:lnTo>
                  <a:lnTo>
                    <a:pt x="269" y="16"/>
                  </a:lnTo>
                  <a:lnTo>
                    <a:pt x="270" y="20"/>
                  </a:lnTo>
                  <a:lnTo>
                    <a:pt x="273" y="23"/>
                  </a:lnTo>
                  <a:lnTo>
                    <a:pt x="273" y="23"/>
                  </a:lnTo>
                  <a:lnTo>
                    <a:pt x="276" y="26"/>
                  </a:lnTo>
                  <a:lnTo>
                    <a:pt x="274" y="27"/>
                  </a:lnTo>
                  <a:lnTo>
                    <a:pt x="272" y="27"/>
                  </a:lnTo>
                  <a:lnTo>
                    <a:pt x="269" y="26"/>
                  </a:lnTo>
                  <a:lnTo>
                    <a:pt x="269" y="26"/>
                  </a:lnTo>
                  <a:lnTo>
                    <a:pt x="266" y="24"/>
                  </a:lnTo>
                  <a:lnTo>
                    <a:pt x="263" y="24"/>
                  </a:lnTo>
                  <a:lnTo>
                    <a:pt x="257" y="26"/>
                  </a:lnTo>
                  <a:lnTo>
                    <a:pt x="257" y="26"/>
                  </a:lnTo>
                  <a:lnTo>
                    <a:pt x="256" y="27"/>
                  </a:lnTo>
                  <a:lnTo>
                    <a:pt x="257" y="28"/>
                  </a:lnTo>
                  <a:lnTo>
                    <a:pt x="260" y="30"/>
                  </a:lnTo>
                  <a:lnTo>
                    <a:pt x="265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5" y="34"/>
                  </a:lnTo>
                  <a:lnTo>
                    <a:pt x="263" y="34"/>
                  </a:lnTo>
                  <a:lnTo>
                    <a:pt x="260" y="33"/>
                  </a:lnTo>
                  <a:lnTo>
                    <a:pt x="259" y="33"/>
                  </a:lnTo>
                  <a:lnTo>
                    <a:pt x="259" y="33"/>
                  </a:lnTo>
                  <a:lnTo>
                    <a:pt x="256" y="34"/>
                  </a:lnTo>
                  <a:lnTo>
                    <a:pt x="253" y="33"/>
                  </a:lnTo>
                  <a:lnTo>
                    <a:pt x="252" y="31"/>
                  </a:lnTo>
                  <a:lnTo>
                    <a:pt x="250" y="28"/>
                  </a:lnTo>
                  <a:lnTo>
                    <a:pt x="250" y="28"/>
                  </a:lnTo>
                  <a:lnTo>
                    <a:pt x="249" y="27"/>
                  </a:lnTo>
                  <a:lnTo>
                    <a:pt x="247" y="27"/>
                  </a:lnTo>
                  <a:lnTo>
                    <a:pt x="245" y="27"/>
                  </a:lnTo>
                  <a:lnTo>
                    <a:pt x="243" y="30"/>
                  </a:lnTo>
                  <a:lnTo>
                    <a:pt x="243" y="30"/>
                  </a:lnTo>
                  <a:lnTo>
                    <a:pt x="245" y="31"/>
                  </a:lnTo>
                  <a:lnTo>
                    <a:pt x="245" y="31"/>
                  </a:lnTo>
                  <a:lnTo>
                    <a:pt x="247" y="33"/>
                  </a:lnTo>
                  <a:lnTo>
                    <a:pt x="249" y="36"/>
                  </a:lnTo>
                  <a:lnTo>
                    <a:pt x="249" y="41"/>
                  </a:lnTo>
                  <a:lnTo>
                    <a:pt x="249" y="41"/>
                  </a:lnTo>
                  <a:lnTo>
                    <a:pt x="247" y="44"/>
                  </a:lnTo>
                  <a:lnTo>
                    <a:pt x="245" y="44"/>
                  </a:lnTo>
                  <a:lnTo>
                    <a:pt x="243" y="41"/>
                  </a:lnTo>
                  <a:lnTo>
                    <a:pt x="243" y="38"/>
                  </a:lnTo>
                  <a:lnTo>
                    <a:pt x="243" y="38"/>
                  </a:lnTo>
                  <a:lnTo>
                    <a:pt x="243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5" y="37"/>
                  </a:lnTo>
                  <a:lnTo>
                    <a:pt x="235" y="37"/>
                  </a:lnTo>
                  <a:lnTo>
                    <a:pt x="232" y="38"/>
                  </a:lnTo>
                  <a:lnTo>
                    <a:pt x="232" y="36"/>
                  </a:lnTo>
                  <a:lnTo>
                    <a:pt x="233" y="31"/>
                  </a:lnTo>
                  <a:lnTo>
                    <a:pt x="233" y="28"/>
                  </a:lnTo>
                  <a:lnTo>
                    <a:pt x="233" y="28"/>
                  </a:lnTo>
                  <a:lnTo>
                    <a:pt x="230" y="27"/>
                  </a:lnTo>
                  <a:lnTo>
                    <a:pt x="229" y="27"/>
                  </a:lnTo>
                  <a:lnTo>
                    <a:pt x="222" y="30"/>
                  </a:lnTo>
                  <a:lnTo>
                    <a:pt x="222" y="30"/>
                  </a:lnTo>
                  <a:lnTo>
                    <a:pt x="216" y="31"/>
                  </a:lnTo>
                  <a:lnTo>
                    <a:pt x="216" y="31"/>
                  </a:lnTo>
                  <a:lnTo>
                    <a:pt x="218" y="34"/>
                  </a:lnTo>
                  <a:lnTo>
                    <a:pt x="218" y="34"/>
                  </a:lnTo>
                  <a:lnTo>
                    <a:pt x="219" y="37"/>
                  </a:lnTo>
                  <a:lnTo>
                    <a:pt x="219" y="38"/>
                  </a:lnTo>
                  <a:lnTo>
                    <a:pt x="218" y="41"/>
                  </a:lnTo>
                  <a:lnTo>
                    <a:pt x="216" y="41"/>
                  </a:lnTo>
                  <a:lnTo>
                    <a:pt x="216" y="41"/>
                  </a:lnTo>
                  <a:lnTo>
                    <a:pt x="212" y="41"/>
                  </a:lnTo>
                  <a:lnTo>
                    <a:pt x="210" y="43"/>
                  </a:lnTo>
                  <a:lnTo>
                    <a:pt x="210" y="46"/>
                  </a:lnTo>
                  <a:lnTo>
                    <a:pt x="210" y="46"/>
                  </a:lnTo>
                  <a:lnTo>
                    <a:pt x="210" y="47"/>
                  </a:lnTo>
                  <a:lnTo>
                    <a:pt x="208" y="48"/>
                  </a:lnTo>
                  <a:lnTo>
                    <a:pt x="206" y="47"/>
                  </a:lnTo>
                  <a:lnTo>
                    <a:pt x="205" y="46"/>
                  </a:lnTo>
                  <a:lnTo>
                    <a:pt x="205" y="46"/>
                  </a:lnTo>
                  <a:lnTo>
                    <a:pt x="203" y="44"/>
                  </a:lnTo>
                  <a:lnTo>
                    <a:pt x="201" y="44"/>
                  </a:lnTo>
                  <a:lnTo>
                    <a:pt x="196" y="44"/>
                  </a:lnTo>
                  <a:lnTo>
                    <a:pt x="193" y="47"/>
                  </a:lnTo>
                  <a:lnTo>
                    <a:pt x="193" y="47"/>
                  </a:lnTo>
                  <a:lnTo>
                    <a:pt x="189" y="53"/>
                  </a:lnTo>
                  <a:lnTo>
                    <a:pt x="186" y="56"/>
                  </a:lnTo>
                  <a:lnTo>
                    <a:pt x="186" y="58"/>
                  </a:lnTo>
                  <a:lnTo>
                    <a:pt x="186" y="58"/>
                  </a:lnTo>
                  <a:lnTo>
                    <a:pt x="186" y="60"/>
                  </a:lnTo>
                  <a:lnTo>
                    <a:pt x="189" y="58"/>
                  </a:lnTo>
                  <a:lnTo>
                    <a:pt x="192" y="57"/>
                  </a:lnTo>
                  <a:lnTo>
                    <a:pt x="196" y="57"/>
                  </a:lnTo>
                  <a:lnTo>
                    <a:pt x="196" y="57"/>
                  </a:lnTo>
                  <a:lnTo>
                    <a:pt x="198" y="58"/>
                  </a:lnTo>
                  <a:lnTo>
                    <a:pt x="198" y="60"/>
                  </a:lnTo>
                  <a:lnTo>
                    <a:pt x="198" y="61"/>
                  </a:lnTo>
                  <a:lnTo>
                    <a:pt x="198" y="63"/>
                  </a:lnTo>
                  <a:lnTo>
                    <a:pt x="198" y="63"/>
                  </a:lnTo>
                  <a:lnTo>
                    <a:pt x="199" y="65"/>
                  </a:lnTo>
                  <a:lnTo>
                    <a:pt x="199" y="67"/>
                  </a:lnTo>
                  <a:lnTo>
                    <a:pt x="199" y="68"/>
                  </a:lnTo>
                  <a:lnTo>
                    <a:pt x="196" y="67"/>
                  </a:lnTo>
                  <a:lnTo>
                    <a:pt x="196" y="67"/>
                  </a:lnTo>
                  <a:lnTo>
                    <a:pt x="193" y="65"/>
                  </a:lnTo>
                  <a:lnTo>
                    <a:pt x="192" y="64"/>
                  </a:lnTo>
                  <a:lnTo>
                    <a:pt x="189" y="65"/>
                  </a:lnTo>
                  <a:lnTo>
                    <a:pt x="188" y="68"/>
                  </a:lnTo>
                  <a:lnTo>
                    <a:pt x="188" y="68"/>
                  </a:lnTo>
                  <a:lnTo>
                    <a:pt x="188" y="70"/>
                  </a:lnTo>
                  <a:lnTo>
                    <a:pt x="185" y="70"/>
                  </a:lnTo>
                  <a:lnTo>
                    <a:pt x="181" y="64"/>
                  </a:lnTo>
                  <a:lnTo>
                    <a:pt x="181" y="64"/>
                  </a:lnTo>
                  <a:lnTo>
                    <a:pt x="181" y="63"/>
                  </a:lnTo>
                  <a:lnTo>
                    <a:pt x="179" y="64"/>
                  </a:lnTo>
                  <a:lnTo>
                    <a:pt x="176" y="65"/>
                  </a:lnTo>
                  <a:lnTo>
                    <a:pt x="175" y="68"/>
                  </a:lnTo>
                  <a:lnTo>
                    <a:pt x="173" y="68"/>
                  </a:lnTo>
                  <a:lnTo>
                    <a:pt x="172" y="68"/>
                  </a:lnTo>
                  <a:lnTo>
                    <a:pt x="172" y="68"/>
                  </a:lnTo>
                  <a:lnTo>
                    <a:pt x="172" y="67"/>
                  </a:lnTo>
                  <a:lnTo>
                    <a:pt x="172" y="65"/>
                  </a:lnTo>
                  <a:lnTo>
                    <a:pt x="173" y="63"/>
                  </a:lnTo>
                  <a:lnTo>
                    <a:pt x="176" y="58"/>
                  </a:lnTo>
                  <a:lnTo>
                    <a:pt x="176" y="57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75" y="54"/>
                  </a:lnTo>
                  <a:lnTo>
                    <a:pt x="172" y="5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62" y="65"/>
                  </a:lnTo>
                  <a:lnTo>
                    <a:pt x="158" y="67"/>
                  </a:lnTo>
                  <a:lnTo>
                    <a:pt x="156" y="68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56" y="73"/>
                  </a:lnTo>
                  <a:lnTo>
                    <a:pt x="155" y="74"/>
                  </a:lnTo>
                  <a:lnTo>
                    <a:pt x="152" y="75"/>
                  </a:lnTo>
                  <a:lnTo>
                    <a:pt x="149" y="78"/>
                  </a:lnTo>
                  <a:lnTo>
                    <a:pt x="149" y="78"/>
                  </a:lnTo>
                  <a:lnTo>
                    <a:pt x="146" y="81"/>
                  </a:lnTo>
                  <a:lnTo>
                    <a:pt x="142" y="84"/>
                  </a:lnTo>
                  <a:lnTo>
                    <a:pt x="135" y="87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127" y="93"/>
                  </a:lnTo>
                  <a:lnTo>
                    <a:pt x="128" y="93"/>
                  </a:lnTo>
                  <a:lnTo>
                    <a:pt x="128" y="94"/>
                  </a:lnTo>
                  <a:lnTo>
                    <a:pt x="132" y="93"/>
                  </a:lnTo>
                  <a:lnTo>
                    <a:pt x="135" y="90"/>
                  </a:lnTo>
                  <a:lnTo>
                    <a:pt x="135" y="90"/>
                  </a:lnTo>
                  <a:lnTo>
                    <a:pt x="138" y="88"/>
                  </a:lnTo>
                  <a:lnTo>
                    <a:pt x="141" y="87"/>
                  </a:lnTo>
                  <a:lnTo>
                    <a:pt x="144" y="87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56" y="80"/>
                  </a:lnTo>
                  <a:lnTo>
                    <a:pt x="161" y="78"/>
                  </a:lnTo>
                  <a:lnTo>
                    <a:pt x="164" y="78"/>
                  </a:lnTo>
                  <a:lnTo>
                    <a:pt x="164" y="78"/>
                  </a:lnTo>
                  <a:lnTo>
                    <a:pt x="165" y="80"/>
                  </a:lnTo>
                  <a:lnTo>
                    <a:pt x="168" y="80"/>
                  </a:lnTo>
                  <a:lnTo>
                    <a:pt x="169" y="80"/>
                  </a:lnTo>
                  <a:lnTo>
                    <a:pt x="172" y="77"/>
                  </a:lnTo>
                  <a:lnTo>
                    <a:pt x="172" y="77"/>
                  </a:lnTo>
                  <a:lnTo>
                    <a:pt x="175" y="75"/>
                  </a:lnTo>
                  <a:lnTo>
                    <a:pt x="178" y="74"/>
                  </a:lnTo>
                  <a:lnTo>
                    <a:pt x="179" y="75"/>
                  </a:lnTo>
                  <a:lnTo>
                    <a:pt x="182" y="77"/>
                  </a:lnTo>
                  <a:lnTo>
                    <a:pt x="182" y="77"/>
                  </a:lnTo>
                  <a:lnTo>
                    <a:pt x="183" y="78"/>
                  </a:lnTo>
                  <a:lnTo>
                    <a:pt x="181" y="80"/>
                  </a:lnTo>
                  <a:lnTo>
                    <a:pt x="181" y="83"/>
                  </a:lnTo>
                  <a:lnTo>
                    <a:pt x="181" y="85"/>
                  </a:lnTo>
                  <a:lnTo>
                    <a:pt x="181" y="85"/>
                  </a:lnTo>
                  <a:lnTo>
                    <a:pt x="182" y="87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5" y="85"/>
                  </a:lnTo>
                  <a:lnTo>
                    <a:pt x="173" y="84"/>
                  </a:lnTo>
                  <a:lnTo>
                    <a:pt x="172" y="84"/>
                  </a:lnTo>
                  <a:lnTo>
                    <a:pt x="171" y="84"/>
                  </a:lnTo>
                  <a:lnTo>
                    <a:pt x="171" y="84"/>
                  </a:lnTo>
                  <a:lnTo>
                    <a:pt x="166" y="88"/>
                  </a:lnTo>
                  <a:lnTo>
                    <a:pt x="165" y="91"/>
                  </a:lnTo>
                  <a:lnTo>
                    <a:pt x="162" y="91"/>
                  </a:lnTo>
                  <a:lnTo>
                    <a:pt x="162" y="91"/>
                  </a:lnTo>
                  <a:lnTo>
                    <a:pt x="161" y="93"/>
                  </a:lnTo>
                  <a:lnTo>
                    <a:pt x="158" y="95"/>
                  </a:lnTo>
                  <a:lnTo>
                    <a:pt x="156" y="98"/>
                  </a:lnTo>
                  <a:lnTo>
                    <a:pt x="156" y="102"/>
                  </a:lnTo>
                  <a:lnTo>
                    <a:pt x="156" y="102"/>
                  </a:lnTo>
                  <a:lnTo>
                    <a:pt x="155" y="105"/>
                  </a:lnTo>
                  <a:lnTo>
                    <a:pt x="154" y="105"/>
                  </a:lnTo>
                  <a:lnTo>
                    <a:pt x="151" y="105"/>
                  </a:lnTo>
                  <a:lnTo>
                    <a:pt x="151" y="108"/>
                  </a:lnTo>
                  <a:lnTo>
                    <a:pt x="151" y="108"/>
                  </a:lnTo>
                  <a:lnTo>
                    <a:pt x="148" y="112"/>
                  </a:lnTo>
                  <a:lnTo>
                    <a:pt x="145" y="117"/>
                  </a:lnTo>
                  <a:lnTo>
                    <a:pt x="135" y="128"/>
                  </a:lnTo>
                  <a:lnTo>
                    <a:pt x="135" y="128"/>
                  </a:lnTo>
                  <a:lnTo>
                    <a:pt x="132" y="132"/>
                  </a:lnTo>
                  <a:lnTo>
                    <a:pt x="132" y="135"/>
                  </a:lnTo>
                  <a:lnTo>
                    <a:pt x="134" y="137"/>
                  </a:lnTo>
                  <a:lnTo>
                    <a:pt x="132" y="139"/>
                  </a:lnTo>
                  <a:lnTo>
                    <a:pt x="132" y="139"/>
                  </a:lnTo>
                  <a:lnTo>
                    <a:pt x="131" y="142"/>
                  </a:lnTo>
                  <a:lnTo>
                    <a:pt x="127" y="142"/>
                  </a:lnTo>
                  <a:lnTo>
                    <a:pt x="122" y="141"/>
                  </a:lnTo>
                  <a:lnTo>
                    <a:pt x="121" y="142"/>
                  </a:lnTo>
                  <a:lnTo>
                    <a:pt x="121" y="142"/>
                  </a:lnTo>
                  <a:lnTo>
                    <a:pt x="119" y="145"/>
                  </a:lnTo>
                  <a:lnTo>
                    <a:pt x="119" y="149"/>
                  </a:lnTo>
                  <a:lnTo>
                    <a:pt x="119" y="154"/>
                  </a:lnTo>
                  <a:lnTo>
                    <a:pt x="118" y="157"/>
                  </a:lnTo>
                  <a:lnTo>
                    <a:pt x="118" y="157"/>
                  </a:lnTo>
                  <a:lnTo>
                    <a:pt x="117" y="159"/>
                  </a:lnTo>
                  <a:lnTo>
                    <a:pt x="117" y="162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7" y="169"/>
                  </a:lnTo>
                  <a:lnTo>
                    <a:pt x="114" y="168"/>
                  </a:lnTo>
                  <a:lnTo>
                    <a:pt x="109" y="168"/>
                  </a:lnTo>
                  <a:lnTo>
                    <a:pt x="108" y="168"/>
                  </a:lnTo>
                  <a:lnTo>
                    <a:pt x="108" y="169"/>
                  </a:lnTo>
                  <a:lnTo>
                    <a:pt x="108" y="169"/>
                  </a:lnTo>
                  <a:lnTo>
                    <a:pt x="107" y="171"/>
                  </a:lnTo>
                  <a:lnTo>
                    <a:pt x="104" y="172"/>
                  </a:lnTo>
                  <a:lnTo>
                    <a:pt x="97" y="172"/>
                  </a:lnTo>
                  <a:lnTo>
                    <a:pt x="97" y="172"/>
                  </a:lnTo>
                  <a:lnTo>
                    <a:pt x="97" y="174"/>
                  </a:lnTo>
                  <a:lnTo>
                    <a:pt x="100" y="176"/>
                  </a:lnTo>
                  <a:lnTo>
                    <a:pt x="107" y="182"/>
                  </a:lnTo>
                  <a:lnTo>
                    <a:pt x="107" y="182"/>
                  </a:lnTo>
                  <a:lnTo>
                    <a:pt x="107" y="184"/>
                  </a:lnTo>
                  <a:lnTo>
                    <a:pt x="107" y="185"/>
                  </a:lnTo>
                  <a:lnTo>
                    <a:pt x="105" y="186"/>
                  </a:lnTo>
                  <a:lnTo>
                    <a:pt x="102" y="186"/>
                  </a:lnTo>
                  <a:lnTo>
                    <a:pt x="101" y="185"/>
                  </a:lnTo>
                  <a:lnTo>
                    <a:pt x="101" y="185"/>
                  </a:lnTo>
                  <a:lnTo>
                    <a:pt x="101" y="184"/>
                  </a:lnTo>
                  <a:lnTo>
                    <a:pt x="100" y="184"/>
                  </a:lnTo>
                  <a:lnTo>
                    <a:pt x="97" y="185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82" y="194"/>
                  </a:lnTo>
                  <a:lnTo>
                    <a:pt x="81" y="196"/>
                  </a:lnTo>
                  <a:lnTo>
                    <a:pt x="80" y="199"/>
                  </a:lnTo>
                  <a:lnTo>
                    <a:pt x="77" y="201"/>
                  </a:lnTo>
                  <a:lnTo>
                    <a:pt x="77" y="201"/>
                  </a:lnTo>
                  <a:lnTo>
                    <a:pt x="75" y="201"/>
                  </a:lnTo>
                  <a:lnTo>
                    <a:pt x="74" y="202"/>
                  </a:lnTo>
                  <a:lnTo>
                    <a:pt x="72" y="205"/>
                  </a:lnTo>
                  <a:lnTo>
                    <a:pt x="71" y="209"/>
                  </a:lnTo>
                  <a:lnTo>
                    <a:pt x="70" y="212"/>
                  </a:lnTo>
                  <a:lnTo>
                    <a:pt x="70" y="212"/>
                  </a:lnTo>
                  <a:lnTo>
                    <a:pt x="68" y="213"/>
                  </a:lnTo>
                  <a:lnTo>
                    <a:pt x="67" y="213"/>
                  </a:lnTo>
                  <a:lnTo>
                    <a:pt x="65" y="211"/>
                  </a:lnTo>
                  <a:lnTo>
                    <a:pt x="64" y="208"/>
                  </a:lnTo>
                  <a:lnTo>
                    <a:pt x="63" y="206"/>
                  </a:lnTo>
                  <a:lnTo>
                    <a:pt x="60" y="206"/>
                  </a:lnTo>
                  <a:lnTo>
                    <a:pt x="60" y="206"/>
                  </a:lnTo>
                  <a:lnTo>
                    <a:pt x="57" y="206"/>
                  </a:lnTo>
                  <a:lnTo>
                    <a:pt x="55" y="208"/>
                  </a:lnTo>
                  <a:lnTo>
                    <a:pt x="57" y="211"/>
                  </a:lnTo>
                  <a:lnTo>
                    <a:pt x="58" y="215"/>
                  </a:lnTo>
                  <a:lnTo>
                    <a:pt x="58" y="215"/>
                  </a:lnTo>
                  <a:lnTo>
                    <a:pt x="58" y="218"/>
                  </a:lnTo>
                  <a:lnTo>
                    <a:pt x="57" y="218"/>
                  </a:lnTo>
                  <a:lnTo>
                    <a:pt x="53" y="218"/>
                  </a:lnTo>
                  <a:lnTo>
                    <a:pt x="50" y="221"/>
                  </a:lnTo>
                  <a:lnTo>
                    <a:pt x="50" y="221"/>
                  </a:lnTo>
                  <a:lnTo>
                    <a:pt x="45" y="222"/>
                  </a:lnTo>
                  <a:lnTo>
                    <a:pt x="41" y="223"/>
                  </a:lnTo>
                  <a:lnTo>
                    <a:pt x="37" y="223"/>
                  </a:lnTo>
                  <a:lnTo>
                    <a:pt x="34" y="226"/>
                  </a:lnTo>
                  <a:lnTo>
                    <a:pt x="34" y="226"/>
                  </a:lnTo>
                  <a:lnTo>
                    <a:pt x="34" y="228"/>
                  </a:lnTo>
                  <a:lnTo>
                    <a:pt x="34" y="228"/>
                  </a:lnTo>
                  <a:lnTo>
                    <a:pt x="37" y="229"/>
                  </a:lnTo>
                  <a:lnTo>
                    <a:pt x="40" y="230"/>
                  </a:lnTo>
                  <a:lnTo>
                    <a:pt x="43" y="232"/>
                  </a:lnTo>
                  <a:lnTo>
                    <a:pt x="43" y="232"/>
                  </a:lnTo>
                  <a:lnTo>
                    <a:pt x="43" y="233"/>
                  </a:lnTo>
                  <a:lnTo>
                    <a:pt x="41" y="233"/>
                  </a:lnTo>
                  <a:lnTo>
                    <a:pt x="38" y="233"/>
                  </a:lnTo>
                  <a:lnTo>
                    <a:pt x="28" y="232"/>
                  </a:lnTo>
                  <a:lnTo>
                    <a:pt x="28" y="232"/>
                  </a:lnTo>
                  <a:lnTo>
                    <a:pt x="26" y="233"/>
                  </a:lnTo>
                  <a:lnTo>
                    <a:pt x="24" y="235"/>
                  </a:lnTo>
                  <a:lnTo>
                    <a:pt x="23" y="238"/>
                  </a:lnTo>
                  <a:lnTo>
                    <a:pt x="20" y="238"/>
                  </a:lnTo>
                  <a:lnTo>
                    <a:pt x="20" y="238"/>
                  </a:lnTo>
                  <a:lnTo>
                    <a:pt x="17" y="239"/>
                  </a:lnTo>
                  <a:lnTo>
                    <a:pt x="14" y="240"/>
                  </a:lnTo>
                  <a:lnTo>
                    <a:pt x="13" y="243"/>
                  </a:lnTo>
                  <a:lnTo>
                    <a:pt x="13" y="246"/>
                  </a:lnTo>
                  <a:lnTo>
                    <a:pt x="13" y="246"/>
                  </a:lnTo>
                  <a:lnTo>
                    <a:pt x="14" y="248"/>
                  </a:lnTo>
                  <a:lnTo>
                    <a:pt x="13" y="249"/>
                  </a:lnTo>
                  <a:lnTo>
                    <a:pt x="10" y="249"/>
                  </a:lnTo>
                  <a:lnTo>
                    <a:pt x="7" y="248"/>
                  </a:lnTo>
                  <a:lnTo>
                    <a:pt x="7" y="248"/>
                  </a:lnTo>
                  <a:lnTo>
                    <a:pt x="4" y="246"/>
                  </a:lnTo>
                  <a:lnTo>
                    <a:pt x="3" y="249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8"/>
                  </a:lnTo>
                  <a:lnTo>
                    <a:pt x="3" y="259"/>
                  </a:lnTo>
                  <a:lnTo>
                    <a:pt x="4" y="260"/>
                  </a:lnTo>
                  <a:lnTo>
                    <a:pt x="6" y="262"/>
                  </a:lnTo>
                  <a:lnTo>
                    <a:pt x="6" y="262"/>
                  </a:lnTo>
                  <a:lnTo>
                    <a:pt x="3" y="266"/>
                  </a:lnTo>
                  <a:lnTo>
                    <a:pt x="3" y="267"/>
                  </a:lnTo>
                  <a:lnTo>
                    <a:pt x="4" y="269"/>
                  </a:lnTo>
                  <a:lnTo>
                    <a:pt x="4" y="269"/>
                  </a:lnTo>
                  <a:lnTo>
                    <a:pt x="6" y="269"/>
                  </a:lnTo>
                  <a:lnTo>
                    <a:pt x="6" y="272"/>
                  </a:lnTo>
                  <a:lnTo>
                    <a:pt x="3" y="275"/>
                  </a:lnTo>
                  <a:lnTo>
                    <a:pt x="3" y="275"/>
                  </a:lnTo>
                  <a:lnTo>
                    <a:pt x="1" y="276"/>
                  </a:lnTo>
                  <a:lnTo>
                    <a:pt x="0" y="277"/>
                  </a:lnTo>
                  <a:lnTo>
                    <a:pt x="3" y="282"/>
                  </a:lnTo>
                  <a:lnTo>
                    <a:pt x="3" y="282"/>
                  </a:lnTo>
                  <a:lnTo>
                    <a:pt x="3" y="285"/>
                  </a:lnTo>
                  <a:lnTo>
                    <a:pt x="1" y="286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1" y="292"/>
                  </a:lnTo>
                  <a:lnTo>
                    <a:pt x="4" y="293"/>
                  </a:lnTo>
                  <a:lnTo>
                    <a:pt x="6" y="293"/>
                  </a:lnTo>
                  <a:lnTo>
                    <a:pt x="8" y="293"/>
                  </a:lnTo>
                  <a:lnTo>
                    <a:pt x="10" y="295"/>
                  </a:lnTo>
                  <a:lnTo>
                    <a:pt x="10" y="295"/>
                  </a:lnTo>
                  <a:lnTo>
                    <a:pt x="11" y="296"/>
                  </a:lnTo>
                  <a:lnTo>
                    <a:pt x="14" y="296"/>
                  </a:lnTo>
                  <a:lnTo>
                    <a:pt x="21" y="290"/>
                  </a:lnTo>
                  <a:lnTo>
                    <a:pt x="21" y="290"/>
                  </a:lnTo>
                  <a:lnTo>
                    <a:pt x="23" y="289"/>
                  </a:lnTo>
                  <a:lnTo>
                    <a:pt x="24" y="289"/>
                  </a:lnTo>
                  <a:lnTo>
                    <a:pt x="26" y="290"/>
                  </a:lnTo>
                  <a:lnTo>
                    <a:pt x="26" y="293"/>
                  </a:lnTo>
                  <a:lnTo>
                    <a:pt x="26" y="295"/>
                  </a:lnTo>
                  <a:lnTo>
                    <a:pt x="24" y="295"/>
                  </a:lnTo>
                  <a:lnTo>
                    <a:pt x="24" y="295"/>
                  </a:lnTo>
                  <a:lnTo>
                    <a:pt x="20" y="295"/>
                  </a:lnTo>
                  <a:lnTo>
                    <a:pt x="17" y="296"/>
                  </a:lnTo>
                  <a:lnTo>
                    <a:pt x="16" y="299"/>
                  </a:lnTo>
                  <a:lnTo>
                    <a:pt x="16" y="302"/>
                  </a:lnTo>
                  <a:lnTo>
                    <a:pt x="16" y="302"/>
                  </a:lnTo>
                  <a:lnTo>
                    <a:pt x="14" y="304"/>
                  </a:lnTo>
                  <a:lnTo>
                    <a:pt x="13" y="304"/>
                  </a:lnTo>
                  <a:lnTo>
                    <a:pt x="10" y="303"/>
                  </a:lnTo>
                  <a:lnTo>
                    <a:pt x="8" y="300"/>
                  </a:lnTo>
                  <a:lnTo>
                    <a:pt x="8" y="300"/>
                  </a:lnTo>
                  <a:lnTo>
                    <a:pt x="8" y="299"/>
                  </a:lnTo>
                  <a:lnTo>
                    <a:pt x="7" y="297"/>
                  </a:lnTo>
                  <a:lnTo>
                    <a:pt x="6" y="299"/>
                  </a:lnTo>
                  <a:lnTo>
                    <a:pt x="3" y="302"/>
                  </a:lnTo>
                  <a:lnTo>
                    <a:pt x="3" y="303"/>
                  </a:lnTo>
                  <a:lnTo>
                    <a:pt x="4" y="304"/>
                  </a:lnTo>
                  <a:lnTo>
                    <a:pt x="4" y="304"/>
                  </a:lnTo>
                  <a:lnTo>
                    <a:pt x="4" y="307"/>
                  </a:lnTo>
                  <a:lnTo>
                    <a:pt x="4" y="309"/>
                  </a:lnTo>
                  <a:lnTo>
                    <a:pt x="3" y="312"/>
                  </a:lnTo>
                  <a:lnTo>
                    <a:pt x="3" y="314"/>
                  </a:lnTo>
                  <a:lnTo>
                    <a:pt x="3" y="314"/>
                  </a:lnTo>
                  <a:lnTo>
                    <a:pt x="3" y="316"/>
                  </a:lnTo>
                  <a:lnTo>
                    <a:pt x="6" y="316"/>
                  </a:lnTo>
                  <a:lnTo>
                    <a:pt x="8" y="316"/>
                  </a:lnTo>
                  <a:lnTo>
                    <a:pt x="11" y="313"/>
                  </a:lnTo>
                  <a:lnTo>
                    <a:pt x="11" y="313"/>
                  </a:lnTo>
                  <a:lnTo>
                    <a:pt x="14" y="310"/>
                  </a:lnTo>
                  <a:lnTo>
                    <a:pt x="16" y="310"/>
                  </a:lnTo>
                  <a:lnTo>
                    <a:pt x="18" y="312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316"/>
                  </a:lnTo>
                  <a:lnTo>
                    <a:pt x="18" y="316"/>
                  </a:lnTo>
                  <a:lnTo>
                    <a:pt x="17" y="317"/>
                  </a:lnTo>
                  <a:lnTo>
                    <a:pt x="16" y="320"/>
                  </a:lnTo>
                  <a:lnTo>
                    <a:pt x="16" y="320"/>
                  </a:lnTo>
                  <a:lnTo>
                    <a:pt x="16" y="323"/>
                  </a:lnTo>
                  <a:lnTo>
                    <a:pt x="14" y="323"/>
                  </a:lnTo>
                  <a:lnTo>
                    <a:pt x="11" y="323"/>
                  </a:lnTo>
                  <a:lnTo>
                    <a:pt x="10" y="326"/>
                  </a:lnTo>
                  <a:lnTo>
                    <a:pt x="10" y="326"/>
                  </a:lnTo>
                  <a:lnTo>
                    <a:pt x="8" y="327"/>
                  </a:lnTo>
                  <a:lnTo>
                    <a:pt x="10" y="329"/>
                  </a:lnTo>
                  <a:lnTo>
                    <a:pt x="14" y="333"/>
                  </a:lnTo>
                  <a:lnTo>
                    <a:pt x="21" y="337"/>
                  </a:lnTo>
                  <a:lnTo>
                    <a:pt x="26" y="339"/>
                  </a:lnTo>
                  <a:lnTo>
                    <a:pt x="26" y="339"/>
                  </a:lnTo>
                  <a:lnTo>
                    <a:pt x="34" y="341"/>
                  </a:lnTo>
                  <a:lnTo>
                    <a:pt x="38" y="343"/>
                  </a:lnTo>
                  <a:lnTo>
                    <a:pt x="45" y="343"/>
                  </a:lnTo>
                  <a:lnTo>
                    <a:pt x="45" y="343"/>
                  </a:lnTo>
                  <a:lnTo>
                    <a:pt x="48" y="343"/>
                  </a:lnTo>
                  <a:lnTo>
                    <a:pt x="53" y="340"/>
                  </a:lnTo>
                  <a:lnTo>
                    <a:pt x="63" y="333"/>
                  </a:lnTo>
                  <a:lnTo>
                    <a:pt x="75" y="322"/>
                  </a:lnTo>
                  <a:lnTo>
                    <a:pt x="75" y="322"/>
                  </a:lnTo>
                  <a:lnTo>
                    <a:pt x="77" y="320"/>
                  </a:lnTo>
                  <a:lnTo>
                    <a:pt x="80" y="320"/>
                  </a:lnTo>
                  <a:lnTo>
                    <a:pt x="82" y="320"/>
                  </a:lnTo>
                  <a:lnTo>
                    <a:pt x="85" y="319"/>
                  </a:lnTo>
                  <a:lnTo>
                    <a:pt x="85" y="319"/>
                  </a:lnTo>
                  <a:lnTo>
                    <a:pt x="88" y="316"/>
                  </a:lnTo>
                  <a:lnTo>
                    <a:pt x="88" y="313"/>
                  </a:lnTo>
                  <a:lnTo>
                    <a:pt x="88" y="310"/>
                  </a:lnTo>
                  <a:lnTo>
                    <a:pt x="90" y="307"/>
                  </a:lnTo>
                  <a:lnTo>
                    <a:pt x="90" y="307"/>
                  </a:lnTo>
                  <a:lnTo>
                    <a:pt x="91" y="309"/>
                  </a:lnTo>
                  <a:lnTo>
                    <a:pt x="92" y="312"/>
                  </a:lnTo>
                  <a:lnTo>
                    <a:pt x="95" y="314"/>
                  </a:lnTo>
                  <a:lnTo>
                    <a:pt x="97" y="316"/>
                  </a:lnTo>
                  <a:lnTo>
                    <a:pt x="97" y="316"/>
                  </a:lnTo>
                  <a:lnTo>
                    <a:pt x="100" y="319"/>
                  </a:lnTo>
                  <a:lnTo>
                    <a:pt x="100" y="323"/>
                  </a:lnTo>
                  <a:lnTo>
                    <a:pt x="100" y="323"/>
                  </a:lnTo>
                  <a:lnTo>
                    <a:pt x="102" y="323"/>
                  </a:lnTo>
                  <a:lnTo>
                    <a:pt x="105" y="324"/>
                  </a:lnTo>
                  <a:lnTo>
                    <a:pt x="105" y="324"/>
                  </a:lnTo>
                  <a:lnTo>
                    <a:pt x="107" y="324"/>
                  </a:lnTo>
                  <a:lnTo>
                    <a:pt x="107" y="324"/>
                  </a:lnTo>
                  <a:lnTo>
                    <a:pt x="108" y="322"/>
                  </a:lnTo>
                  <a:lnTo>
                    <a:pt x="109" y="313"/>
                  </a:lnTo>
                  <a:lnTo>
                    <a:pt x="109" y="313"/>
                  </a:lnTo>
                  <a:lnTo>
                    <a:pt x="111" y="307"/>
                  </a:lnTo>
                  <a:lnTo>
                    <a:pt x="111" y="304"/>
                  </a:lnTo>
                  <a:lnTo>
                    <a:pt x="111" y="300"/>
                  </a:lnTo>
                  <a:lnTo>
                    <a:pt x="111" y="300"/>
                  </a:lnTo>
                  <a:lnTo>
                    <a:pt x="111" y="299"/>
                  </a:lnTo>
                  <a:lnTo>
                    <a:pt x="112" y="299"/>
                  </a:lnTo>
                  <a:lnTo>
                    <a:pt x="115" y="299"/>
                  </a:lnTo>
                  <a:lnTo>
                    <a:pt x="119" y="299"/>
                  </a:lnTo>
                  <a:lnTo>
                    <a:pt x="122" y="297"/>
                  </a:lnTo>
                  <a:lnTo>
                    <a:pt x="122" y="297"/>
                  </a:lnTo>
                  <a:lnTo>
                    <a:pt x="124" y="289"/>
                  </a:lnTo>
                  <a:lnTo>
                    <a:pt x="122" y="285"/>
                  </a:lnTo>
                  <a:lnTo>
                    <a:pt x="121" y="282"/>
                  </a:lnTo>
                  <a:lnTo>
                    <a:pt x="121" y="282"/>
                  </a:lnTo>
                  <a:lnTo>
                    <a:pt x="119" y="280"/>
                  </a:lnTo>
                  <a:lnTo>
                    <a:pt x="118" y="277"/>
                  </a:lnTo>
                  <a:lnTo>
                    <a:pt x="118" y="275"/>
                  </a:lnTo>
                  <a:lnTo>
                    <a:pt x="121" y="275"/>
                  </a:lnTo>
                  <a:lnTo>
                    <a:pt x="121" y="275"/>
                  </a:lnTo>
                  <a:lnTo>
                    <a:pt x="122" y="273"/>
                  </a:lnTo>
                  <a:lnTo>
                    <a:pt x="125" y="272"/>
                  </a:lnTo>
                  <a:lnTo>
                    <a:pt x="127" y="269"/>
                  </a:lnTo>
                  <a:lnTo>
                    <a:pt x="127" y="266"/>
                  </a:lnTo>
                  <a:lnTo>
                    <a:pt x="127" y="266"/>
                  </a:lnTo>
                  <a:lnTo>
                    <a:pt x="125" y="262"/>
                  </a:lnTo>
                  <a:lnTo>
                    <a:pt x="121" y="260"/>
                  </a:lnTo>
                  <a:lnTo>
                    <a:pt x="118" y="258"/>
                  </a:lnTo>
                  <a:lnTo>
                    <a:pt x="115" y="255"/>
                  </a:lnTo>
                  <a:lnTo>
                    <a:pt x="115" y="255"/>
                  </a:lnTo>
                  <a:lnTo>
                    <a:pt x="117" y="250"/>
                  </a:lnTo>
                  <a:lnTo>
                    <a:pt x="117" y="248"/>
                  </a:lnTo>
                  <a:lnTo>
                    <a:pt x="118" y="243"/>
                  </a:lnTo>
                  <a:lnTo>
                    <a:pt x="117" y="239"/>
                  </a:lnTo>
                  <a:lnTo>
                    <a:pt x="117" y="239"/>
                  </a:lnTo>
                  <a:lnTo>
                    <a:pt x="115" y="233"/>
                  </a:lnTo>
                  <a:lnTo>
                    <a:pt x="115" y="229"/>
                  </a:lnTo>
                  <a:lnTo>
                    <a:pt x="117" y="226"/>
                  </a:lnTo>
                  <a:lnTo>
                    <a:pt x="117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16"/>
                  </a:lnTo>
                  <a:lnTo>
                    <a:pt x="115" y="212"/>
                  </a:lnTo>
                  <a:lnTo>
                    <a:pt x="118" y="206"/>
                  </a:lnTo>
                  <a:lnTo>
                    <a:pt x="118" y="206"/>
                  </a:lnTo>
                  <a:lnTo>
                    <a:pt x="122" y="202"/>
                  </a:lnTo>
                  <a:lnTo>
                    <a:pt x="127" y="198"/>
                  </a:lnTo>
                  <a:lnTo>
                    <a:pt x="131" y="196"/>
                  </a:lnTo>
                  <a:lnTo>
                    <a:pt x="134" y="196"/>
                  </a:lnTo>
                  <a:lnTo>
                    <a:pt x="134" y="196"/>
                  </a:lnTo>
                  <a:lnTo>
                    <a:pt x="139" y="198"/>
                  </a:lnTo>
                  <a:lnTo>
                    <a:pt x="142" y="198"/>
                  </a:lnTo>
                  <a:lnTo>
                    <a:pt x="145" y="195"/>
                  </a:lnTo>
                  <a:lnTo>
                    <a:pt x="145" y="195"/>
                  </a:lnTo>
                  <a:lnTo>
                    <a:pt x="146" y="189"/>
                  </a:lnTo>
                  <a:lnTo>
                    <a:pt x="146" y="188"/>
                  </a:lnTo>
                  <a:lnTo>
                    <a:pt x="145" y="186"/>
                  </a:lnTo>
                  <a:lnTo>
                    <a:pt x="145" y="186"/>
                  </a:lnTo>
                  <a:lnTo>
                    <a:pt x="142" y="185"/>
                  </a:lnTo>
                  <a:lnTo>
                    <a:pt x="141" y="184"/>
                  </a:lnTo>
                  <a:lnTo>
                    <a:pt x="139" y="182"/>
                  </a:lnTo>
                  <a:lnTo>
                    <a:pt x="141" y="178"/>
                  </a:lnTo>
                  <a:lnTo>
                    <a:pt x="141" y="178"/>
                  </a:lnTo>
                  <a:lnTo>
                    <a:pt x="148" y="168"/>
                  </a:lnTo>
                  <a:lnTo>
                    <a:pt x="151" y="162"/>
                  </a:lnTo>
                  <a:lnTo>
                    <a:pt x="152" y="158"/>
                  </a:lnTo>
                  <a:lnTo>
                    <a:pt x="152" y="158"/>
                  </a:lnTo>
                  <a:lnTo>
                    <a:pt x="151" y="148"/>
                  </a:lnTo>
                  <a:lnTo>
                    <a:pt x="151" y="145"/>
                  </a:lnTo>
                  <a:lnTo>
                    <a:pt x="152" y="142"/>
                  </a:lnTo>
                  <a:lnTo>
                    <a:pt x="152" y="142"/>
                  </a:lnTo>
                  <a:lnTo>
                    <a:pt x="155" y="142"/>
                  </a:lnTo>
                  <a:lnTo>
                    <a:pt x="158" y="142"/>
                  </a:lnTo>
                  <a:lnTo>
                    <a:pt x="161" y="141"/>
                  </a:lnTo>
                  <a:lnTo>
                    <a:pt x="165" y="139"/>
                  </a:lnTo>
                  <a:lnTo>
                    <a:pt x="165" y="139"/>
                  </a:lnTo>
                  <a:lnTo>
                    <a:pt x="166" y="138"/>
                  </a:lnTo>
                  <a:lnTo>
                    <a:pt x="166" y="135"/>
                  </a:lnTo>
                  <a:lnTo>
                    <a:pt x="166" y="132"/>
                  </a:lnTo>
                  <a:lnTo>
                    <a:pt x="168" y="131"/>
                  </a:lnTo>
                  <a:lnTo>
                    <a:pt x="168" y="131"/>
                  </a:lnTo>
                  <a:lnTo>
                    <a:pt x="172" y="125"/>
                  </a:lnTo>
                  <a:lnTo>
                    <a:pt x="176" y="118"/>
                  </a:lnTo>
                  <a:lnTo>
                    <a:pt x="176" y="118"/>
                  </a:lnTo>
                  <a:lnTo>
                    <a:pt x="179" y="115"/>
                  </a:lnTo>
                  <a:lnTo>
                    <a:pt x="181" y="112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79" y="108"/>
                  </a:lnTo>
                  <a:lnTo>
                    <a:pt x="181" y="105"/>
                  </a:lnTo>
                  <a:lnTo>
                    <a:pt x="183" y="102"/>
                  </a:lnTo>
                  <a:lnTo>
                    <a:pt x="185" y="98"/>
                  </a:lnTo>
                  <a:lnTo>
                    <a:pt x="185" y="98"/>
                  </a:lnTo>
                  <a:lnTo>
                    <a:pt x="185" y="95"/>
                  </a:lnTo>
                  <a:lnTo>
                    <a:pt x="189" y="93"/>
                  </a:lnTo>
                  <a:lnTo>
                    <a:pt x="192" y="90"/>
                  </a:lnTo>
                  <a:lnTo>
                    <a:pt x="196" y="90"/>
                  </a:lnTo>
                  <a:lnTo>
                    <a:pt x="196" y="90"/>
                  </a:lnTo>
                  <a:lnTo>
                    <a:pt x="205" y="90"/>
                  </a:lnTo>
                  <a:lnTo>
                    <a:pt x="208" y="88"/>
                  </a:lnTo>
                  <a:lnTo>
                    <a:pt x="209" y="85"/>
                  </a:lnTo>
                  <a:lnTo>
                    <a:pt x="209" y="85"/>
                  </a:lnTo>
                  <a:lnTo>
                    <a:pt x="208" y="77"/>
                  </a:lnTo>
                  <a:lnTo>
                    <a:pt x="209" y="74"/>
                  </a:lnTo>
                  <a:lnTo>
                    <a:pt x="210" y="73"/>
                  </a:lnTo>
                  <a:lnTo>
                    <a:pt x="212" y="74"/>
                  </a:lnTo>
                  <a:lnTo>
                    <a:pt x="212" y="74"/>
                  </a:lnTo>
                  <a:lnTo>
                    <a:pt x="218" y="75"/>
                  </a:lnTo>
                  <a:lnTo>
                    <a:pt x="222" y="75"/>
                  </a:lnTo>
                  <a:lnTo>
                    <a:pt x="226" y="75"/>
                  </a:lnTo>
                  <a:lnTo>
                    <a:pt x="229" y="77"/>
                  </a:lnTo>
                  <a:lnTo>
                    <a:pt x="229" y="77"/>
                  </a:lnTo>
                  <a:lnTo>
                    <a:pt x="233" y="78"/>
                  </a:lnTo>
                  <a:lnTo>
                    <a:pt x="236" y="78"/>
                  </a:lnTo>
                  <a:lnTo>
                    <a:pt x="239" y="77"/>
                  </a:lnTo>
                  <a:lnTo>
                    <a:pt x="240" y="74"/>
                  </a:lnTo>
                  <a:lnTo>
                    <a:pt x="240" y="74"/>
                  </a:lnTo>
                  <a:lnTo>
                    <a:pt x="240" y="68"/>
                  </a:lnTo>
                  <a:lnTo>
                    <a:pt x="242" y="64"/>
                  </a:lnTo>
                  <a:lnTo>
                    <a:pt x="245" y="61"/>
                  </a:lnTo>
                  <a:lnTo>
                    <a:pt x="246" y="61"/>
                  </a:lnTo>
                  <a:lnTo>
                    <a:pt x="249" y="61"/>
                  </a:lnTo>
                  <a:lnTo>
                    <a:pt x="249" y="61"/>
                  </a:lnTo>
                  <a:lnTo>
                    <a:pt x="250" y="63"/>
                  </a:lnTo>
                  <a:lnTo>
                    <a:pt x="250" y="63"/>
                  </a:lnTo>
                  <a:lnTo>
                    <a:pt x="253" y="58"/>
                  </a:lnTo>
                  <a:lnTo>
                    <a:pt x="255" y="57"/>
                  </a:lnTo>
                  <a:lnTo>
                    <a:pt x="259" y="54"/>
                  </a:lnTo>
                  <a:lnTo>
                    <a:pt x="262" y="54"/>
                  </a:lnTo>
                  <a:lnTo>
                    <a:pt x="262" y="54"/>
                  </a:lnTo>
                  <a:lnTo>
                    <a:pt x="266" y="57"/>
                  </a:lnTo>
                  <a:lnTo>
                    <a:pt x="269" y="61"/>
                  </a:lnTo>
                  <a:lnTo>
                    <a:pt x="273" y="65"/>
                  </a:lnTo>
                  <a:lnTo>
                    <a:pt x="279" y="67"/>
                  </a:lnTo>
                  <a:lnTo>
                    <a:pt x="279" y="67"/>
                  </a:lnTo>
                  <a:lnTo>
                    <a:pt x="290" y="70"/>
                  </a:lnTo>
                  <a:lnTo>
                    <a:pt x="293" y="70"/>
                  </a:lnTo>
                  <a:lnTo>
                    <a:pt x="296" y="68"/>
                  </a:lnTo>
                  <a:lnTo>
                    <a:pt x="296" y="68"/>
                  </a:lnTo>
                  <a:lnTo>
                    <a:pt x="299" y="67"/>
                  </a:lnTo>
                  <a:lnTo>
                    <a:pt x="302" y="68"/>
                  </a:lnTo>
                  <a:lnTo>
                    <a:pt x="304" y="68"/>
                  </a:lnTo>
                  <a:lnTo>
                    <a:pt x="309" y="68"/>
                  </a:lnTo>
                  <a:lnTo>
                    <a:pt x="309" y="68"/>
                  </a:lnTo>
                  <a:lnTo>
                    <a:pt x="310" y="68"/>
                  </a:lnTo>
                  <a:lnTo>
                    <a:pt x="311" y="70"/>
                  </a:lnTo>
                  <a:lnTo>
                    <a:pt x="313" y="71"/>
                  </a:lnTo>
                  <a:lnTo>
                    <a:pt x="314" y="73"/>
                  </a:lnTo>
                  <a:lnTo>
                    <a:pt x="317" y="71"/>
                  </a:lnTo>
                  <a:lnTo>
                    <a:pt x="317" y="71"/>
                  </a:lnTo>
                  <a:lnTo>
                    <a:pt x="320" y="67"/>
                  </a:lnTo>
                  <a:lnTo>
                    <a:pt x="320" y="64"/>
                  </a:lnTo>
                  <a:lnTo>
                    <a:pt x="321" y="63"/>
                  </a:lnTo>
                  <a:lnTo>
                    <a:pt x="324" y="63"/>
                  </a:lnTo>
                  <a:lnTo>
                    <a:pt x="324" y="63"/>
                  </a:lnTo>
                  <a:lnTo>
                    <a:pt x="327" y="63"/>
                  </a:lnTo>
                  <a:lnTo>
                    <a:pt x="329" y="61"/>
                  </a:lnTo>
                  <a:lnTo>
                    <a:pt x="329" y="57"/>
                  </a:lnTo>
                  <a:lnTo>
                    <a:pt x="327" y="48"/>
                  </a:lnTo>
                  <a:lnTo>
                    <a:pt x="327" y="48"/>
                  </a:lnTo>
                  <a:lnTo>
                    <a:pt x="329" y="47"/>
                  </a:lnTo>
                  <a:lnTo>
                    <a:pt x="329" y="46"/>
                  </a:lnTo>
                  <a:lnTo>
                    <a:pt x="333" y="43"/>
                  </a:lnTo>
                  <a:lnTo>
                    <a:pt x="336" y="41"/>
                  </a:lnTo>
                  <a:lnTo>
                    <a:pt x="337" y="38"/>
                  </a:lnTo>
                  <a:lnTo>
                    <a:pt x="337" y="38"/>
                  </a:lnTo>
                  <a:lnTo>
                    <a:pt x="339" y="37"/>
                  </a:lnTo>
                  <a:lnTo>
                    <a:pt x="340" y="36"/>
                  </a:lnTo>
                  <a:lnTo>
                    <a:pt x="344" y="36"/>
                  </a:lnTo>
                  <a:lnTo>
                    <a:pt x="350" y="36"/>
                  </a:lnTo>
                  <a:lnTo>
                    <a:pt x="353" y="34"/>
                  </a:lnTo>
                  <a:lnTo>
                    <a:pt x="353" y="34"/>
                  </a:lnTo>
                  <a:lnTo>
                    <a:pt x="356" y="31"/>
                  </a:lnTo>
                  <a:lnTo>
                    <a:pt x="360" y="31"/>
                  </a:lnTo>
                  <a:lnTo>
                    <a:pt x="363" y="31"/>
                  </a:lnTo>
                  <a:lnTo>
                    <a:pt x="367" y="34"/>
                  </a:lnTo>
                  <a:lnTo>
                    <a:pt x="367" y="34"/>
                  </a:lnTo>
                  <a:lnTo>
                    <a:pt x="370" y="37"/>
                  </a:lnTo>
                  <a:lnTo>
                    <a:pt x="375" y="40"/>
                  </a:lnTo>
                  <a:lnTo>
                    <a:pt x="381" y="43"/>
                  </a:lnTo>
                  <a:lnTo>
                    <a:pt x="383" y="44"/>
                  </a:lnTo>
                  <a:lnTo>
                    <a:pt x="383" y="46"/>
                  </a:lnTo>
                  <a:lnTo>
                    <a:pt x="383" y="46"/>
                  </a:lnTo>
                  <a:lnTo>
                    <a:pt x="383" y="54"/>
                  </a:lnTo>
                  <a:lnTo>
                    <a:pt x="383" y="54"/>
                  </a:lnTo>
                  <a:lnTo>
                    <a:pt x="387" y="51"/>
                  </a:lnTo>
                  <a:lnTo>
                    <a:pt x="391" y="51"/>
                  </a:lnTo>
                  <a:lnTo>
                    <a:pt x="391" y="51"/>
                  </a:lnTo>
                  <a:lnTo>
                    <a:pt x="394" y="50"/>
                  </a:lnTo>
                  <a:lnTo>
                    <a:pt x="397" y="47"/>
                  </a:lnTo>
                  <a:lnTo>
                    <a:pt x="401" y="46"/>
                  </a:lnTo>
                  <a:lnTo>
                    <a:pt x="404" y="44"/>
                  </a:lnTo>
                  <a:lnTo>
                    <a:pt x="404" y="44"/>
                  </a:lnTo>
                  <a:lnTo>
                    <a:pt x="407" y="44"/>
                  </a:lnTo>
                  <a:lnTo>
                    <a:pt x="408" y="44"/>
                  </a:lnTo>
                  <a:lnTo>
                    <a:pt x="411" y="43"/>
                  </a:lnTo>
                  <a:lnTo>
                    <a:pt x="412" y="38"/>
                  </a:lnTo>
                  <a:lnTo>
                    <a:pt x="412" y="38"/>
                  </a:lnTo>
                  <a:lnTo>
                    <a:pt x="408" y="37"/>
                  </a:lnTo>
                  <a:lnTo>
                    <a:pt x="405" y="37"/>
                  </a:lnTo>
                  <a:lnTo>
                    <a:pt x="401" y="37"/>
                  </a:lnTo>
                  <a:lnTo>
                    <a:pt x="400" y="40"/>
                  </a:lnTo>
                  <a:lnTo>
                    <a:pt x="400" y="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2" name="Freeform 328"/>
            <p:cNvSpPr>
              <a:spLocks noEditPoints="1"/>
            </p:cNvSpPr>
            <p:nvPr/>
          </p:nvSpPr>
          <p:spPr bwMode="auto">
            <a:xfrm>
              <a:off x="7022967" y="2537355"/>
              <a:ext cx="383365" cy="381950"/>
            </a:xfrm>
            <a:custGeom>
              <a:avLst/>
              <a:gdLst/>
              <a:ahLst/>
              <a:cxnLst>
                <a:cxn ang="0">
                  <a:pos x="246" y="28"/>
                </a:cxn>
                <a:cxn ang="0">
                  <a:pos x="213" y="11"/>
                </a:cxn>
                <a:cxn ang="0">
                  <a:pos x="196" y="1"/>
                </a:cxn>
                <a:cxn ang="0">
                  <a:pos x="197" y="13"/>
                </a:cxn>
                <a:cxn ang="0">
                  <a:pos x="192" y="34"/>
                </a:cxn>
                <a:cxn ang="0">
                  <a:pos x="186" y="44"/>
                </a:cxn>
                <a:cxn ang="0">
                  <a:pos x="170" y="55"/>
                </a:cxn>
                <a:cxn ang="0">
                  <a:pos x="167" y="64"/>
                </a:cxn>
                <a:cxn ang="0">
                  <a:pos x="169" y="78"/>
                </a:cxn>
                <a:cxn ang="0">
                  <a:pos x="185" y="71"/>
                </a:cxn>
                <a:cxn ang="0">
                  <a:pos x="175" y="61"/>
                </a:cxn>
                <a:cxn ang="0">
                  <a:pos x="183" y="58"/>
                </a:cxn>
                <a:cxn ang="0">
                  <a:pos x="212" y="64"/>
                </a:cxn>
                <a:cxn ang="0">
                  <a:pos x="223" y="59"/>
                </a:cxn>
                <a:cxn ang="0">
                  <a:pos x="246" y="49"/>
                </a:cxn>
                <a:cxn ang="0">
                  <a:pos x="254" y="40"/>
                </a:cxn>
                <a:cxn ang="0">
                  <a:pos x="271" y="21"/>
                </a:cxn>
                <a:cxn ang="0">
                  <a:pos x="257" y="25"/>
                </a:cxn>
                <a:cxn ang="0">
                  <a:pos x="165" y="108"/>
                </a:cxn>
                <a:cxn ang="0">
                  <a:pos x="165" y="121"/>
                </a:cxn>
                <a:cxn ang="0">
                  <a:pos x="157" y="139"/>
                </a:cxn>
                <a:cxn ang="0">
                  <a:pos x="143" y="155"/>
                </a:cxn>
                <a:cxn ang="0">
                  <a:pos x="125" y="162"/>
                </a:cxn>
                <a:cxn ang="0">
                  <a:pos x="118" y="156"/>
                </a:cxn>
                <a:cxn ang="0">
                  <a:pos x="111" y="175"/>
                </a:cxn>
                <a:cxn ang="0">
                  <a:pos x="102" y="186"/>
                </a:cxn>
                <a:cxn ang="0">
                  <a:pos x="92" y="187"/>
                </a:cxn>
                <a:cxn ang="0">
                  <a:pos x="68" y="190"/>
                </a:cxn>
                <a:cxn ang="0">
                  <a:pos x="49" y="192"/>
                </a:cxn>
                <a:cxn ang="0">
                  <a:pos x="19" y="212"/>
                </a:cxn>
                <a:cxn ang="0">
                  <a:pos x="29" y="217"/>
                </a:cxn>
                <a:cxn ang="0">
                  <a:pos x="58" y="209"/>
                </a:cxn>
                <a:cxn ang="0">
                  <a:pos x="91" y="207"/>
                </a:cxn>
                <a:cxn ang="0">
                  <a:pos x="91" y="223"/>
                </a:cxn>
                <a:cxn ang="0">
                  <a:pos x="115" y="210"/>
                </a:cxn>
                <a:cxn ang="0">
                  <a:pos x="118" y="205"/>
                </a:cxn>
                <a:cxn ang="0">
                  <a:pos x="139" y="203"/>
                </a:cxn>
                <a:cxn ang="0">
                  <a:pos x="150" y="205"/>
                </a:cxn>
                <a:cxn ang="0">
                  <a:pos x="160" y="195"/>
                </a:cxn>
                <a:cxn ang="0">
                  <a:pos x="175" y="193"/>
                </a:cxn>
                <a:cxn ang="0">
                  <a:pos x="179" y="170"/>
                </a:cxn>
                <a:cxn ang="0">
                  <a:pos x="183" y="145"/>
                </a:cxn>
                <a:cxn ang="0">
                  <a:pos x="199" y="125"/>
                </a:cxn>
                <a:cxn ang="0">
                  <a:pos x="189" y="82"/>
                </a:cxn>
                <a:cxn ang="0">
                  <a:pos x="65" y="215"/>
                </a:cxn>
                <a:cxn ang="0">
                  <a:pos x="45" y="222"/>
                </a:cxn>
                <a:cxn ang="0">
                  <a:pos x="51" y="240"/>
                </a:cxn>
                <a:cxn ang="0">
                  <a:pos x="62" y="230"/>
                </a:cxn>
                <a:cxn ang="0">
                  <a:pos x="78" y="226"/>
                </a:cxn>
                <a:cxn ang="0">
                  <a:pos x="74" y="210"/>
                </a:cxn>
                <a:cxn ang="0">
                  <a:pos x="32" y="233"/>
                </a:cxn>
                <a:cxn ang="0">
                  <a:pos x="22" y="224"/>
                </a:cxn>
                <a:cxn ang="0">
                  <a:pos x="7" y="227"/>
                </a:cxn>
                <a:cxn ang="0">
                  <a:pos x="5" y="240"/>
                </a:cxn>
                <a:cxn ang="0">
                  <a:pos x="12" y="237"/>
                </a:cxn>
                <a:cxn ang="0">
                  <a:pos x="14" y="269"/>
                </a:cxn>
                <a:cxn ang="0">
                  <a:pos x="27" y="260"/>
                </a:cxn>
                <a:cxn ang="0">
                  <a:pos x="37" y="236"/>
                </a:cxn>
              </a:cxnLst>
              <a:rect l="0" t="0" r="r" b="b"/>
              <a:pathLst>
                <a:path w="271" h="270">
                  <a:moveTo>
                    <a:pt x="257" y="25"/>
                  </a:moveTo>
                  <a:lnTo>
                    <a:pt x="257" y="25"/>
                  </a:lnTo>
                  <a:lnTo>
                    <a:pt x="256" y="24"/>
                  </a:lnTo>
                  <a:lnTo>
                    <a:pt x="254" y="24"/>
                  </a:lnTo>
                  <a:lnTo>
                    <a:pt x="250" y="25"/>
                  </a:lnTo>
                  <a:lnTo>
                    <a:pt x="246" y="28"/>
                  </a:lnTo>
                  <a:lnTo>
                    <a:pt x="241" y="30"/>
                  </a:lnTo>
                  <a:lnTo>
                    <a:pt x="241" y="30"/>
                  </a:lnTo>
                  <a:lnTo>
                    <a:pt x="237" y="30"/>
                  </a:lnTo>
                  <a:lnTo>
                    <a:pt x="233" y="27"/>
                  </a:lnTo>
                  <a:lnTo>
                    <a:pt x="223" y="21"/>
                  </a:lnTo>
                  <a:lnTo>
                    <a:pt x="213" y="11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03" y="1"/>
                  </a:lnTo>
                  <a:lnTo>
                    <a:pt x="202" y="0"/>
                  </a:lnTo>
                  <a:lnTo>
                    <a:pt x="199" y="0"/>
                  </a:lnTo>
                  <a:lnTo>
                    <a:pt x="196" y="1"/>
                  </a:lnTo>
                  <a:lnTo>
                    <a:pt x="194" y="3"/>
                  </a:lnTo>
                  <a:lnTo>
                    <a:pt x="194" y="4"/>
                  </a:lnTo>
                  <a:lnTo>
                    <a:pt x="194" y="7"/>
                  </a:lnTo>
                  <a:lnTo>
                    <a:pt x="196" y="8"/>
                  </a:lnTo>
                  <a:lnTo>
                    <a:pt x="196" y="8"/>
                  </a:lnTo>
                  <a:lnTo>
                    <a:pt x="197" y="13"/>
                  </a:lnTo>
                  <a:lnTo>
                    <a:pt x="196" y="15"/>
                  </a:lnTo>
                  <a:lnTo>
                    <a:pt x="194" y="20"/>
                  </a:lnTo>
                  <a:lnTo>
                    <a:pt x="194" y="25"/>
                  </a:lnTo>
                  <a:lnTo>
                    <a:pt x="194" y="25"/>
                  </a:lnTo>
                  <a:lnTo>
                    <a:pt x="193" y="30"/>
                  </a:lnTo>
                  <a:lnTo>
                    <a:pt x="192" y="34"/>
                  </a:lnTo>
                  <a:lnTo>
                    <a:pt x="190" y="37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9" y="41"/>
                  </a:lnTo>
                  <a:lnTo>
                    <a:pt x="189" y="42"/>
                  </a:lnTo>
                  <a:lnTo>
                    <a:pt x="186" y="4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73" y="47"/>
                  </a:lnTo>
                  <a:lnTo>
                    <a:pt x="173" y="49"/>
                  </a:lnTo>
                  <a:lnTo>
                    <a:pt x="173" y="52"/>
                  </a:lnTo>
                  <a:lnTo>
                    <a:pt x="170" y="55"/>
                  </a:lnTo>
                  <a:lnTo>
                    <a:pt x="170" y="55"/>
                  </a:lnTo>
                  <a:lnTo>
                    <a:pt x="166" y="57"/>
                  </a:lnTo>
                  <a:lnTo>
                    <a:pt x="165" y="59"/>
                  </a:lnTo>
                  <a:lnTo>
                    <a:pt x="166" y="62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69" y="67"/>
                  </a:lnTo>
                  <a:lnTo>
                    <a:pt x="169" y="69"/>
                  </a:lnTo>
                  <a:lnTo>
                    <a:pt x="167" y="77"/>
                  </a:lnTo>
                  <a:lnTo>
                    <a:pt x="167" y="77"/>
                  </a:lnTo>
                  <a:lnTo>
                    <a:pt x="167" y="78"/>
                  </a:lnTo>
                  <a:lnTo>
                    <a:pt x="169" y="78"/>
                  </a:lnTo>
                  <a:lnTo>
                    <a:pt x="176" y="74"/>
                  </a:lnTo>
                  <a:lnTo>
                    <a:pt x="176" y="74"/>
                  </a:lnTo>
                  <a:lnTo>
                    <a:pt x="177" y="72"/>
                  </a:lnTo>
                  <a:lnTo>
                    <a:pt x="180" y="72"/>
                  </a:lnTo>
                  <a:lnTo>
                    <a:pt x="183" y="72"/>
                  </a:lnTo>
                  <a:lnTo>
                    <a:pt x="185" y="71"/>
                  </a:lnTo>
                  <a:lnTo>
                    <a:pt x="185" y="71"/>
                  </a:lnTo>
                  <a:lnTo>
                    <a:pt x="183" y="69"/>
                  </a:lnTo>
                  <a:lnTo>
                    <a:pt x="183" y="68"/>
                  </a:lnTo>
                  <a:lnTo>
                    <a:pt x="179" y="65"/>
                  </a:lnTo>
                  <a:lnTo>
                    <a:pt x="176" y="62"/>
                  </a:lnTo>
                  <a:lnTo>
                    <a:pt x="175" y="61"/>
                  </a:lnTo>
                  <a:lnTo>
                    <a:pt x="175" y="59"/>
                  </a:lnTo>
                  <a:lnTo>
                    <a:pt x="175" y="59"/>
                  </a:lnTo>
                  <a:lnTo>
                    <a:pt x="175" y="58"/>
                  </a:lnTo>
                  <a:lnTo>
                    <a:pt x="176" y="58"/>
                  </a:lnTo>
                  <a:lnTo>
                    <a:pt x="179" y="58"/>
                  </a:lnTo>
                  <a:lnTo>
                    <a:pt x="183" y="58"/>
                  </a:lnTo>
                  <a:lnTo>
                    <a:pt x="187" y="58"/>
                  </a:lnTo>
                  <a:lnTo>
                    <a:pt x="187" y="58"/>
                  </a:lnTo>
                  <a:lnTo>
                    <a:pt x="193" y="57"/>
                  </a:lnTo>
                  <a:lnTo>
                    <a:pt x="199" y="58"/>
                  </a:lnTo>
                  <a:lnTo>
                    <a:pt x="206" y="59"/>
                  </a:lnTo>
                  <a:lnTo>
                    <a:pt x="212" y="64"/>
                  </a:lnTo>
                  <a:lnTo>
                    <a:pt x="212" y="64"/>
                  </a:lnTo>
                  <a:lnTo>
                    <a:pt x="216" y="67"/>
                  </a:lnTo>
                  <a:lnTo>
                    <a:pt x="219" y="67"/>
                  </a:lnTo>
                  <a:lnTo>
                    <a:pt x="222" y="65"/>
                  </a:lnTo>
                  <a:lnTo>
                    <a:pt x="223" y="59"/>
                  </a:lnTo>
                  <a:lnTo>
                    <a:pt x="223" y="59"/>
                  </a:lnTo>
                  <a:lnTo>
                    <a:pt x="223" y="57"/>
                  </a:lnTo>
                  <a:lnTo>
                    <a:pt x="224" y="55"/>
                  </a:lnTo>
                  <a:lnTo>
                    <a:pt x="230" y="51"/>
                  </a:lnTo>
                  <a:lnTo>
                    <a:pt x="237" y="49"/>
                  </a:lnTo>
                  <a:lnTo>
                    <a:pt x="246" y="49"/>
                  </a:lnTo>
                  <a:lnTo>
                    <a:pt x="246" y="49"/>
                  </a:lnTo>
                  <a:lnTo>
                    <a:pt x="251" y="48"/>
                  </a:lnTo>
                  <a:lnTo>
                    <a:pt x="256" y="47"/>
                  </a:lnTo>
                  <a:lnTo>
                    <a:pt x="256" y="44"/>
                  </a:lnTo>
                  <a:lnTo>
                    <a:pt x="254" y="41"/>
                  </a:lnTo>
                  <a:lnTo>
                    <a:pt x="254" y="41"/>
                  </a:lnTo>
                  <a:lnTo>
                    <a:pt x="254" y="40"/>
                  </a:lnTo>
                  <a:lnTo>
                    <a:pt x="256" y="38"/>
                  </a:lnTo>
                  <a:lnTo>
                    <a:pt x="261" y="32"/>
                  </a:lnTo>
                  <a:lnTo>
                    <a:pt x="268" y="25"/>
                  </a:lnTo>
                  <a:lnTo>
                    <a:pt x="271" y="24"/>
                  </a:lnTo>
                  <a:lnTo>
                    <a:pt x="271" y="21"/>
                  </a:lnTo>
                  <a:lnTo>
                    <a:pt x="271" y="21"/>
                  </a:lnTo>
                  <a:lnTo>
                    <a:pt x="271" y="21"/>
                  </a:lnTo>
                  <a:lnTo>
                    <a:pt x="270" y="21"/>
                  </a:lnTo>
                  <a:lnTo>
                    <a:pt x="266" y="24"/>
                  </a:lnTo>
                  <a:lnTo>
                    <a:pt x="260" y="27"/>
                  </a:lnTo>
                  <a:lnTo>
                    <a:pt x="258" y="27"/>
                  </a:lnTo>
                  <a:lnTo>
                    <a:pt x="257" y="25"/>
                  </a:lnTo>
                  <a:lnTo>
                    <a:pt x="257" y="25"/>
                  </a:lnTo>
                  <a:close/>
                  <a:moveTo>
                    <a:pt x="170" y="91"/>
                  </a:moveTo>
                  <a:lnTo>
                    <a:pt x="170" y="91"/>
                  </a:lnTo>
                  <a:lnTo>
                    <a:pt x="166" y="95"/>
                  </a:lnTo>
                  <a:lnTo>
                    <a:pt x="165" y="101"/>
                  </a:lnTo>
                  <a:lnTo>
                    <a:pt x="165" y="108"/>
                  </a:lnTo>
                  <a:lnTo>
                    <a:pt x="165" y="109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7" y="114"/>
                  </a:lnTo>
                  <a:lnTo>
                    <a:pt x="167" y="116"/>
                  </a:lnTo>
                  <a:lnTo>
                    <a:pt x="165" y="121"/>
                  </a:lnTo>
                  <a:lnTo>
                    <a:pt x="160" y="126"/>
                  </a:lnTo>
                  <a:lnTo>
                    <a:pt x="159" y="131"/>
                  </a:lnTo>
                  <a:lnTo>
                    <a:pt x="159" y="133"/>
                  </a:lnTo>
                  <a:lnTo>
                    <a:pt x="159" y="133"/>
                  </a:lnTo>
                  <a:lnTo>
                    <a:pt x="159" y="136"/>
                  </a:lnTo>
                  <a:lnTo>
                    <a:pt x="157" y="139"/>
                  </a:lnTo>
                  <a:lnTo>
                    <a:pt x="155" y="142"/>
                  </a:lnTo>
                  <a:lnTo>
                    <a:pt x="150" y="145"/>
                  </a:lnTo>
                  <a:lnTo>
                    <a:pt x="149" y="149"/>
                  </a:lnTo>
                  <a:lnTo>
                    <a:pt x="149" y="149"/>
                  </a:lnTo>
                  <a:lnTo>
                    <a:pt x="148" y="153"/>
                  </a:lnTo>
                  <a:lnTo>
                    <a:pt x="143" y="155"/>
                  </a:lnTo>
                  <a:lnTo>
                    <a:pt x="139" y="156"/>
                  </a:lnTo>
                  <a:lnTo>
                    <a:pt x="135" y="160"/>
                  </a:lnTo>
                  <a:lnTo>
                    <a:pt x="135" y="160"/>
                  </a:lnTo>
                  <a:lnTo>
                    <a:pt x="132" y="162"/>
                  </a:lnTo>
                  <a:lnTo>
                    <a:pt x="129" y="163"/>
                  </a:lnTo>
                  <a:lnTo>
                    <a:pt x="125" y="162"/>
                  </a:lnTo>
                  <a:lnTo>
                    <a:pt x="123" y="159"/>
                  </a:lnTo>
                  <a:lnTo>
                    <a:pt x="123" y="155"/>
                  </a:lnTo>
                  <a:lnTo>
                    <a:pt x="123" y="155"/>
                  </a:lnTo>
                  <a:lnTo>
                    <a:pt x="123" y="153"/>
                  </a:lnTo>
                  <a:lnTo>
                    <a:pt x="122" y="153"/>
                  </a:lnTo>
                  <a:lnTo>
                    <a:pt x="118" y="156"/>
                  </a:lnTo>
                  <a:lnTo>
                    <a:pt x="113" y="160"/>
                  </a:lnTo>
                  <a:lnTo>
                    <a:pt x="112" y="165"/>
                  </a:lnTo>
                  <a:lnTo>
                    <a:pt x="112" y="168"/>
                  </a:lnTo>
                  <a:lnTo>
                    <a:pt x="112" y="168"/>
                  </a:lnTo>
                  <a:lnTo>
                    <a:pt x="112" y="172"/>
                  </a:lnTo>
                  <a:lnTo>
                    <a:pt x="111" y="175"/>
                  </a:lnTo>
                  <a:lnTo>
                    <a:pt x="106" y="178"/>
                  </a:lnTo>
                  <a:lnTo>
                    <a:pt x="102" y="180"/>
                  </a:lnTo>
                  <a:lnTo>
                    <a:pt x="101" y="182"/>
                  </a:lnTo>
                  <a:lnTo>
                    <a:pt x="102" y="185"/>
                  </a:lnTo>
                  <a:lnTo>
                    <a:pt x="102" y="185"/>
                  </a:lnTo>
                  <a:lnTo>
                    <a:pt x="102" y="186"/>
                  </a:lnTo>
                  <a:lnTo>
                    <a:pt x="102" y="187"/>
                  </a:lnTo>
                  <a:lnTo>
                    <a:pt x="98" y="189"/>
                  </a:lnTo>
                  <a:lnTo>
                    <a:pt x="93" y="189"/>
                  </a:lnTo>
                  <a:lnTo>
                    <a:pt x="92" y="189"/>
                  </a:lnTo>
                  <a:lnTo>
                    <a:pt x="92" y="187"/>
                  </a:lnTo>
                  <a:lnTo>
                    <a:pt x="92" y="187"/>
                  </a:lnTo>
                  <a:lnTo>
                    <a:pt x="92" y="186"/>
                  </a:lnTo>
                  <a:lnTo>
                    <a:pt x="91" y="185"/>
                  </a:lnTo>
                  <a:lnTo>
                    <a:pt x="86" y="185"/>
                  </a:lnTo>
                  <a:lnTo>
                    <a:pt x="72" y="190"/>
                  </a:lnTo>
                  <a:lnTo>
                    <a:pt x="72" y="190"/>
                  </a:lnTo>
                  <a:lnTo>
                    <a:pt x="68" y="190"/>
                  </a:lnTo>
                  <a:lnTo>
                    <a:pt x="65" y="190"/>
                  </a:lnTo>
                  <a:lnTo>
                    <a:pt x="59" y="190"/>
                  </a:lnTo>
                  <a:lnTo>
                    <a:pt x="54" y="189"/>
                  </a:lnTo>
                  <a:lnTo>
                    <a:pt x="51" y="189"/>
                  </a:lnTo>
                  <a:lnTo>
                    <a:pt x="49" y="192"/>
                  </a:lnTo>
                  <a:lnTo>
                    <a:pt x="49" y="192"/>
                  </a:lnTo>
                  <a:lnTo>
                    <a:pt x="37" y="202"/>
                  </a:lnTo>
                  <a:lnTo>
                    <a:pt x="31" y="207"/>
                  </a:lnTo>
                  <a:lnTo>
                    <a:pt x="24" y="210"/>
                  </a:lnTo>
                  <a:lnTo>
                    <a:pt x="24" y="210"/>
                  </a:lnTo>
                  <a:lnTo>
                    <a:pt x="21" y="210"/>
                  </a:lnTo>
                  <a:lnTo>
                    <a:pt x="19" y="212"/>
                  </a:lnTo>
                  <a:lnTo>
                    <a:pt x="19" y="216"/>
                  </a:lnTo>
                  <a:lnTo>
                    <a:pt x="21" y="219"/>
                  </a:lnTo>
                  <a:lnTo>
                    <a:pt x="22" y="219"/>
                  </a:lnTo>
                  <a:lnTo>
                    <a:pt x="24" y="219"/>
                  </a:lnTo>
                  <a:lnTo>
                    <a:pt x="24" y="219"/>
                  </a:lnTo>
                  <a:lnTo>
                    <a:pt x="29" y="217"/>
                  </a:lnTo>
                  <a:lnTo>
                    <a:pt x="34" y="217"/>
                  </a:lnTo>
                  <a:lnTo>
                    <a:pt x="38" y="217"/>
                  </a:lnTo>
                  <a:lnTo>
                    <a:pt x="42" y="215"/>
                  </a:lnTo>
                  <a:lnTo>
                    <a:pt x="42" y="215"/>
                  </a:lnTo>
                  <a:lnTo>
                    <a:pt x="47" y="212"/>
                  </a:lnTo>
                  <a:lnTo>
                    <a:pt x="58" y="209"/>
                  </a:lnTo>
                  <a:lnTo>
                    <a:pt x="69" y="206"/>
                  </a:lnTo>
                  <a:lnTo>
                    <a:pt x="82" y="205"/>
                  </a:lnTo>
                  <a:lnTo>
                    <a:pt x="82" y="205"/>
                  </a:lnTo>
                  <a:lnTo>
                    <a:pt x="86" y="205"/>
                  </a:lnTo>
                  <a:lnTo>
                    <a:pt x="89" y="206"/>
                  </a:lnTo>
                  <a:lnTo>
                    <a:pt x="91" y="207"/>
                  </a:lnTo>
                  <a:lnTo>
                    <a:pt x="91" y="209"/>
                  </a:lnTo>
                  <a:lnTo>
                    <a:pt x="89" y="213"/>
                  </a:lnTo>
                  <a:lnTo>
                    <a:pt x="89" y="219"/>
                  </a:lnTo>
                  <a:lnTo>
                    <a:pt x="89" y="219"/>
                  </a:lnTo>
                  <a:lnTo>
                    <a:pt x="89" y="222"/>
                  </a:lnTo>
                  <a:lnTo>
                    <a:pt x="91" y="223"/>
                  </a:lnTo>
                  <a:lnTo>
                    <a:pt x="96" y="224"/>
                  </a:lnTo>
                  <a:lnTo>
                    <a:pt x="102" y="223"/>
                  </a:lnTo>
                  <a:lnTo>
                    <a:pt x="108" y="219"/>
                  </a:lnTo>
                  <a:lnTo>
                    <a:pt x="108" y="219"/>
                  </a:lnTo>
                  <a:lnTo>
                    <a:pt x="115" y="212"/>
                  </a:lnTo>
                  <a:lnTo>
                    <a:pt x="115" y="210"/>
                  </a:lnTo>
                  <a:lnTo>
                    <a:pt x="113" y="207"/>
                  </a:lnTo>
                  <a:lnTo>
                    <a:pt x="113" y="207"/>
                  </a:lnTo>
                  <a:lnTo>
                    <a:pt x="111" y="205"/>
                  </a:lnTo>
                  <a:lnTo>
                    <a:pt x="112" y="202"/>
                  </a:lnTo>
                  <a:lnTo>
                    <a:pt x="115" y="202"/>
                  </a:lnTo>
                  <a:lnTo>
                    <a:pt x="118" y="205"/>
                  </a:lnTo>
                  <a:lnTo>
                    <a:pt x="118" y="205"/>
                  </a:lnTo>
                  <a:lnTo>
                    <a:pt x="122" y="209"/>
                  </a:lnTo>
                  <a:lnTo>
                    <a:pt x="128" y="209"/>
                  </a:lnTo>
                  <a:lnTo>
                    <a:pt x="133" y="207"/>
                  </a:lnTo>
                  <a:lnTo>
                    <a:pt x="136" y="206"/>
                  </a:lnTo>
                  <a:lnTo>
                    <a:pt x="139" y="203"/>
                  </a:lnTo>
                  <a:lnTo>
                    <a:pt x="139" y="203"/>
                  </a:lnTo>
                  <a:lnTo>
                    <a:pt x="142" y="200"/>
                  </a:lnTo>
                  <a:lnTo>
                    <a:pt x="143" y="202"/>
                  </a:lnTo>
                  <a:lnTo>
                    <a:pt x="146" y="203"/>
                  </a:lnTo>
                  <a:lnTo>
                    <a:pt x="150" y="205"/>
                  </a:lnTo>
                  <a:lnTo>
                    <a:pt x="150" y="205"/>
                  </a:lnTo>
                  <a:lnTo>
                    <a:pt x="152" y="203"/>
                  </a:lnTo>
                  <a:lnTo>
                    <a:pt x="155" y="202"/>
                  </a:lnTo>
                  <a:lnTo>
                    <a:pt x="157" y="197"/>
                  </a:lnTo>
                  <a:lnTo>
                    <a:pt x="159" y="195"/>
                  </a:lnTo>
                  <a:lnTo>
                    <a:pt x="159" y="193"/>
                  </a:lnTo>
                  <a:lnTo>
                    <a:pt x="160" y="195"/>
                  </a:lnTo>
                  <a:lnTo>
                    <a:pt x="160" y="195"/>
                  </a:lnTo>
                  <a:lnTo>
                    <a:pt x="160" y="196"/>
                  </a:lnTo>
                  <a:lnTo>
                    <a:pt x="162" y="197"/>
                  </a:lnTo>
                  <a:lnTo>
                    <a:pt x="165" y="197"/>
                  </a:lnTo>
                  <a:lnTo>
                    <a:pt x="170" y="196"/>
                  </a:lnTo>
                  <a:lnTo>
                    <a:pt x="175" y="193"/>
                  </a:lnTo>
                  <a:lnTo>
                    <a:pt x="175" y="193"/>
                  </a:lnTo>
                  <a:lnTo>
                    <a:pt x="176" y="190"/>
                  </a:lnTo>
                  <a:lnTo>
                    <a:pt x="177" y="187"/>
                  </a:lnTo>
                  <a:lnTo>
                    <a:pt x="177" y="180"/>
                  </a:lnTo>
                  <a:lnTo>
                    <a:pt x="177" y="175"/>
                  </a:lnTo>
                  <a:lnTo>
                    <a:pt x="179" y="170"/>
                  </a:lnTo>
                  <a:lnTo>
                    <a:pt x="179" y="170"/>
                  </a:lnTo>
                  <a:lnTo>
                    <a:pt x="182" y="165"/>
                  </a:lnTo>
                  <a:lnTo>
                    <a:pt x="185" y="158"/>
                  </a:lnTo>
                  <a:lnTo>
                    <a:pt x="185" y="152"/>
                  </a:lnTo>
                  <a:lnTo>
                    <a:pt x="183" y="145"/>
                  </a:lnTo>
                  <a:lnTo>
                    <a:pt x="183" y="145"/>
                  </a:lnTo>
                  <a:lnTo>
                    <a:pt x="182" y="142"/>
                  </a:lnTo>
                  <a:lnTo>
                    <a:pt x="183" y="141"/>
                  </a:lnTo>
                  <a:lnTo>
                    <a:pt x="186" y="136"/>
                  </a:lnTo>
                  <a:lnTo>
                    <a:pt x="197" y="128"/>
                  </a:lnTo>
                  <a:lnTo>
                    <a:pt x="197" y="128"/>
                  </a:lnTo>
                  <a:lnTo>
                    <a:pt x="199" y="125"/>
                  </a:lnTo>
                  <a:lnTo>
                    <a:pt x="199" y="119"/>
                  </a:lnTo>
                  <a:lnTo>
                    <a:pt x="196" y="108"/>
                  </a:lnTo>
                  <a:lnTo>
                    <a:pt x="192" y="95"/>
                  </a:lnTo>
                  <a:lnTo>
                    <a:pt x="190" y="85"/>
                  </a:lnTo>
                  <a:lnTo>
                    <a:pt x="190" y="85"/>
                  </a:lnTo>
                  <a:lnTo>
                    <a:pt x="189" y="82"/>
                  </a:lnTo>
                  <a:lnTo>
                    <a:pt x="187" y="82"/>
                  </a:lnTo>
                  <a:lnTo>
                    <a:pt x="182" y="84"/>
                  </a:lnTo>
                  <a:lnTo>
                    <a:pt x="170" y="91"/>
                  </a:lnTo>
                  <a:lnTo>
                    <a:pt x="170" y="91"/>
                  </a:lnTo>
                  <a:close/>
                  <a:moveTo>
                    <a:pt x="65" y="215"/>
                  </a:moveTo>
                  <a:lnTo>
                    <a:pt x="65" y="215"/>
                  </a:lnTo>
                  <a:lnTo>
                    <a:pt x="64" y="216"/>
                  </a:lnTo>
                  <a:lnTo>
                    <a:pt x="59" y="217"/>
                  </a:lnTo>
                  <a:lnTo>
                    <a:pt x="51" y="219"/>
                  </a:lnTo>
                  <a:lnTo>
                    <a:pt x="51" y="219"/>
                  </a:lnTo>
                  <a:lnTo>
                    <a:pt x="48" y="219"/>
                  </a:lnTo>
                  <a:lnTo>
                    <a:pt x="45" y="222"/>
                  </a:lnTo>
                  <a:lnTo>
                    <a:pt x="44" y="229"/>
                  </a:lnTo>
                  <a:lnTo>
                    <a:pt x="45" y="236"/>
                  </a:lnTo>
                  <a:lnTo>
                    <a:pt x="47" y="239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1" y="240"/>
                  </a:lnTo>
                  <a:lnTo>
                    <a:pt x="54" y="240"/>
                  </a:lnTo>
                  <a:lnTo>
                    <a:pt x="55" y="239"/>
                  </a:lnTo>
                  <a:lnTo>
                    <a:pt x="56" y="236"/>
                  </a:lnTo>
                  <a:lnTo>
                    <a:pt x="56" y="236"/>
                  </a:lnTo>
                  <a:lnTo>
                    <a:pt x="59" y="232"/>
                  </a:lnTo>
                  <a:lnTo>
                    <a:pt x="62" y="230"/>
                  </a:lnTo>
                  <a:lnTo>
                    <a:pt x="66" y="229"/>
                  </a:lnTo>
                  <a:lnTo>
                    <a:pt x="71" y="230"/>
                  </a:lnTo>
                  <a:lnTo>
                    <a:pt x="71" y="230"/>
                  </a:lnTo>
                  <a:lnTo>
                    <a:pt x="72" y="230"/>
                  </a:lnTo>
                  <a:lnTo>
                    <a:pt x="74" y="230"/>
                  </a:lnTo>
                  <a:lnTo>
                    <a:pt x="78" y="226"/>
                  </a:lnTo>
                  <a:lnTo>
                    <a:pt x="81" y="222"/>
                  </a:lnTo>
                  <a:lnTo>
                    <a:pt x="82" y="216"/>
                  </a:lnTo>
                  <a:lnTo>
                    <a:pt x="82" y="216"/>
                  </a:lnTo>
                  <a:lnTo>
                    <a:pt x="81" y="213"/>
                  </a:lnTo>
                  <a:lnTo>
                    <a:pt x="79" y="212"/>
                  </a:lnTo>
                  <a:lnTo>
                    <a:pt x="74" y="210"/>
                  </a:lnTo>
                  <a:lnTo>
                    <a:pt x="69" y="212"/>
                  </a:lnTo>
                  <a:lnTo>
                    <a:pt x="66" y="212"/>
                  </a:lnTo>
                  <a:lnTo>
                    <a:pt x="65" y="215"/>
                  </a:lnTo>
                  <a:lnTo>
                    <a:pt x="65" y="215"/>
                  </a:lnTo>
                  <a:close/>
                  <a:moveTo>
                    <a:pt x="32" y="233"/>
                  </a:moveTo>
                  <a:lnTo>
                    <a:pt x="32" y="233"/>
                  </a:lnTo>
                  <a:lnTo>
                    <a:pt x="32" y="232"/>
                  </a:lnTo>
                  <a:lnTo>
                    <a:pt x="31" y="230"/>
                  </a:lnTo>
                  <a:lnTo>
                    <a:pt x="27" y="229"/>
                  </a:lnTo>
                  <a:lnTo>
                    <a:pt x="24" y="227"/>
                  </a:lnTo>
                  <a:lnTo>
                    <a:pt x="22" y="226"/>
                  </a:lnTo>
                  <a:lnTo>
                    <a:pt x="22" y="224"/>
                  </a:lnTo>
                  <a:lnTo>
                    <a:pt x="22" y="224"/>
                  </a:lnTo>
                  <a:lnTo>
                    <a:pt x="19" y="222"/>
                  </a:lnTo>
                  <a:lnTo>
                    <a:pt x="17" y="223"/>
                  </a:lnTo>
                  <a:lnTo>
                    <a:pt x="12" y="224"/>
                  </a:lnTo>
                  <a:lnTo>
                    <a:pt x="7" y="227"/>
                  </a:lnTo>
                  <a:lnTo>
                    <a:pt x="7" y="227"/>
                  </a:lnTo>
                  <a:lnTo>
                    <a:pt x="0" y="233"/>
                  </a:lnTo>
                  <a:lnTo>
                    <a:pt x="0" y="236"/>
                  </a:lnTo>
                  <a:lnTo>
                    <a:pt x="1" y="239"/>
                  </a:lnTo>
                  <a:lnTo>
                    <a:pt x="1" y="239"/>
                  </a:lnTo>
                  <a:lnTo>
                    <a:pt x="2" y="242"/>
                  </a:lnTo>
                  <a:lnTo>
                    <a:pt x="5" y="240"/>
                  </a:lnTo>
                  <a:lnTo>
                    <a:pt x="8" y="237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0" y="233"/>
                  </a:lnTo>
                  <a:lnTo>
                    <a:pt x="11" y="233"/>
                  </a:lnTo>
                  <a:lnTo>
                    <a:pt x="12" y="237"/>
                  </a:lnTo>
                  <a:lnTo>
                    <a:pt x="14" y="243"/>
                  </a:lnTo>
                  <a:lnTo>
                    <a:pt x="12" y="250"/>
                  </a:lnTo>
                  <a:lnTo>
                    <a:pt x="12" y="250"/>
                  </a:lnTo>
                  <a:lnTo>
                    <a:pt x="10" y="257"/>
                  </a:lnTo>
                  <a:lnTo>
                    <a:pt x="11" y="264"/>
                  </a:lnTo>
                  <a:lnTo>
                    <a:pt x="14" y="269"/>
                  </a:lnTo>
                  <a:lnTo>
                    <a:pt x="15" y="270"/>
                  </a:lnTo>
                  <a:lnTo>
                    <a:pt x="18" y="270"/>
                  </a:lnTo>
                  <a:lnTo>
                    <a:pt x="18" y="270"/>
                  </a:lnTo>
                  <a:lnTo>
                    <a:pt x="19" y="269"/>
                  </a:lnTo>
                  <a:lnTo>
                    <a:pt x="22" y="267"/>
                  </a:lnTo>
                  <a:lnTo>
                    <a:pt x="27" y="260"/>
                  </a:lnTo>
                  <a:lnTo>
                    <a:pt x="31" y="250"/>
                  </a:lnTo>
                  <a:lnTo>
                    <a:pt x="37" y="243"/>
                  </a:lnTo>
                  <a:lnTo>
                    <a:pt x="37" y="243"/>
                  </a:lnTo>
                  <a:lnTo>
                    <a:pt x="38" y="239"/>
                  </a:lnTo>
                  <a:lnTo>
                    <a:pt x="38" y="237"/>
                  </a:lnTo>
                  <a:lnTo>
                    <a:pt x="37" y="236"/>
                  </a:lnTo>
                  <a:lnTo>
                    <a:pt x="34" y="234"/>
                  </a:lnTo>
                  <a:lnTo>
                    <a:pt x="32" y="234"/>
                  </a:lnTo>
                  <a:lnTo>
                    <a:pt x="32" y="233"/>
                  </a:lnTo>
                  <a:lnTo>
                    <a:pt x="32" y="23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3" name="Freeform 329"/>
            <p:cNvSpPr>
              <a:spLocks noEditPoints="1"/>
            </p:cNvSpPr>
            <p:nvPr/>
          </p:nvSpPr>
          <p:spPr bwMode="auto">
            <a:xfrm>
              <a:off x="5778094" y="2296868"/>
              <a:ext cx="1359459" cy="933655"/>
            </a:xfrm>
            <a:custGeom>
              <a:avLst/>
              <a:gdLst/>
              <a:ahLst/>
              <a:cxnLst>
                <a:cxn ang="0">
                  <a:pos x="911" y="124"/>
                </a:cxn>
                <a:cxn ang="0">
                  <a:pos x="870" y="89"/>
                </a:cxn>
                <a:cxn ang="0">
                  <a:pos x="833" y="43"/>
                </a:cxn>
                <a:cxn ang="0">
                  <a:pos x="793" y="3"/>
                </a:cxn>
                <a:cxn ang="0">
                  <a:pos x="732" y="17"/>
                </a:cxn>
                <a:cxn ang="0">
                  <a:pos x="712" y="72"/>
                </a:cxn>
                <a:cxn ang="0">
                  <a:pos x="655" y="120"/>
                </a:cxn>
                <a:cxn ang="0">
                  <a:pos x="707" y="126"/>
                </a:cxn>
                <a:cxn ang="0">
                  <a:pos x="676" y="150"/>
                </a:cxn>
                <a:cxn ang="0">
                  <a:pos x="598" y="178"/>
                </a:cxn>
                <a:cxn ang="0">
                  <a:pos x="557" y="228"/>
                </a:cxn>
                <a:cxn ang="0">
                  <a:pos x="466" y="239"/>
                </a:cxn>
                <a:cxn ang="0">
                  <a:pos x="346" y="224"/>
                </a:cxn>
                <a:cxn ang="0">
                  <a:pos x="312" y="184"/>
                </a:cxn>
                <a:cxn ang="0">
                  <a:pos x="269" y="141"/>
                </a:cxn>
                <a:cxn ang="0">
                  <a:pos x="220" y="93"/>
                </a:cxn>
                <a:cxn ang="0">
                  <a:pos x="197" y="107"/>
                </a:cxn>
                <a:cxn ang="0">
                  <a:pos x="158" y="137"/>
                </a:cxn>
                <a:cxn ang="0">
                  <a:pos x="126" y="171"/>
                </a:cxn>
                <a:cxn ang="0">
                  <a:pos x="111" y="212"/>
                </a:cxn>
                <a:cxn ang="0">
                  <a:pos x="74" y="252"/>
                </a:cxn>
                <a:cxn ang="0">
                  <a:pos x="23" y="265"/>
                </a:cxn>
                <a:cxn ang="0">
                  <a:pos x="16" y="305"/>
                </a:cxn>
                <a:cxn ang="0">
                  <a:pos x="57" y="359"/>
                </a:cxn>
                <a:cxn ang="0">
                  <a:pos x="89" y="386"/>
                </a:cxn>
                <a:cxn ang="0">
                  <a:pos x="74" y="416"/>
                </a:cxn>
                <a:cxn ang="0">
                  <a:pos x="110" y="454"/>
                </a:cxn>
                <a:cxn ang="0">
                  <a:pos x="183" y="488"/>
                </a:cxn>
                <a:cxn ang="0">
                  <a:pos x="232" y="501"/>
                </a:cxn>
                <a:cxn ang="0">
                  <a:pos x="279" y="498"/>
                </a:cxn>
                <a:cxn ang="0">
                  <a:pos x="332" y="474"/>
                </a:cxn>
                <a:cxn ang="0">
                  <a:pos x="369" y="488"/>
                </a:cxn>
                <a:cxn ang="0">
                  <a:pos x="363" y="550"/>
                </a:cxn>
                <a:cxn ang="0">
                  <a:pos x="385" y="578"/>
                </a:cxn>
                <a:cxn ang="0">
                  <a:pos x="410" y="605"/>
                </a:cxn>
                <a:cxn ang="0">
                  <a:pos x="426" y="591"/>
                </a:cxn>
                <a:cxn ang="0">
                  <a:pos x="460" y="587"/>
                </a:cxn>
                <a:cxn ang="0">
                  <a:pos x="507" y="587"/>
                </a:cxn>
                <a:cxn ang="0">
                  <a:pos x="544" y="604"/>
                </a:cxn>
                <a:cxn ang="0">
                  <a:pos x="564" y="626"/>
                </a:cxn>
                <a:cxn ang="0">
                  <a:pos x="632" y="588"/>
                </a:cxn>
                <a:cxn ang="0">
                  <a:pos x="690" y="557"/>
                </a:cxn>
                <a:cxn ang="0">
                  <a:pos x="716" y="530"/>
                </a:cxn>
                <a:cxn ang="0">
                  <a:pos x="744" y="490"/>
                </a:cxn>
                <a:cxn ang="0">
                  <a:pos x="752" y="458"/>
                </a:cxn>
                <a:cxn ang="0">
                  <a:pos x="754" y="443"/>
                </a:cxn>
                <a:cxn ang="0">
                  <a:pos x="753" y="427"/>
                </a:cxn>
                <a:cxn ang="0">
                  <a:pos x="715" y="375"/>
                </a:cxn>
                <a:cxn ang="0">
                  <a:pos x="737" y="340"/>
                </a:cxn>
                <a:cxn ang="0">
                  <a:pos x="742" y="319"/>
                </a:cxn>
                <a:cxn ang="0">
                  <a:pos x="697" y="312"/>
                </a:cxn>
                <a:cxn ang="0">
                  <a:pos x="712" y="282"/>
                </a:cxn>
                <a:cxn ang="0">
                  <a:pos x="749" y="279"/>
                </a:cxn>
                <a:cxn ang="0">
                  <a:pos x="791" y="278"/>
                </a:cxn>
                <a:cxn ang="0">
                  <a:pos x="858" y="247"/>
                </a:cxn>
                <a:cxn ang="0">
                  <a:pos x="884" y="218"/>
                </a:cxn>
                <a:cxn ang="0">
                  <a:pos x="904" y="183"/>
                </a:cxn>
                <a:cxn ang="0">
                  <a:pos x="941" y="164"/>
                </a:cxn>
                <a:cxn ang="0">
                  <a:pos x="725" y="574"/>
                </a:cxn>
                <a:cxn ang="0">
                  <a:pos x="732" y="555"/>
                </a:cxn>
                <a:cxn ang="0">
                  <a:pos x="567" y="653"/>
                </a:cxn>
              </a:cxnLst>
              <a:rect l="0" t="0" r="r" b="b"/>
              <a:pathLst>
                <a:path w="961" h="660">
                  <a:moveTo>
                    <a:pt x="959" y="118"/>
                  </a:moveTo>
                  <a:lnTo>
                    <a:pt x="959" y="118"/>
                  </a:lnTo>
                  <a:lnTo>
                    <a:pt x="958" y="116"/>
                  </a:lnTo>
                  <a:lnTo>
                    <a:pt x="958" y="113"/>
                  </a:lnTo>
                  <a:lnTo>
                    <a:pt x="954" y="113"/>
                  </a:lnTo>
                  <a:lnTo>
                    <a:pt x="949" y="113"/>
                  </a:lnTo>
                  <a:lnTo>
                    <a:pt x="946" y="114"/>
                  </a:lnTo>
                  <a:lnTo>
                    <a:pt x="946" y="114"/>
                  </a:lnTo>
                  <a:lnTo>
                    <a:pt x="942" y="116"/>
                  </a:lnTo>
                  <a:lnTo>
                    <a:pt x="938" y="116"/>
                  </a:lnTo>
                  <a:lnTo>
                    <a:pt x="934" y="117"/>
                  </a:lnTo>
                  <a:lnTo>
                    <a:pt x="931" y="120"/>
                  </a:lnTo>
                  <a:lnTo>
                    <a:pt x="931" y="120"/>
                  </a:lnTo>
                  <a:lnTo>
                    <a:pt x="928" y="123"/>
                  </a:lnTo>
                  <a:lnTo>
                    <a:pt x="925" y="124"/>
                  </a:lnTo>
                  <a:lnTo>
                    <a:pt x="917" y="124"/>
                  </a:lnTo>
                  <a:lnTo>
                    <a:pt x="917" y="124"/>
                  </a:lnTo>
                  <a:lnTo>
                    <a:pt x="911" y="124"/>
                  </a:lnTo>
                  <a:lnTo>
                    <a:pt x="905" y="123"/>
                  </a:lnTo>
                  <a:lnTo>
                    <a:pt x="901" y="120"/>
                  </a:lnTo>
                  <a:lnTo>
                    <a:pt x="901" y="117"/>
                  </a:lnTo>
                  <a:lnTo>
                    <a:pt x="901" y="117"/>
                  </a:lnTo>
                  <a:lnTo>
                    <a:pt x="899" y="114"/>
                  </a:lnTo>
                  <a:lnTo>
                    <a:pt x="898" y="111"/>
                  </a:lnTo>
                  <a:lnTo>
                    <a:pt x="897" y="107"/>
                  </a:lnTo>
                  <a:lnTo>
                    <a:pt x="897" y="104"/>
                  </a:lnTo>
                  <a:lnTo>
                    <a:pt x="897" y="104"/>
                  </a:lnTo>
                  <a:lnTo>
                    <a:pt x="897" y="101"/>
                  </a:lnTo>
                  <a:lnTo>
                    <a:pt x="894" y="100"/>
                  </a:lnTo>
                  <a:lnTo>
                    <a:pt x="890" y="99"/>
                  </a:lnTo>
                  <a:lnTo>
                    <a:pt x="885" y="96"/>
                  </a:lnTo>
                  <a:lnTo>
                    <a:pt x="885" y="96"/>
                  </a:lnTo>
                  <a:lnTo>
                    <a:pt x="881" y="93"/>
                  </a:lnTo>
                  <a:lnTo>
                    <a:pt x="877" y="90"/>
                  </a:lnTo>
                  <a:lnTo>
                    <a:pt x="872" y="89"/>
                  </a:lnTo>
                  <a:lnTo>
                    <a:pt x="870" y="89"/>
                  </a:lnTo>
                  <a:lnTo>
                    <a:pt x="870" y="89"/>
                  </a:lnTo>
                  <a:lnTo>
                    <a:pt x="867" y="89"/>
                  </a:lnTo>
                  <a:lnTo>
                    <a:pt x="864" y="87"/>
                  </a:lnTo>
                  <a:lnTo>
                    <a:pt x="860" y="84"/>
                  </a:lnTo>
                  <a:lnTo>
                    <a:pt x="854" y="83"/>
                  </a:lnTo>
                  <a:lnTo>
                    <a:pt x="854" y="83"/>
                  </a:lnTo>
                  <a:lnTo>
                    <a:pt x="850" y="82"/>
                  </a:lnTo>
                  <a:lnTo>
                    <a:pt x="847" y="80"/>
                  </a:lnTo>
                  <a:lnTo>
                    <a:pt x="847" y="77"/>
                  </a:lnTo>
                  <a:lnTo>
                    <a:pt x="848" y="74"/>
                  </a:lnTo>
                  <a:lnTo>
                    <a:pt x="848" y="74"/>
                  </a:lnTo>
                  <a:lnTo>
                    <a:pt x="847" y="70"/>
                  </a:lnTo>
                  <a:lnTo>
                    <a:pt x="844" y="66"/>
                  </a:lnTo>
                  <a:lnTo>
                    <a:pt x="840" y="54"/>
                  </a:lnTo>
                  <a:lnTo>
                    <a:pt x="840" y="54"/>
                  </a:lnTo>
                  <a:lnTo>
                    <a:pt x="838" y="52"/>
                  </a:lnTo>
                  <a:lnTo>
                    <a:pt x="835" y="47"/>
                  </a:lnTo>
                  <a:lnTo>
                    <a:pt x="833" y="43"/>
                  </a:lnTo>
                  <a:lnTo>
                    <a:pt x="830" y="36"/>
                  </a:lnTo>
                  <a:lnTo>
                    <a:pt x="830" y="36"/>
                  </a:lnTo>
                  <a:lnTo>
                    <a:pt x="828" y="29"/>
                  </a:lnTo>
                  <a:lnTo>
                    <a:pt x="826" y="26"/>
                  </a:lnTo>
                  <a:lnTo>
                    <a:pt x="823" y="25"/>
                  </a:lnTo>
                  <a:lnTo>
                    <a:pt x="823" y="22"/>
                  </a:lnTo>
                  <a:lnTo>
                    <a:pt x="823" y="22"/>
                  </a:lnTo>
                  <a:lnTo>
                    <a:pt x="823" y="19"/>
                  </a:lnTo>
                  <a:lnTo>
                    <a:pt x="821" y="17"/>
                  </a:lnTo>
                  <a:lnTo>
                    <a:pt x="818" y="15"/>
                  </a:lnTo>
                  <a:lnTo>
                    <a:pt x="816" y="12"/>
                  </a:lnTo>
                  <a:lnTo>
                    <a:pt x="813" y="9"/>
                  </a:lnTo>
                  <a:lnTo>
                    <a:pt x="813" y="9"/>
                  </a:lnTo>
                  <a:lnTo>
                    <a:pt x="808" y="8"/>
                  </a:lnTo>
                  <a:lnTo>
                    <a:pt x="804" y="6"/>
                  </a:lnTo>
                  <a:lnTo>
                    <a:pt x="798" y="6"/>
                  </a:lnTo>
                  <a:lnTo>
                    <a:pt x="793" y="3"/>
                  </a:lnTo>
                  <a:lnTo>
                    <a:pt x="793" y="3"/>
                  </a:lnTo>
                  <a:lnTo>
                    <a:pt x="787" y="2"/>
                  </a:lnTo>
                  <a:lnTo>
                    <a:pt x="783" y="2"/>
                  </a:lnTo>
                  <a:lnTo>
                    <a:pt x="779" y="2"/>
                  </a:lnTo>
                  <a:lnTo>
                    <a:pt x="774" y="0"/>
                  </a:lnTo>
                  <a:lnTo>
                    <a:pt x="774" y="0"/>
                  </a:lnTo>
                  <a:lnTo>
                    <a:pt x="769" y="0"/>
                  </a:lnTo>
                  <a:lnTo>
                    <a:pt x="762" y="0"/>
                  </a:lnTo>
                  <a:lnTo>
                    <a:pt x="752" y="3"/>
                  </a:lnTo>
                  <a:lnTo>
                    <a:pt x="752" y="3"/>
                  </a:lnTo>
                  <a:lnTo>
                    <a:pt x="743" y="3"/>
                  </a:lnTo>
                  <a:lnTo>
                    <a:pt x="736" y="5"/>
                  </a:lnTo>
                  <a:lnTo>
                    <a:pt x="733" y="6"/>
                  </a:lnTo>
                  <a:lnTo>
                    <a:pt x="730" y="9"/>
                  </a:lnTo>
                  <a:lnTo>
                    <a:pt x="730" y="9"/>
                  </a:lnTo>
                  <a:lnTo>
                    <a:pt x="727" y="15"/>
                  </a:lnTo>
                  <a:lnTo>
                    <a:pt x="727" y="17"/>
                  </a:lnTo>
                  <a:lnTo>
                    <a:pt x="730" y="17"/>
                  </a:lnTo>
                  <a:lnTo>
                    <a:pt x="732" y="17"/>
                  </a:lnTo>
                  <a:lnTo>
                    <a:pt x="732" y="17"/>
                  </a:lnTo>
                  <a:lnTo>
                    <a:pt x="733" y="19"/>
                  </a:lnTo>
                  <a:lnTo>
                    <a:pt x="734" y="22"/>
                  </a:lnTo>
                  <a:lnTo>
                    <a:pt x="737" y="29"/>
                  </a:lnTo>
                  <a:lnTo>
                    <a:pt x="737" y="29"/>
                  </a:lnTo>
                  <a:lnTo>
                    <a:pt x="736" y="32"/>
                  </a:lnTo>
                  <a:lnTo>
                    <a:pt x="734" y="35"/>
                  </a:lnTo>
                  <a:lnTo>
                    <a:pt x="730" y="37"/>
                  </a:lnTo>
                  <a:lnTo>
                    <a:pt x="730" y="37"/>
                  </a:lnTo>
                  <a:lnTo>
                    <a:pt x="727" y="39"/>
                  </a:lnTo>
                  <a:lnTo>
                    <a:pt x="725" y="43"/>
                  </a:lnTo>
                  <a:lnTo>
                    <a:pt x="720" y="53"/>
                  </a:lnTo>
                  <a:lnTo>
                    <a:pt x="720" y="53"/>
                  </a:lnTo>
                  <a:lnTo>
                    <a:pt x="715" y="62"/>
                  </a:lnTo>
                  <a:lnTo>
                    <a:pt x="713" y="66"/>
                  </a:lnTo>
                  <a:lnTo>
                    <a:pt x="712" y="69"/>
                  </a:lnTo>
                  <a:lnTo>
                    <a:pt x="712" y="69"/>
                  </a:lnTo>
                  <a:lnTo>
                    <a:pt x="712" y="72"/>
                  </a:lnTo>
                  <a:lnTo>
                    <a:pt x="710" y="73"/>
                  </a:lnTo>
                  <a:lnTo>
                    <a:pt x="705" y="76"/>
                  </a:lnTo>
                  <a:lnTo>
                    <a:pt x="705" y="76"/>
                  </a:lnTo>
                  <a:lnTo>
                    <a:pt x="697" y="80"/>
                  </a:lnTo>
                  <a:lnTo>
                    <a:pt x="690" y="84"/>
                  </a:lnTo>
                  <a:lnTo>
                    <a:pt x="690" y="84"/>
                  </a:lnTo>
                  <a:lnTo>
                    <a:pt x="682" y="84"/>
                  </a:lnTo>
                  <a:lnTo>
                    <a:pt x="676" y="82"/>
                  </a:lnTo>
                  <a:lnTo>
                    <a:pt x="675" y="80"/>
                  </a:lnTo>
                  <a:lnTo>
                    <a:pt x="675" y="80"/>
                  </a:lnTo>
                  <a:lnTo>
                    <a:pt x="673" y="79"/>
                  </a:lnTo>
                  <a:lnTo>
                    <a:pt x="670" y="77"/>
                  </a:lnTo>
                  <a:lnTo>
                    <a:pt x="658" y="103"/>
                  </a:lnTo>
                  <a:lnTo>
                    <a:pt x="656" y="111"/>
                  </a:lnTo>
                  <a:lnTo>
                    <a:pt x="656" y="111"/>
                  </a:lnTo>
                  <a:lnTo>
                    <a:pt x="653" y="113"/>
                  </a:lnTo>
                  <a:lnTo>
                    <a:pt x="652" y="116"/>
                  </a:lnTo>
                  <a:lnTo>
                    <a:pt x="655" y="120"/>
                  </a:lnTo>
                  <a:lnTo>
                    <a:pt x="655" y="120"/>
                  </a:lnTo>
                  <a:lnTo>
                    <a:pt x="659" y="123"/>
                  </a:lnTo>
                  <a:lnTo>
                    <a:pt x="662" y="123"/>
                  </a:lnTo>
                  <a:lnTo>
                    <a:pt x="665" y="121"/>
                  </a:lnTo>
                  <a:lnTo>
                    <a:pt x="670" y="120"/>
                  </a:lnTo>
                  <a:lnTo>
                    <a:pt x="670" y="120"/>
                  </a:lnTo>
                  <a:lnTo>
                    <a:pt x="678" y="121"/>
                  </a:lnTo>
                  <a:lnTo>
                    <a:pt x="682" y="124"/>
                  </a:lnTo>
                  <a:lnTo>
                    <a:pt x="685" y="124"/>
                  </a:lnTo>
                  <a:lnTo>
                    <a:pt x="686" y="124"/>
                  </a:lnTo>
                  <a:lnTo>
                    <a:pt x="686" y="123"/>
                  </a:lnTo>
                  <a:lnTo>
                    <a:pt x="686" y="123"/>
                  </a:lnTo>
                  <a:lnTo>
                    <a:pt x="689" y="118"/>
                  </a:lnTo>
                  <a:lnTo>
                    <a:pt x="693" y="117"/>
                  </a:lnTo>
                  <a:lnTo>
                    <a:pt x="697" y="117"/>
                  </a:lnTo>
                  <a:lnTo>
                    <a:pt x="702" y="120"/>
                  </a:lnTo>
                  <a:lnTo>
                    <a:pt x="702" y="120"/>
                  </a:lnTo>
                  <a:lnTo>
                    <a:pt x="707" y="126"/>
                  </a:lnTo>
                  <a:lnTo>
                    <a:pt x="715" y="131"/>
                  </a:lnTo>
                  <a:lnTo>
                    <a:pt x="720" y="137"/>
                  </a:lnTo>
                  <a:lnTo>
                    <a:pt x="722" y="140"/>
                  </a:lnTo>
                  <a:lnTo>
                    <a:pt x="723" y="143"/>
                  </a:lnTo>
                  <a:lnTo>
                    <a:pt x="723" y="143"/>
                  </a:lnTo>
                  <a:lnTo>
                    <a:pt x="722" y="144"/>
                  </a:lnTo>
                  <a:lnTo>
                    <a:pt x="720" y="146"/>
                  </a:lnTo>
                  <a:lnTo>
                    <a:pt x="716" y="146"/>
                  </a:lnTo>
                  <a:lnTo>
                    <a:pt x="712" y="146"/>
                  </a:lnTo>
                  <a:lnTo>
                    <a:pt x="706" y="144"/>
                  </a:lnTo>
                  <a:lnTo>
                    <a:pt x="706" y="144"/>
                  </a:lnTo>
                  <a:lnTo>
                    <a:pt x="702" y="144"/>
                  </a:lnTo>
                  <a:lnTo>
                    <a:pt x="696" y="146"/>
                  </a:lnTo>
                  <a:lnTo>
                    <a:pt x="690" y="147"/>
                  </a:lnTo>
                  <a:lnTo>
                    <a:pt x="686" y="148"/>
                  </a:lnTo>
                  <a:lnTo>
                    <a:pt x="686" y="148"/>
                  </a:lnTo>
                  <a:lnTo>
                    <a:pt x="680" y="148"/>
                  </a:lnTo>
                  <a:lnTo>
                    <a:pt x="676" y="150"/>
                  </a:lnTo>
                  <a:lnTo>
                    <a:pt x="670" y="153"/>
                  </a:lnTo>
                  <a:lnTo>
                    <a:pt x="666" y="157"/>
                  </a:lnTo>
                  <a:lnTo>
                    <a:pt x="666" y="157"/>
                  </a:lnTo>
                  <a:lnTo>
                    <a:pt x="662" y="161"/>
                  </a:lnTo>
                  <a:lnTo>
                    <a:pt x="661" y="165"/>
                  </a:lnTo>
                  <a:lnTo>
                    <a:pt x="656" y="168"/>
                  </a:lnTo>
                  <a:lnTo>
                    <a:pt x="652" y="170"/>
                  </a:lnTo>
                  <a:lnTo>
                    <a:pt x="652" y="170"/>
                  </a:lnTo>
                  <a:lnTo>
                    <a:pt x="641" y="171"/>
                  </a:lnTo>
                  <a:lnTo>
                    <a:pt x="635" y="174"/>
                  </a:lnTo>
                  <a:lnTo>
                    <a:pt x="628" y="177"/>
                  </a:lnTo>
                  <a:lnTo>
                    <a:pt x="628" y="177"/>
                  </a:lnTo>
                  <a:lnTo>
                    <a:pt x="619" y="181"/>
                  </a:lnTo>
                  <a:lnTo>
                    <a:pt x="612" y="183"/>
                  </a:lnTo>
                  <a:lnTo>
                    <a:pt x="606" y="181"/>
                  </a:lnTo>
                  <a:lnTo>
                    <a:pt x="602" y="180"/>
                  </a:lnTo>
                  <a:lnTo>
                    <a:pt x="602" y="180"/>
                  </a:lnTo>
                  <a:lnTo>
                    <a:pt x="598" y="178"/>
                  </a:lnTo>
                  <a:lnTo>
                    <a:pt x="594" y="178"/>
                  </a:lnTo>
                  <a:lnTo>
                    <a:pt x="589" y="180"/>
                  </a:lnTo>
                  <a:lnTo>
                    <a:pt x="587" y="184"/>
                  </a:lnTo>
                  <a:lnTo>
                    <a:pt x="587" y="184"/>
                  </a:lnTo>
                  <a:lnTo>
                    <a:pt x="585" y="185"/>
                  </a:lnTo>
                  <a:lnTo>
                    <a:pt x="585" y="188"/>
                  </a:lnTo>
                  <a:lnTo>
                    <a:pt x="588" y="192"/>
                  </a:lnTo>
                  <a:lnTo>
                    <a:pt x="589" y="197"/>
                  </a:lnTo>
                  <a:lnTo>
                    <a:pt x="591" y="202"/>
                  </a:lnTo>
                  <a:lnTo>
                    <a:pt x="591" y="202"/>
                  </a:lnTo>
                  <a:lnTo>
                    <a:pt x="589" y="205"/>
                  </a:lnTo>
                  <a:lnTo>
                    <a:pt x="588" y="207"/>
                  </a:lnTo>
                  <a:lnTo>
                    <a:pt x="584" y="210"/>
                  </a:lnTo>
                  <a:lnTo>
                    <a:pt x="577" y="212"/>
                  </a:lnTo>
                  <a:lnTo>
                    <a:pt x="571" y="218"/>
                  </a:lnTo>
                  <a:lnTo>
                    <a:pt x="571" y="218"/>
                  </a:lnTo>
                  <a:lnTo>
                    <a:pt x="564" y="224"/>
                  </a:lnTo>
                  <a:lnTo>
                    <a:pt x="557" y="228"/>
                  </a:lnTo>
                  <a:lnTo>
                    <a:pt x="548" y="229"/>
                  </a:lnTo>
                  <a:lnTo>
                    <a:pt x="542" y="229"/>
                  </a:lnTo>
                  <a:lnTo>
                    <a:pt x="542" y="229"/>
                  </a:lnTo>
                  <a:lnTo>
                    <a:pt x="527" y="228"/>
                  </a:lnTo>
                  <a:lnTo>
                    <a:pt x="515" y="228"/>
                  </a:lnTo>
                  <a:lnTo>
                    <a:pt x="511" y="229"/>
                  </a:lnTo>
                  <a:lnTo>
                    <a:pt x="505" y="231"/>
                  </a:lnTo>
                  <a:lnTo>
                    <a:pt x="505" y="231"/>
                  </a:lnTo>
                  <a:lnTo>
                    <a:pt x="497" y="237"/>
                  </a:lnTo>
                  <a:lnTo>
                    <a:pt x="488" y="241"/>
                  </a:lnTo>
                  <a:lnTo>
                    <a:pt x="483" y="245"/>
                  </a:lnTo>
                  <a:lnTo>
                    <a:pt x="478" y="245"/>
                  </a:lnTo>
                  <a:lnTo>
                    <a:pt x="478" y="245"/>
                  </a:lnTo>
                  <a:lnTo>
                    <a:pt x="474" y="244"/>
                  </a:lnTo>
                  <a:lnTo>
                    <a:pt x="473" y="242"/>
                  </a:lnTo>
                  <a:lnTo>
                    <a:pt x="470" y="239"/>
                  </a:lnTo>
                  <a:lnTo>
                    <a:pt x="466" y="239"/>
                  </a:lnTo>
                  <a:lnTo>
                    <a:pt x="466" y="239"/>
                  </a:lnTo>
                  <a:lnTo>
                    <a:pt x="460" y="239"/>
                  </a:lnTo>
                  <a:lnTo>
                    <a:pt x="457" y="239"/>
                  </a:lnTo>
                  <a:lnTo>
                    <a:pt x="449" y="235"/>
                  </a:lnTo>
                  <a:lnTo>
                    <a:pt x="449" y="235"/>
                  </a:lnTo>
                  <a:lnTo>
                    <a:pt x="446" y="234"/>
                  </a:lnTo>
                  <a:lnTo>
                    <a:pt x="441" y="234"/>
                  </a:lnTo>
                  <a:lnTo>
                    <a:pt x="437" y="234"/>
                  </a:lnTo>
                  <a:lnTo>
                    <a:pt x="431" y="231"/>
                  </a:lnTo>
                  <a:lnTo>
                    <a:pt x="431" y="231"/>
                  </a:lnTo>
                  <a:lnTo>
                    <a:pt x="424" y="228"/>
                  </a:lnTo>
                  <a:lnTo>
                    <a:pt x="416" y="227"/>
                  </a:lnTo>
                  <a:lnTo>
                    <a:pt x="403" y="225"/>
                  </a:lnTo>
                  <a:lnTo>
                    <a:pt x="403" y="225"/>
                  </a:lnTo>
                  <a:lnTo>
                    <a:pt x="385" y="224"/>
                  </a:lnTo>
                  <a:lnTo>
                    <a:pt x="365" y="224"/>
                  </a:lnTo>
                  <a:lnTo>
                    <a:pt x="365" y="224"/>
                  </a:lnTo>
                  <a:lnTo>
                    <a:pt x="352" y="224"/>
                  </a:lnTo>
                  <a:lnTo>
                    <a:pt x="346" y="224"/>
                  </a:lnTo>
                  <a:lnTo>
                    <a:pt x="345" y="222"/>
                  </a:lnTo>
                  <a:lnTo>
                    <a:pt x="343" y="222"/>
                  </a:lnTo>
                  <a:lnTo>
                    <a:pt x="343" y="222"/>
                  </a:lnTo>
                  <a:lnTo>
                    <a:pt x="342" y="218"/>
                  </a:lnTo>
                  <a:lnTo>
                    <a:pt x="339" y="215"/>
                  </a:lnTo>
                  <a:lnTo>
                    <a:pt x="336" y="211"/>
                  </a:lnTo>
                  <a:lnTo>
                    <a:pt x="335" y="205"/>
                  </a:lnTo>
                  <a:lnTo>
                    <a:pt x="335" y="205"/>
                  </a:lnTo>
                  <a:lnTo>
                    <a:pt x="332" y="200"/>
                  </a:lnTo>
                  <a:lnTo>
                    <a:pt x="329" y="195"/>
                  </a:lnTo>
                  <a:lnTo>
                    <a:pt x="326" y="192"/>
                  </a:lnTo>
                  <a:lnTo>
                    <a:pt x="322" y="192"/>
                  </a:lnTo>
                  <a:lnTo>
                    <a:pt x="322" y="192"/>
                  </a:lnTo>
                  <a:lnTo>
                    <a:pt x="319" y="190"/>
                  </a:lnTo>
                  <a:lnTo>
                    <a:pt x="316" y="188"/>
                  </a:lnTo>
                  <a:lnTo>
                    <a:pt x="315" y="185"/>
                  </a:lnTo>
                  <a:lnTo>
                    <a:pt x="312" y="184"/>
                  </a:lnTo>
                  <a:lnTo>
                    <a:pt x="312" y="184"/>
                  </a:lnTo>
                  <a:lnTo>
                    <a:pt x="309" y="184"/>
                  </a:lnTo>
                  <a:lnTo>
                    <a:pt x="308" y="181"/>
                  </a:lnTo>
                  <a:lnTo>
                    <a:pt x="303" y="178"/>
                  </a:lnTo>
                  <a:lnTo>
                    <a:pt x="299" y="177"/>
                  </a:lnTo>
                  <a:lnTo>
                    <a:pt x="299" y="177"/>
                  </a:lnTo>
                  <a:lnTo>
                    <a:pt x="292" y="177"/>
                  </a:lnTo>
                  <a:lnTo>
                    <a:pt x="281" y="175"/>
                  </a:lnTo>
                  <a:lnTo>
                    <a:pt x="269" y="173"/>
                  </a:lnTo>
                  <a:lnTo>
                    <a:pt x="265" y="171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2" y="165"/>
                  </a:lnTo>
                  <a:lnTo>
                    <a:pt x="264" y="163"/>
                  </a:lnTo>
                  <a:lnTo>
                    <a:pt x="266" y="158"/>
                  </a:lnTo>
                  <a:lnTo>
                    <a:pt x="266" y="155"/>
                  </a:lnTo>
                  <a:lnTo>
                    <a:pt x="266" y="155"/>
                  </a:lnTo>
                  <a:lnTo>
                    <a:pt x="269" y="146"/>
                  </a:lnTo>
                  <a:lnTo>
                    <a:pt x="269" y="141"/>
                  </a:lnTo>
                  <a:lnTo>
                    <a:pt x="268" y="140"/>
                  </a:lnTo>
                  <a:lnTo>
                    <a:pt x="268" y="140"/>
                  </a:lnTo>
                  <a:lnTo>
                    <a:pt x="262" y="134"/>
                  </a:lnTo>
                  <a:lnTo>
                    <a:pt x="261" y="131"/>
                  </a:lnTo>
                  <a:lnTo>
                    <a:pt x="259" y="127"/>
                  </a:lnTo>
                  <a:lnTo>
                    <a:pt x="259" y="127"/>
                  </a:lnTo>
                  <a:lnTo>
                    <a:pt x="258" y="123"/>
                  </a:lnTo>
                  <a:lnTo>
                    <a:pt x="254" y="120"/>
                  </a:lnTo>
                  <a:lnTo>
                    <a:pt x="249" y="117"/>
                  </a:lnTo>
                  <a:lnTo>
                    <a:pt x="245" y="116"/>
                  </a:lnTo>
                  <a:lnTo>
                    <a:pt x="245" y="116"/>
                  </a:lnTo>
                  <a:lnTo>
                    <a:pt x="242" y="116"/>
                  </a:lnTo>
                  <a:lnTo>
                    <a:pt x="238" y="113"/>
                  </a:lnTo>
                  <a:lnTo>
                    <a:pt x="231" y="109"/>
                  </a:lnTo>
                  <a:lnTo>
                    <a:pt x="231" y="109"/>
                  </a:lnTo>
                  <a:lnTo>
                    <a:pt x="224" y="103"/>
                  </a:lnTo>
                  <a:lnTo>
                    <a:pt x="222" y="100"/>
                  </a:lnTo>
                  <a:lnTo>
                    <a:pt x="220" y="93"/>
                  </a:lnTo>
                  <a:lnTo>
                    <a:pt x="220" y="93"/>
                  </a:lnTo>
                  <a:lnTo>
                    <a:pt x="220" y="91"/>
                  </a:lnTo>
                  <a:lnTo>
                    <a:pt x="220" y="91"/>
                  </a:lnTo>
                  <a:lnTo>
                    <a:pt x="214" y="90"/>
                  </a:lnTo>
                  <a:lnTo>
                    <a:pt x="214" y="90"/>
                  </a:lnTo>
                  <a:lnTo>
                    <a:pt x="211" y="90"/>
                  </a:lnTo>
                  <a:lnTo>
                    <a:pt x="210" y="87"/>
                  </a:lnTo>
                  <a:lnTo>
                    <a:pt x="210" y="87"/>
                  </a:lnTo>
                  <a:lnTo>
                    <a:pt x="208" y="91"/>
                  </a:lnTo>
                  <a:lnTo>
                    <a:pt x="205" y="93"/>
                  </a:lnTo>
                  <a:lnTo>
                    <a:pt x="204" y="96"/>
                  </a:lnTo>
                  <a:lnTo>
                    <a:pt x="204" y="99"/>
                  </a:lnTo>
                  <a:lnTo>
                    <a:pt x="204" y="99"/>
                  </a:lnTo>
                  <a:lnTo>
                    <a:pt x="202" y="101"/>
                  </a:lnTo>
                  <a:lnTo>
                    <a:pt x="202" y="104"/>
                  </a:lnTo>
                  <a:lnTo>
                    <a:pt x="200" y="106"/>
                  </a:lnTo>
                  <a:lnTo>
                    <a:pt x="197" y="107"/>
                  </a:lnTo>
                  <a:lnTo>
                    <a:pt x="197" y="107"/>
                  </a:lnTo>
                  <a:lnTo>
                    <a:pt x="192" y="107"/>
                  </a:lnTo>
                  <a:lnTo>
                    <a:pt x="190" y="110"/>
                  </a:lnTo>
                  <a:lnTo>
                    <a:pt x="187" y="114"/>
                  </a:lnTo>
                  <a:lnTo>
                    <a:pt x="185" y="120"/>
                  </a:lnTo>
                  <a:lnTo>
                    <a:pt x="185" y="120"/>
                  </a:lnTo>
                  <a:lnTo>
                    <a:pt x="187" y="124"/>
                  </a:lnTo>
                  <a:lnTo>
                    <a:pt x="188" y="127"/>
                  </a:lnTo>
                  <a:lnTo>
                    <a:pt x="188" y="130"/>
                  </a:lnTo>
                  <a:lnTo>
                    <a:pt x="188" y="133"/>
                  </a:lnTo>
                  <a:lnTo>
                    <a:pt x="188" y="133"/>
                  </a:lnTo>
                  <a:lnTo>
                    <a:pt x="185" y="134"/>
                  </a:lnTo>
                  <a:lnTo>
                    <a:pt x="181" y="137"/>
                  </a:lnTo>
                  <a:lnTo>
                    <a:pt x="177" y="138"/>
                  </a:lnTo>
                  <a:lnTo>
                    <a:pt x="173" y="137"/>
                  </a:lnTo>
                  <a:lnTo>
                    <a:pt x="173" y="137"/>
                  </a:lnTo>
                  <a:lnTo>
                    <a:pt x="167" y="137"/>
                  </a:lnTo>
                  <a:lnTo>
                    <a:pt x="158" y="137"/>
                  </a:lnTo>
                  <a:lnTo>
                    <a:pt x="158" y="137"/>
                  </a:lnTo>
                  <a:lnTo>
                    <a:pt x="154" y="136"/>
                  </a:lnTo>
                  <a:lnTo>
                    <a:pt x="151" y="133"/>
                  </a:lnTo>
                  <a:lnTo>
                    <a:pt x="150" y="133"/>
                  </a:lnTo>
                  <a:lnTo>
                    <a:pt x="147" y="137"/>
                  </a:lnTo>
                  <a:lnTo>
                    <a:pt x="147" y="137"/>
                  </a:lnTo>
                  <a:lnTo>
                    <a:pt x="141" y="154"/>
                  </a:lnTo>
                  <a:lnTo>
                    <a:pt x="138" y="163"/>
                  </a:lnTo>
                  <a:lnTo>
                    <a:pt x="137" y="165"/>
                  </a:lnTo>
                  <a:lnTo>
                    <a:pt x="138" y="167"/>
                  </a:lnTo>
                  <a:lnTo>
                    <a:pt x="138" y="167"/>
                  </a:lnTo>
                  <a:lnTo>
                    <a:pt x="140" y="170"/>
                  </a:lnTo>
                  <a:lnTo>
                    <a:pt x="140" y="171"/>
                  </a:lnTo>
                  <a:lnTo>
                    <a:pt x="140" y="174"/>
                  </a:lnTo>
                  <a:lnTo>
                    <a:pt x="138" y="174"/>
                  </a:lnTo>
                  <a:lnTo>
                    <a:pt x="138" y="174"/>
                  </a:lnTo>
                  <a:lnTo>
                    <a:pt x="131" y="174"/>
                  </a:lnTo>
                  <a:lnTo>
                    <a:pt x="126" y="171"/>
                  </a:lnTo>
                  <a:lnTo>
                    <a:pt x="126" y="171"/>
                  </a:lnTo>
                  <a:lnTo>
                    <a:pt x="124" y="171"/>
                  </a:lnTo>
                  <a:lnTo>
                    <a:pt x="120" y="173"/>
                  </a:lnTo>
                  <a:lnTo>
                    <a:pt x="116" y="174"/>
                  </a:lnTo>
                  <a:lnTo>
                    <a:pt x="111" y="174"/>
                  </a:lnTo>
                  <a:lnTo>
                    <a:pt x="111" y="174"/>
                  </a:lnTo>
                  <a:lnTo>
                    <a:pt x="104" y="177"/>
                  </a:lnTo>
                  <a:lnTo>
                    <a:pt x="101" y="180"/>
                  </a:lnTo>
                  <a:lnTo>
                    <a:pt x="101" y="180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04" y="184"/>
                  </a:lnTo>
                  <a:lnTo>
                    <a:pt x="106" y="187"/>
                  </a:lnTo>
                  <a:lnTo>
                    <a:pt x="106" y="195"/>
                  </a:lnTo>
                  <a:lnTo>
                    <a:pt x="106" y="195"/>
                  </a:lnTo>
                  <a:lnTo>
                    <a:pt x="107" y="198"/>
                  </a:lnTo>
                  <a:lnTo>
                    <a:pt x="109" y="204"/>
                  </a:lnTo>
                  <a:lnTo>
                    <a:pt x="111" y="210"/>
                  </a:lnTo>
                  <a:lnTo>
                    <a:pt x="111" y="212"/>
                  </a:lnTo>
                  <a:lnTo>
                    <a:pt x="111" y="212"/>
                  </a:lnTo>
                  <a:lnTo>
                    <a:pt x="110" y="215"/>
                  </a:lnTo>
                  <a:lnTo>
                    <a:pt x="107" y="218"/>
                  </a:lnTo>
                  <a:lnTo>
                    <a:pt x="104" y="221"/>
                  </a:lnTo>
                  <a:lnTo>
                    <a:pt x="103" y="225"/>
                  </a:lnTo>
                  <a:lnTo>
                    <a:pt x="103" y="225"/>
                  </a:lnTo>
                  <a:lnTo>
                    <a:pt x="104" y="231"/>
                  </a:lnTo>
                  <a:lnTo>
                    <a:pt x="103" y="234"/>
                  </a:lnTo>
                  <a:lnTo>
                    <a:pt x="103" y="235"/>
                  </a:lnTo>
                  <a:lnTo>
                    <a:pt x="103" y="235"/>
                  </a:lnTo>
                  <a:lnTo>
                    <a:pt x="96" y="238"/>
                  </a:lnTo>
                  <a:lnTo>
                    <a:pt x="89" y="242"/>
                  </a:lnTo>
                  <a:lnTo>
                    <a:pt x="89" y="242"/>
                  </a:lnTo>
                  <a:lnTo>
                    <a:pt x="82" y="245"/>
                  </a:lnTo>
                  <a:lnTo>
                    <a:pt x="77" y="247"/>
                  </a:lnTo>
                  <a:lnTo>
                    <a:pt x="76" y="249"/>
                  </a:lnTo>
                  <a:lnTo>
                    <a:pt x="76" y="249"/>
                  </a:lnTo>
                  <a:lnTo>
                    <a:pt x="74" y="252"/>
                  </a:lnTo>
                  <a:lnTo>
                    <a:pt x="72" y="255"/>
                  </a:lnTo>
                  <a:lnTo>
                    <a:pt x="67" y="256"/>
                  </a:lnTo>
                  <a:lnTo>
                    <a:pt x="63" y="256"/>
                  </a:lnTo>
                  <a:lnTo>
                    <a:pt x="63" y="256"/>
                  </a:lnTo>
                  <a:lnTo>
                    <a:pt x="54" y="255"/>
                  </a:lnTo>
                  <a:lnTo>
                    <a:pt x="52" y="256"/>
                  </a:lnTo>
                  <a:lnTo>
                    <a:pt x="49" y="261"/>
                  </a:lnTo>
                  <a:lnTo>
                    <a:pt x="49" y="261"/>
                  </a:lnTo>
                  <a:lnTo>
                    <a:pt x="45" y="264"/>
                  </a:lnTo>
                  <a:lnTo>
                    <a:pt x="43" y="265"/>
                  </a:lnTo>
                  <a:lnTo>
                    <a:pt x="39" y="266"/>
                  </a:lnTo>
                  <a:lnTo>
                    <a:pt x="39" y="266"/>
                  </a:lnTo>
                  <a:lnTo>
                    <a:pt x="36" y="268"/>
                  </a:lnTo>
                  <a:lnTo>
                    <a:pt x="33" y="266"/>
                  </a:lnTo>
                  <a:lnTo>
                    <a:pt x="29" y="264"/>
                  </a:lnTo>
                  <a:lnTo>
                    <a:pt x="29" y="264"/>
                  </a:lnTo>
                  <a:lnTo>
                    <a:pt x="26" y="264"/>
                  </a:lnTo>
                  <a:lnTo>
                    <a:pt x="23" y="265"/>
                  </a:lnTo>
                  <a:lnTo>
                    <a:pt x="19" y="266"/>
                  </a:lnTo>
                  <a:lnTo>
                    <a:pt x="19" y="266"/>
                  </a:lnTo>
                  <a:lnTo>
                    <a:pt x="17" y="268"/>
                  </a:lnTo>
                  <a:lnTo>
                    <a:pt x="15" y="269"/>
                  </a:lnTo>
                  <a:lnTo>
                    <a:pt x="13" y="271"/>
                  </a:lnTo>
                  <a:lnTo>
                    <a:pt x="10" y="272"/>
                  </a:lnTo>
                  <a:lnTo>
                    <a:pt x="10" y="272"/>
                  </a:lnTo>
                  <a:lnTo>
                    <a:pt x="5" y="274"/>
                  </a:lnTo>
                  <a:lnTo>
                    <a:pt x="3" y="275"/>
                  </a:lnTo>
                  <a:lnTo>
                    <a:pt x="3" y="276"/>
                  </a:lnTo>
                  <a:lnTo>
                    <a:pt x="3" y="276"/>
                  </a:lnTo>
                  <a:lnTo>
                    <a:pt x="2" y="281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3" y="299"/>
                  </a:lnTo>
                  <a:lnTo>
                    <a:pt x="3" y="299"/>
                  </a:lnTo>
                  <a:lnTo>
                    <a:pt x="10" y="302"/>
                  </a:lnTo>
                  <a:lnTo>
                    <a:pt x="16" y="305"/>
                  </a:lnTo>
                  <a:lnTo>
                    <a:pt x="17" y="306"/>
                  </a:lnTo>
                  <a:lnTo>
                    <a:pt x="19" y="309"/>
                  </a:lnTo>
                  <a:lnTo>
                    <a:pt x="19" y="309"/>
                  </a:lnTo>
                  <a:lnTo>
                    <a:pt x="22" y="330"/>
                  </a:lnTo>
                  <a:lnTo>
                    <a:pt x="22" y="330"/>
                  </a:lnTo>
                  <a:lnTo>
                    <a:pt x="22" y="330"/>
                  </a:lnTo>
                  <a:lnTo>
                    <a:pt x="22" y="330"/>
                  </a:lnTo>
                  <a:lnTo>
                    <a:pt x="32" y="338"/>
                  </a:lnTo>
                  <a:lnTo>
                    <a:pt x="35" y="340"/>
                  </a:lnTo>
                  <a:lnTo>
                    <a:pt x="36" y="342"/>
                  </a:lnTo>
                  <a:lnTo>
                    <a:pt x="36" y="342"/>
                  </a:lnTo>
                  <a:lnTo>
                    <a:pt x="37" y="348"/>
                  </a:lnTo>
                  <a:lnTo>
                    <a:pt x="40" y="350"/>
                  </a:lnTo>
                  <a:lnTo>
                    <a:pt x="45" y="355"/>
                  </a:lnTo>
                  <a:lnTo>
                    <a:pt x="45" y="355"/>
                  </a:lnTo>
                  <a:lnTo>
                    <a:pt x="57" y="360"/>
                  </a:lnTo>
                  <a:lnTo>
                    <a:pt x="57" y="360"/>
                  </a:lnTo>
                  <a:lnTo>
                    <a:pt x="57" y="359"/>
                  </a:lnTo>
                  <a:lnTo>
                    <a:pt x="64" y="359"/>
                  </a:lnTo>
                  <a:lnTo>
                    <a:pt x="64" y="359"/>
                  </a:lnTo>
                  <a:lnTo>
                    <a:pt x="67" y="362"/>
                  </a:lnTo>
                  <a:lnTo>
                    <a:pt x="67" y="362"/>
                  </a:lnTo>
                  <a:lnTo>
                    <a:pt x="70" y="357"/>
                  </a:lnTo>
                  <a:lnTo>
                    <a:pt x="74" y="355"/>
                  </a:lnTo>
                  <a:lnTo>
                    <a:pt x="80" y="352"/>
                  </a:lnTo>
                  <a:lnTo>
                    <a:pt x="86" y="352"/>
                  </a:lnTo>
                  <a:lnTo>
                    <a:pt x="86" y="352"/>
                  </a:lnTo>
                  <a:lnTo>
                    <a:pt x="91" y="353"/>
                  </a:lnTo>
                  <a:lnTo>
                    <a:pt x="97" y="357"/>
                  </a:lnTo>
                  <a:lnTo>
                    <a:pt x="103" y="363"/>
                  </a:lnTo>
                  <a:lnTo>
                    <a:pt x="104" y="365"/>
                  </a:lnTo>
                  <a:lnTo>
                    <a:pt x="104" y="366"/>
                  </a:lnTo>
                  <a:lnTo>
                    <a:pt x="104" y="366"/>
                  </a:lnTo>
                  <a:lnTo>
                    <a:pt x="97" y="377"/>
                  </a:lnTo>
                  <a:lnTo>
                    <a:pt x="93" y="383"/>
                  </a:lnTo>
                  <a:lnTo>
                    <a:pt x="89" y="386"/>
                  </a:lnTo>
                  <a:lnTo>
                    <a:pt x="89" y="386"/>
                  </a:lnTo>
                  <a:lnTo>
                    <a:pt x="82" y="386"/>
                  </a:lnTo>
                  <a:lnTo>
                    <a:pt x="82" y="386"/>
                  </a:lnTo>
                  <a:lnTo>
                    <a:pt x="80" y="392"/>
                  </a:lnTo>
                  <a:lnTo>
                    <a:pt x="80" y="392"/>
                  </a:lnTo>
                  <a:lnTo>
                    <a:pt x="82" y="394"/>
                  </a:lnTo>
                  <a:lnTo>
                    <a:pt x="83" y="399"/>
                  </a:lnTo>
                  <a:lnTo>
                    <a:pt x="89" y="406"/>
                  </a:lnTo>
                  <a:lnTo>
                    <a:pt x="89" y="406"/>
                  </a:lnTo>
                  <a:lnTo>
                    <a:pt x="90" y="409"/>
                  </a:lnTo>
                  <a:lnTo>
                    <a:pt x="90" y="410"/>
                  </a:lnTo>
                  <a:lnTo>
                    <a:pt x="87" y="413"/>
                  </a:lnTo>
                  <a:lnTo>
                    <a:pt x="83" y="413"/>
                  </a:lnTo>
                  <a:lnTo>
                    <a:pt x="80" y="412"/>
                  </a:lnTo>
                  <a:lnTo>
                    <a:pt x="80" y="412"/>
                  </a:lnTo>
                  <a:lnTo>
                    <a:pt x="77" y="412"/>
                  </a:lnTo>
                  <a:lnTo>
                    <a:pt x="74" y="413"/>
                  </a:lnTo>
                  <a:lnTo>
                    <a:pt x="74" y="416"/>
                  </a:lnTo>
                  <a:lnTo>
                    <a:pt x="76" y="419"/>
                  </a:lnTo>
                  <a:lnTo>
                    <a:pt x="76" y="419"/>
                  </a:lnTo>
                  <a:lnTo>
                    <a:pt x="77" y="422"/>
                  </a:lnTo>
                  <a:lnTo>
                    <a:pt x="77" y="426"/>
                  </a:lnTo>
                  <a:lnTo>
                    <a:pt x="79" y="430"/>
                  </a:lnTo>
                  <a:lnTo>
                    <a:pt x="82" y="431"/>
                  </a:lnTo>
                  <a:lnTo>
                    <a:pt x="82" y="431"/>
                  </a:lnTo>
                  <a:lnTo>
                    <a:pt x="84" y="433"/>
                  </a:lnTo>
                  <a:lnTo>
                    <a:pt x="87" y="437"/>
                  </a:lnTo>
                  <a:lnTo>
                    <a:pt x="91" y="440"/>
                  </a:lnTo>
                  <a:lnTo>
                    <a:pt x="94" y="441"/>
                  </a:lnTo>
                  <a:lnTo>
                    <a:pt x="94" y="441"/>
                  </a:lnTo>
                  <a:lnTo>
                    <a:pt x="99" y="443"/>
                  </a:lnTo>
                  <a:lnTo>
                    <a:pt x="101" y="446"/>
                  </a:lnTo>
                  <a:lnTo>
                    <a:pt x="104" y="449"/>
                  </a:lnTo>
                  <a:lnTo>
                    <a:pt x="104" y="449"/>
                  </a:lnTo>
                  <a:lnTo>
                    <a:pt x="107" y="451"/>
                  </a:lnTo>
                  <a:lnTo>
                    <a:pt x="110" y="454"/>
                  </a:lnTo>
                  <a:lnTo>
                    <a:pt x="111" y="456"/>
                  </a:lnTo>
                  <a:lnTo>
                    <a:pt x="111" y="456"/>
                  </a:lnTo>
                  <a:lnTo>
                    <a:pt x="111" y="457"/>
                  </a:lnTo>
                  <a:lnTo>
                    <a:pt x="111" y="457"/>
                  </a:lnTo>
                  <a:lnTo>
                    <a:pt x="117" y="456"/>
                  </a:lnTo>
                  <a:lnTo>
                    <a:pt x="120" y="456"/>
                  </a:lnTo>
                  <a:lnTo>
                    <a:pt x="121" y="454"/>
                  </a:lnTo>
                  <a:lnTo>
                    <a:pt x="121" y="454"/>
                  </a:lnTo>
                  <a:lnTo>
                    <a:pt x="123" y="453"/>
                  </a:lnTo>
                  <a:lnTo>
                    <a:pt x="126" y="453"/>
                  </a:lnTo>
                  <a:lnTo>
                    <a:pt x="130" y="454"/>
                  </a:lnTo>
                  <a:lnTo>
                    <a:pt x="134" y="457"/>
                  </a:lnTo>
                  <a:lnTo>
                    <a:pt x="134" y="457"/>
                  </a:lnTo>
                  <a:lnTo>
                    <a:pt x="148" y="468"/>
                  </a:lnTo>
                  <a:lnTo>
                    <a:pt x="167" y="480"/>
                  </a:lnTo>
                  <a:lnTo>
                    <a:pt x="167" y="480"/>
                  </a:lnTo>
                  <a:lnTo>
                    <a:pt x="174" y="486"/>
                  </a:lnTo>
                  <a:lnTo>
                    <a:pt x="183" y="488"/>
                  </a:lnTo>
                  <a:lnTo>
                    <a:pt x="191" y="491"/>
                  </a:lnTo>
                  <a:lnTo>
                    <a:pt x="197" y="493"/>
                  </a:lnTo>
                  <a:lnTo>
                    <a:pt x="197" y="493"/>
                  </a:lnTo>
                  <a:lnTo>
                    <a:pt x="202" y="494"/>
                  </a:lnTo>
                  <a:lnTo>
                    <a:pt x="207" y="495"/>
                  </a:lnTo>
                  <a:lnTo>
                    <a:pt x="212" y="497"/>
                  </a:lnTo>
                  <a:lnTo>
                    <a:pt x="218" y="497"/>
                  </a:lnTo>
                  <a:lnTo>
                    <a:pt x="218" y="497"/>
                  </a:lnTo>
                  <a:lnTo>
                    <a:pt x="222" y="497"/>
                  </a:lnTo>
                  <a:lnTo>
                    <a:pt x="222" y="497"/>
                  </a:lnTo>
                  <a:lnTo>
                    <a:pt x="224" y="495"/>
                  </a:lnTo>
                  <a:lnTo>
                    <a:pt x="227" y="493"/>
                  </a:lnTo>
                  <a:lnTo>
                    <a:pt x="227" y="493"/>
                  </a:lnTo>
                  <a:lnTo>
                    <a:pt x="229" y="491"/>
                  </a:lnTo>
                  <a:lnTo>
                    <a:pt x="231" y="494"/>
                  </a:lnTo>
                  <a:lnTo>
                    <a:pt x="232" y="497"/>
                  </a:lnTo>
                  <a:lnTo>
                    <a:pt x="232" y="501"/>
                  </a:lnTo>
                  <a:lnTo>
                    <a:pt x="232" y="501"/>
                  </a:lnTo>
                  <a:lnTo>
                    <a:pt x="232" y="505"/>
                  </a:lnTo>
                  <a:lnTo>
                    <a:pt x="234" y="508"/>
                  </a:lnTo>
                  <a:lnTo>
                    <a:pt x="234" y="508"/>
                  </a:lnTo>
                  <a:lnTo>
                    <a:pt x="237" y="501"/>
                  </a:lnTo>
                  <a:lnTo>
                    <a:pt x="237" y="501"/>
                  </a:lnTo>
                  <a:lnTo>
                    <a:pt x="239" y="497"/>
                  </a:lnTo>
                  <a:lnTo>
                    <a:pt x="242" y="494"/>
                  </a:lnTo>
                  <a:lnTo>
                    <a:pt x="248" y="491"/>
                  </a:lnTo>
                  <a:lnTo>
                    <a:pt x="248" y="491"/>
                  </a:lnTo>
                  <a:lnTo>
                    <a:pt x="251" y="490"/>
                  </a:lnTo>
                  <a:lnTo>
                    <a:pt x="254" y="490"/>
                  </a:lnTo>
                  <a:lnTo>
                    <a:pt x="261" y="494"/>
                  </a:lnTo>
                  <a:lnTo>
                    <a:pt x="261" y="494"/>
                  </a:lnTo>
                  <a:lnTo>
                    <a:pt x="265" y="494"/>
                  </a:lnTo>
                  <a:lnTo>
                    <a:pt x="269" y="494"/>
                  </a:lnTo>
                  <a:lnTo>
                    <a:pt x="274" y="494"/>
                  </a:lnTo>
                  <a:lnTo>
                    <a:pt x="279" y="498"/>
                  </a:lnTo>
                  <a:lnTo>
                    <a:pt x="279" y="498"/>
                  </a:lnTo>
                  <a:lnTo>
                    <a:pt x="285" y="497"/>
                  </a:lnTo>
                  <a:lnTo>
                    <a:pt x="285" y="497"/>
                  </a:lnTo>
                  <a:lnTo>
                    <a:pt x="289" y="494"/>
                  </a:lnTo>
                  <a:lnTo>
                    <a:pt x="293" y="490"/>
                  </a:lnTo>
                  <a:lnTo>
                    <a:pt x="293" y="490"/>
                  </a:lnTo>
                  <a:lnTo>
                    <a:pt x="296" y="486"/>
                  </a:lnTo>
                  <a:lnTo>
                    <a:pt x="298" y="484"/>
                  </a:lnTo>
                  <a:lnTo>
                    <a:pt x="299" y="484"/>
                  </a:lnTo>
                  <a:lnTo>
                    <a:pt x="299" y="484"/>
                  </a:lnTo>
                  <a:lnTo>
                    <a:pt x="302" y="483"/>
                  </a:lnTo>
                  <a:lnTo>
                    <a:pt x="305" y="481"/>
                  </a:lnTo>
                  <a:lnTo>
                    <a:pt x="308" y="478"/>
                  </a:lnTo>
                  <a:lnTo>
                    <a:pt x="313" y="474"/>
                  </a:lnTo>
                  <a:lnTo>
                    <a:pt x="313" y="474"/>
                  </a:lnTo>
                  <a:lnTo>
                    <a:pt x="319" y="473"/>
                  </a:lnTo>
                  <a:lnTo>
                    <a:pt x="325" y="474"/>
                  </a:lnTo>
                  <a:lnTo>
                    <a:pt x="329" y="474"/>
                  </a:lnTo>
                  <a:lnTo>
                    <a:pt x="332" y="474"/>
                  </a:lnTo>
                  <a:lnTo>
                    <a:pt x="332" y="474"/>
                  </a:lnTo>
                  <a:lnTo>
                    <a:pt x="338" y="471"/>
                  </a:lnTo>
                  <a:lnTo>
                    <a:pt x="339" y="471"/>
                  </a:lnTo>
                  <a:lnTo>
                    <a:pt x="340" y="473"/>
                  </a:lnTo>
                  <a:lnTo>
                    <a:pt x="340" y="473"/>
                  </a:lnTo>
                  <a:lnTo>
                    <a:pt x="342" y="476"/>
                  </a:lnTo>
                  <a:lnTo>
                    <a:pt x="343" y="478"/>
                  </a:lnTo>
                  <a:lnTo>
                    <a:pt x="346" y="484"/>
                  </a:lnTo>
                  <a:lnTo>
                    <a:pt x="346" y="484"/>
                  </a:lnTo>
                  <a:lnTo>
                    <a:pt x="349" y="486"/>
                  </a:lnTo>
                  <a:lnTo>
                    <a:pt x="352" y="487"/>
                  </a:lnTo>
                  <a:lnTo>
                    <a:pt x="356" y="488"/>
                  </a:lnTo>
                  <a:lnTo>
                    <a:pt x="356" y="488"/>
                  </a:lnTo>
                  <a:lnTo>
                    <a:pt x="359" y="487"/>
                  </a:lnTo>
                  <a:lnTo>
                    <a:pt x="359" y="487"/>
                  </a:lnTo>
                  <a:lnTo>
                    <a:pt x="362" y="486"/>
                  </a:lnTo>
                  <a:lnTo>
                    <a:pt x="366" y="487"/>
                  </a:lnTo>
                  <a:lnTo>
                    <a:pt x="369" y="488"/>
                  </a:lnTo>
                  <a:lnTo>
                    <a:pt x="369" y="491"/>
                  </a:lnTo>
                  <a:lnTo>
                    <a:pt x="369" y="491"/>
                  </a:lnTo>
                  <a:lnTo>
                    <a:pt x="370" y="497"/>
                  </a:lnTo>
                  <a:lnTo>
                    <a:pt x="372" y="500"/>
                  </a:lnTo>
                  <a:lnTo>
                    <a:pt x="373" y="500"/>
                  </a:lnTo>
                  <a:lnTo>
                    <a:pt x="373" y="500"/>
                  </a:lnTo>
                  <a:lnTo>
                    <a:pt x="375" y="500"/>
                  </a:lnTo>
                  <a:lnTo>
                    <a:pt x="377" y="501"/>
                  </a:lnTo>
                  <a:lnTo>
                    <a:pt x="379" y="504"/>
                  </a:lnTo>
                  <a:lnTo>
                    <a:pt x="379" y="508"/>
                  </a:lnTo>
                  <a:lnTo>
                    <a:pt x="379" y="508"/>
                  </a:lnTo>
                  <a:lnTo>
                    <a:pt x="380" y="520"/>
                  </a:lnTo>
                  <a:lnTo>
                    <a:pt x="379" y="527"/>
                  </a:lnTo>
                  <a:lnTo>
                    <a:pt x="376" y="531"/>
                  </a:lnTo>
                  <a:lnTo>
                    <a:pt x="376" y="531"/>
                  </a:lnTo>
                  <a:lnTo>
                    <a:pt x="370" y="538"/>
                  </a:lnTo>
                  <a:lnTo>
                    <a:pt x="366" y="544"/>
                  </a:lnTo>
                  <a:lnTo>
                    <a:pt x="363" y="550"/>
                  </a:lnTo>
                  <a:lnTo>
                    <a:pt x="362" y="554"/>
                  </a:lnTo>
                  <a:lnTo>
                    <a:pt x="362" y="554"/>
                  </a:lnTo>
                  <a:lnTo>
                    <a:pt x="363" y="557"/>
                  </a:lnTo>
                  <a:lnTo>
                    <a:pt x="362" y="561"/>
                  </a:lnTo>
                  <a:lnTo>
                    <a:pt x="363" y="562"/>
                  </a:lnTo>
                  <a:lnTo>
                    <a:pt x="365" y="562"/>
                  </a:lnTo>
                  <a:lnTo>
                    <a:pt x="365" y="562"/>
                  </a:lnTo>
                  <a:lnTo>
                    <a:pt x="370" y="561"/>
                  </a:lnTo>
                  <a:lnTo>
                    <a:pt x="375" y="561"/>
                  </a:lnTo>
                  <a:lnTo>
                    <a:pt x="379" y="562"/>
                  </a:lnTo>
                  <a:lnTo>
                    <a:pt x="380" y="564"/>
                  </a:lnTo>
                  <a:lnTo>
                    <a:pt x="380" y="565"/>
                  </a:lnTo>
                  <a:lnTo>
                    <a:pt x="380" y="565"/>
                  </a:lnTo>
                  <a:lnTo>
                    <a:pt x="379" y="568"/>
                  </a:lnTo>
                  <a:lnTo>
                    <a:pt x="380" y="572"/>
                  </a:lnTo>
                  <a:lnTo>
                    <a:pt x="382" y="577"/>
                  </a:lnTo>
                  <a:lnTo>
                    <a:pt x="385" y="578"/>
                  </a:lnTo>
                  <a:lnTo>
                    <a:pt x="385" y="578"/>
                  </a:lnTo>
                  <a:lnTo>
                    <a:pt x="387" y="578"/>
                  </a:lnTo>
                  <a:lnTo>
                    <a:pt x="390" y="579"/>
                  </a:lnTo>
                  <a:lnTo>
                    <a:pt x="392" y="582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389" y="592"/>
                  </a:lnTo>
                  <a:lnTo>
                    <a:pt x="389" y="595"/>
                  </a:lnTo>
                  <a:lnTo>
                    <a:pt x="390" y="595"/>
                  </a:lnTo>
                  <a:lnTo>
                    <a:pt x="390" y="595"/>
                  </a:lnTo>
                  <a:lnTo>
                    <a:pt x="397" y="596"/>
                  </a:lnTo>
                  <a:lnTo>
                    <a:pt x="399" y="598"/>
                  </a:lnTo>
                  <a:lnTo>
                    <a:pt x="400" y="599"/>
                  </a:lnTo>
                  <a:lnTo>
                    <a:pt x="400" y="599"/>
                  </a:lnTo>
                  <a:lnTo>
                    <a:pt x="400" y="604"/>
                  </a:lnTo>
                  <a:lnTo>
                    <a:pt x="402" y="605"/>
                  </a:lnTo>
                  <a:lnTo>
                    <a:pt x="404" y="606"/>
                  </a:lnTo>
                  <a:lnTo>
                    <a:pt x="410" y="605"/>
                  </a:lnTo>
                  <a:lnTo>
                    <a:pt x="410" y="605"/>
                  </a:lnTo>
                  <a:lnTo>
                    <a:pt x="414" y="604"/>
                  </a:lnTo>
                  <a:lnTo>
                    <a:pt x="416" y="604"/>
                  </a:lnTo>
                  <a:lnTo>
                    <a:pt x="417" y="604"/>
                  </a:lnTo>
                  <a:lnTo>
                    <a:pt x="417" y="604"/>
                  </a:lnTo>
                  <a:lnTo>
                    <a:pt x="419" y="605"/>
                  </a:lnTo>
                  <a:lnTo>
                    <a:pt x="420" y="606"/>
                  </a:lnTo>
                  <a:lnTo>
                    <a:pt x="422" y="609"/>
                  </a:lnTo>
                  <a:lnTo>
                    <a:pt x="424" y="611"/>
                  </a:lnTo>
                  <a:lnTo>
                    <a:pt x="424" y="611"/>
                  </a:lnTo>
                  <a:lnTo>
                    <a:pt x="426" y="611"/>
                  </a:lnTo>
                  <a:lnTo>
                    <a:pt x="427" y="611"/>
                  </a:lnTo>
                  <a:lnTo>
                    <a:pt x="427" y="606"/>
                  </a:lnTo>
                  <a:lnTo>
                    <a:pt x="427" y="602"/>
                  </a:lnTo>
                  <a:lnTo>
                    <a:pt x="426" y="599"/>
                  </a:lnTo>
                  <a:lnTo>
                    <a:pt x="426" y="599"/>
                  </a:lnTo>
                  <a:lnTo>
                    <a:pt x="424" y="596"/>
                  </a:lnTo>
                  <a:lnTo>
                    <a:pt x="426" y="594"/>
                  </a:lnTo>
                  <a:lnTo>
                    <a:pt x="426" y="591"/>
                  </a:lnTo>
                  <a:lnTo>
                    <a:pt x="427" y="591"/>
                  </a:lnTo>
                  <a:lnTo>
                    <a:pt x="427" y="591"/>
                  </a:lnTo>
                  <a:lnTo>
                    <a:pt x="430" y="591"/>
                  </a:lnTo>
                  <a:lnTo>
                    <a:pt x="433" y="591"/>
                  </a:lnTo>
                  <a:lnTo>
                    <a:pt x="436" y="589"/>
                  </a:lnTo>
                  <a:lnTo>
                    <a:pt x="439" y="587"/>
                  </a:lnTo>
                  <a:lnTo>
                    <a:pt x="439" y="587"/>
                  </a:lnTo>
                  <a:lnTo>
                    <a:pt x="440" y="585"/>
                  </a:lnTo>
                  <a:lnTo>
                    <a:pt x="441" y="585"/>
                  </a:lnTo>
                  <a:lnTo>
                    <a:pt x="444" y="587"/>
                  </a:lnTo>
                  <a:lnTo>
                    <a:pt x="449" y="587"/>
                  </a:lnTo>
                  <a:lnTo>
                    <a:pt x="450" y="587"/>
                  </a:lnTo>
                  <a:lnTo>
                    <a:pt x="450" y="585"/>
                  </a:lnTo>
                  <a:lnTo>
                    <a:pt x="450" y="585"/>
                  </a:lnTo>
                  <a:lnTo>
                    <a:pt x="451" y="584"/>
                  </a:lnTo>
                  <a:lnTo>
                    <a:pt x="453" y="584"/>
                  </a:lnTo>
                  <a:lnTo>
                    <a:pt x="457" y="585"/>
                  </a:lnTo>
                  <a:lnTo>
                    <a:pt x="460" y="587"/>
                  </a:lnTo>
                  <a:lnTo>
                    <a:pt x="464" y="585"/>
                  </a:lnTo>
                  <a:lnTo>
                    <a:pt x="464" y="585"/>
                  </a:lnTo>
                  <a:lnTo>
                    <a:pt x="468" y="584"/>
                  </a:lnTo>
                  <a:lnTo>
                    <a:pt x="471" y="585"/>
                  </a:lnTo>
                  <a:lnTo>
                    <a:pt x="473" y="585"/>
                  </a:lnTo>
                  <a:lnTo>
                    <a:pt x="476" y="584"/>
                  </a:lnTo>
                  <a:lnTo>
                    <a:pt x="476" y="584"/>
                  </a:lnTo>
                  <a:lnTo>
                    <a:pt x="478" y="579"/>
                  </a:lnTo>
                  <a:lnTo>
                    <a:pt x="481" y="577"/>
                  </a:lnTo>
                  <a:lnTo>
                    <a:pt x="486" y="575"/>
                  </a:lnTo>
                  <a:lnTo>
                    <a:pt x="488" y="575"/>
                  </a:lnTo>
                  <a:lnTo>
                    <a:pt x="488" y="575"/>
                  </a:lnTo>
                  <a:lnTo>
                    <a:pt x="491" y="579"/>
                  </a:lnTo>
                  <a:lnTo>
                    <a:pt x="495" y="581"/>
                  </a:lnTo>
                  <a:lnTo>
                    <a:pt x="501" y="582"/>
                  </a:lnTo>
                  <a:lnTo>
                    <a:pt x="501" y="582"/>
                  </a:lnTo>
                  <a:lnTo>
                    <a:pt x="507" y="584"/>
                  </a:lnTo>
                  <a:lnTo>
                    <a:pt x="507" y="587"/>
                  </a:lnTo>
                  <a:lnTo>
                    <a:pt x="505" y="592"/>
                  </a:lnTo>
                  <a:lnTo>
                    <a:pt x="505" y="592"/>
                  </a:lnTo>
                  <a:lnTo>
                    <a:pt x="507" y="595"/>
                  </a:lnTo>
                  <a:lnTo>
                    <a:pt x="513" y="599"/>
                  </a:lnTo>
                  <a:lnTo>
                    <a:pt x="517" y="602"/>
                  </a:lnTo>
                  <a:lnTo>
                    <a:pt x="521" y="604"/>
                  </a:lnTo>
                  <a:lnTo>
                    <a:pt x="521" y="604"/>
                  </a:lnTo>
                  <a:lnTo>
                    <a:pt x="525" y="606"/>
                  </a:lnTo>
                  <a:lnTo>
                    <a:pt x="525" y="606"/>
                  </a:lnTo>
                  <a:lnTo>
                    <a:pt x="528" y="606"/>
                  </a:lnTo>
                  <a:lnTo>
                    <a:pt x="531" y="606"/>
                  </a:lnTo>
                  <a:lnTo>
                    <a:pt x="532" y="605"/>
                  </a:lnTo>
                  <a:lnTo>
                    <a:pt x="535" y="604"/>
                  </a:lnTo>
                  <a:lnTo>
                    <a:pt x="535" y="604"/>
                  </a:lnTo>
                  <a:lnTo>
                    <a:pt x="537" y="602"/>
                  </a:lnTo>
                  <a:lnTo>
                    <a:pt x="538" y="601"/>
                  </a:lnTo>
                  <a:lnTo>
                    <a:pt x="541" y="602"/>
                  </a:lnTo>
                  <a:lnTo>
                    <a:pt x="544" y="604"/>
                  </a:lnTo>
                  <a:lnTo>
                    <a:pt x="544" y="604"/>
                  </a:lnTo>
                  <a:lnTo>
                    <a:pt x="545" y="606"/>
                  </a:lnTo>
                  <a:lnTo>
                    <a:pt x="547" y="606"/>
                  </a:lnTo>
                  <a:lnTo>
                    <a:pt x="550" y="606"/>
                  </a:lnTo>
                  <a:lnTo>
                    <a:pt x="552" y="604"/>
                  </a:lnTo>
                  <a:lnTo>
                    <a:pt x="552" y="604"/>
                  </a:lnTo>
                  <a:lnTo>
                    <a:pt x="554" y="604"/>
                  </a:lnTo>
                  <a:lnTo>
                    <a:pt x="555" y="604"/>
                  </a:lnTo>
                  <a:lnTo>
                    <a:pt x="558" y="605"/>
                  </a:lnTo>
                  <a:lnTo>
                    <a:pt x="558" y="608"/>
                  </a:lnTo>
                  <a:lnTo>
                    <a:pt x="557" y="611"/>
                  </a:lnTo>
                  <a:lnTo>
                    <a:pt x="557" y="611"/>
                  </a:lnTo>
                  <a:lnTo>
                    <a:pt x="555" y="614"/>
                  </a:lnTo>
                  <a:lnTo>
                    <a:pt x="555" y="616"/>
                  </a:lnTo>
                  <a:lnTo>
                    <a:pt x="558" y="621"/>
                  </a:lnTo>
                  <a:lnTo>
                    <a:pt x="561" y="625"/>
                  </a:lnTo>
                  <a:lnTo>
                    <a:pt x="561" y="625"/>
                  </a:lnTo>
                  <a:lnTo>
                    <a:pt x="564" y="626"/>
                  </a:lnTo>
                  <a:lnTo>
                    <a:pt x="565" y="625"/>
                  </a:lnTo>
                  <a:lnTo>
                    <a:pt x="565" y="622"/>
                  </a:lnTo>
                  <a:lnTo>
                    <a:pt x="565" y="618"/>
                  </a:lnTo>
                  <a:lnTo>
                    <a:pt x="565" y="618"/>
                  </a:lnTo>
                  <a:lnTo>
                    <a:pt x="565" y="615"/>
                  </a:lnTo>
                  <a:lnTo>
                    <a:pt x="569" y="612"/>
                  </a:lnTo>
                  <a:lnTo>
                    <a:pt x="578" y="608"/>
                  </a:lnTo>
                  <a:lnTo>
                    <a:pt x="588" y="605"/>
                  </a:lnTo>
                  <a:lnTo>
                    <a:pt x="588" y="605"/>
                  </a:lnTo>
                  <a:lnTo>
                    <a:pt x="598" y="599"/>
                  </a:lnTo>
                  <a:lnTo>
                    <a:pt x="608" y="594"/>
                  </a:lnTo>
                  <a:lnTo>
                    <a:pt x="615" y="589"/>
                  </a:lnTo>
                  <a:lnTo>
                    <a:pt x="619" y="587"/>
                  </a:lnTo>
                  <a:lnTo>
                    <a:pt x="619" y="587"/>
                  </a:lnTo>
                  <a:lnTo>
                    <a:pt x="621" y="585"/>
                  </a:lnTo>
                  <a:lnTo>
                    <a:pt x="625" y="587"/>
                  </a:lnTo>
                  <a:lnTo>
                    <a:pt x="629" y="588"/>
                  </a:lnTo>
                  <a:lnTo>
                    <a:pt x="632" y="588"/>
                  </a:lnTo>
                  <a:lnTo>
                    <a:pt x="635" y="587"/>
                  </a:lnTo>
                  <a:lnTo>
                    <a:pt x="635" y="587"/>
                  </a:lnTo>
                  <a:lnTo>
                    <a:pt x="641" y="584"/>
                  </a:lnTo>
                  <a:lnTo>
                    <a:pt x="648" y="584"/>
                  </a:lnTo>
                  <a:lnTo>
                    <a:pt x="662" y="582"/>
                  </a:lnTo>
                  <a:lnTo>
                    <a:pt x="662" y="582"/>
                  </a:lnTo>
                  <a:lnTo>
                    <a:pt x="665" y="581"/>
                  </a:lnTo>
                  <a:lnTo>
                    <a:pt x="666" y="579"/>
                  </a:lnTo>
                  <a:lnTo>
                    <a:pt x="672" y="574"/>
                  </a:lnTo>
                  <a:lnTo>
                    <a:pt x="672" y="574"/>
                  </a:lnTo>
                  <a:lnTo>
                    <a:pt x="676" y="569"/>
                  </a:lnTo>
                  <a:lnTo>
                    <a:pt x="678" y="568"/>
                  </a:lnTo>
                  <a:lnTo>
                    <a:pt x="680" y="567"/>
                  </a:lnTo>
                  <a:lnTo>
                    <a:pt x="680" y="567"/>
                  </a:lnTo>
                  <a:lnTo>
                    <a:pt x="685" y="564"/>
                  </a:lnTo>
                  <a:lnTo>
                    <a:pt x="688" y="562"/>
                  </a:lnTo>
                  <a:lnTo>
                    <a:pt x="689" y="559"/>
                  </a:lnTo>
                  <a:lnTo>
                    <a:pt x="690" y="557"/>
                  </a:lnTo>
                  <a:lnTo>
                    <a:pt x="690" y="557"/>
                  </a:lnTo>
                  <a:lnTo>
                    <a:pt x="692" y="555"/>
                  </a:lnTo>
                  <a:lnTo>
                    <a:pt x="696" y="554"/>
                  </a:lnTo>
                  <a:lnTo>
                    <a:pt x="699" y="551"/>
                  </a:lnTo>
                  <a:lnTo>
                    <a:pt x="702" y="550"/>
                  </a:lnTo>
                  <a:lnTo>
                    <a:pt x="702" y="550"/>
                  </a:lnTo>
                  <a:lnTo>
                    <a:pt x="702" y="548"/>
                  </a:lnTo>
                  <a:lnTo>
                    <a:pt x="705" y="547"/>
                  </a:lnTo>
                  <a:lnTo>
                    <a:pt x="707" y="544"/>
                  </a:lnTo>
                  <a:lnTo>
                    <a:pt x="709" y="542"/>
                  </a:lnTo>
                  <a:lnTo>
                    <a:pt x="709" y="542"/>
                  </a:lnTo>
                  <a:lnTo>
                    <a:pt x="710" y="540"/>
                  </a:lnTo>
                  <a:lnTo>
                    <a:pt x="712" y="538"/>
                  </a:lnTo>
                  <a:lnTo>
                    <a:pt x="715" y="538"/>
                  </a:lnTo>
                  <a:lnTo>
                    <a:pt x="716" y="535"/>
                  </a:lnTo>
                  <a:lnTo>
                    <a:pt x="716" y="535"/>
                  </a:lnTo>
                  <a:lnTo>
                    <a:pt x="717" y="532"/>
                  </a:lnTo>
                  <a:lnTo>
                    <a:pt x="716" y="530"/>
                  </a:lnTo>
                  <a:lnTo>
                    <a:pt x="716" y="525"/>
                  </a:lnTo>
                  <a:lnTo>
                    <a:pt x="719" y="524"/>
                  </a:lnTo>
                  <a:lnTo>
                    <a:pt x="719" y="524"/>
                  </a:lnTo>
                  <a:lnTo>
                    <a:pt x="719" y="523"/>
                  </a:lnTo>
                  <a:lnTo>
                    <a:pt x="719" y="520"/>
                  </a:lnTo>
                  <a:lnTo>
                    <a:pt x="716" y="515"/>
                  </a:lnTo>
                  <a:lnTo>
                    <a:pt x="716" y="515"/>
                  </a:lnTo>
                  <a:lnTo>
                    <a:pt x="717" y="514"/>
                  </a:lnTo>
                  <a:lnTo>
                    <a:pt x="720" y="514"/>
                  </a:lnTo>
                  <a:lnTo>
                    <a:pt x="727" y="511"/>
                  </a:lnTo>
                  <a:lnTo>
                    <a:pt x="727" y="511"/>
                  </a:lnTo>
                  <a:lnTo>
                    <a:pt x="732" y="505"/>
                  </a:lnTo>
                  <a:lnTo>
                    <a:pt x="734" y="500"/>
                  </a:lnTo>
                  <a:lnTo>
                    <a:pt x="734" y="500"/>
                  </a:lnTo>
                  <a:lnTo>
                    <a:pt x="736" y="495"/>
                  </a:lnTo>
                  <a:lnTo>
                    <a:pt x="739" y="493"/>
                  </a:lnTo>
                  <a:lnTo>
                    <a:pt x="744" y="490"/>
                  </a:lnTo>
                  <a:lnTo>
                    <a:pt x="744" y="490"/>
                  </a:lnTo>
                  <a:lnTo>
                    <a:pt x="747" y="488"/>
                  </a:lnTo>
                  <a:lnTo>
                    <a:pt x="749" y="484"/>
                  </a:lnTo>
                  <a:lnTo>
                    <a:pt x="749" y="477"/>
                  </a:lnTo>
                  <a:lnTo>
                    <a:pt x="749" y="477"/>
                  </a:lnTo>
                  <a:lnTo>
                    <a:pt x="749" y="474"/>
                  </a:lnTo>
                  <a:lnTo>
                    <a:pt x="750" y="473"/>
                  </a:lnTo>
                  <a:lnTo>
                    <a:pt x="752" y="471"/>
                  </a:lnTo>
                  <a:lnTo>
                    <a:pt x="752" y="470"/>
                  </a:lnTo>
                  <a:lnTo>
                    <a:pt x="752" y="470"/>
                  </a:lnTo>
                  <a:lnTo>
                    <a:pt x="750" y="468"/>
                  </a:lnTo>
                  <a:lnTo>
                    <a:pt x="752" y="466"/>
                  </a:lnTo>
                  <a:lnTo>
                    <a:pt x="754" y="463"/>
                  </a:lnTo>
                  <a:lnTo>
                    <a:pt x="757" y="461"/>
                  </a:lnTo>
                  <a:lnTo>
                    <a:pt x="757" y="461"/>
                  </a:lnTo>
                  <a:lnTo>
                    <a:pt x="760" y="460"/>
                  </a:lnTo>
                  <a:lnTo>
                    <a:pt x="757" y="458"/>
                  </a:lnTo>
                  <a:lnTo>
                    <a:pt x="754" y="458"/>
                  </a:lnTo>
                  <a:lnTo>
                    <a:pt x="752" y="458"/>
                  </a:lnTo>
                  <a:lnTo>
                    <a:pt x="752" y="458"/>
                  </a:lnTo>
                  <a:lnTo>
                    <a:pt x="750" y="460"/>
                  </a:lnTo>
                  <a:lnTo>
                    <a:pt x="749" y="458"/>
                  </a:lnTo>
                  <a:lnTo>
                    <a:pt x="746" y="457"/>
                  </a:lnTo>
                  <a:lnTo>
                    <a:pt x="744" y="454"/>
                  </a:lnTo>
                  <a:lnTo>
                    <a:pt x="743" y="454"/>
                  </a:lnTo>
                  <a:lnTo>
                    <a:pt x="742" y="456"/>
                  </a:lnTo>
                  <a:lnTo>
                    <a:pt x="742" y="456"/>
                  </a:lnTo>
                  <a:lnTo>
                    <a:pt x="739" y="457"/>
                  </a:lnTo>
                  <a:lnTo>
                    <a:pt x="736" y="456"/>
                  </a:lnTo>
                  <a:lnTo>
                    <a:pt x="734" y="454"/>
                  </a:lnTo>
                  <a:lnTo>
                    <a:pt x="734" y="453"/>
                  </a:lnTo>
                  <a:lnTo>
                    <a:pt x="736" y="453"/>
                  </a:lnTo>
                  <a:lnTo>
                    <a:pt x="736" y="453"/>
                  </a:lnTo>
                  <a:lnTo>
                    <a:pt x="746" y="449"/>
                  </a:lnTo>
                  <a:lnTo>
                    <a:pt x="753" y="444"/>
                  </a:lnTo>
                  <a:lnTo>
                    <a:pt x="753" y="444"/>
                  </a:lnTo>
                  <a:lnTo>
                    <a:pt x="754" y="443"/>
                  </a:lnTo>
                  <a:lnTo>
                    <a:pt x="753" y="441"/>
                  </a:lnTo>
                  <a:lnTo>
                    <a:pt x="752" y="439"/>
                  </a:lnTo>
                  <a:lnTo>
                    <a:pt x="747" y="436"/>
                  </a:lnTo>
                  <a:lnTo>
                    <a:pt x="743" y="436"/>
                  </a:lnTo>
                  <a:lnTo>
                    <a:pt x="743" y="436"/>
                  </a:lnTo>
                  <a:lnTo>
                    <a:pt x="740" y="434"/>
                  </a:lnTo>
                  <a:lnTo>
                    <a:pt x="736" y="430"/>
                  </a:lnTo>
                  <a:lnTo>
                    <a:pt x="733" y="426"/>
                  </a:lnTo>
                  <a:lnTo>
                    <a:pt x="729" y="424"/>
                  </a:lnTo>
                  <a:lnTo>
                    <a:pt x="729" y="424"/>
                  </a:lnTo>
                  <a:lnTo>
                    <a:pt x="727" y="424"/>
                  </a:lnTo>
                  <a:lnTo>
                    <a:pt x="730" y="423"/>
                  </a:lnTo>
                  <a:lnTo>
                    <a:pt x="733" y="423"/>
                  </a:lnTo>
                  <a:lnTo>
                    <a:pt x="739" y="424"/>
                  </a:lnTo>
                  <a:lnTo>
                    <a:pt x="739" y="424"/>
                  </a:lnTo>
                  <a:lnTo>
                    <a:pt x="746" y="427"/>
                  </a:lnTo>
                  <a:lnTo>
                    <a:pt x="750" y="429"/>
                  </a:lnTo>
                  <a:lnTo>
                    <a:pt x="753" y="427"/>
                  </a:lnTo>
                  <a:lnTo>
                    <a:pt x="753" y="427"/>
                  </a:lnTo>
                  <a:lnTo>
                    <a:pt x="753" y="426"/>
                  </a:lnTo>
                  <a:lnTo>
                    <a:pt x="752" y="424"/>
                  </a:lnTo>
                  <a:lnTo>
                    <a:pt x="749" y="420"/>
                  </a:lnTo>
                  <a:lnTo>
                    <a:pt x="739" y="412"/>
                  </a:lnTo>
                  <a:lnTo>
                    <a:pt x="739" y="412"/>
                  </a:lnTo>
                  <a:lnTo>
                    <a:pt x="737" y="409"/>
                  </a:lnTo>
                  <a:lnTo>
                    <a:pt x="737" y="406"/>
                  </a:lnTo>
                  <a:lnTo>
                    <a:pt x="737" y="404"/>
                  </a:lnTo>
                  <a:lnTo>
                    <a:pt x="736" y="402"/>
                  </a:lnTo>
                  <a:lnTo>
                    <a:pt x="736" y="402"/>
                  </a:lnTo>
                  <a:lnTo>
                    <a:pt x="733" y="399"/>
                  </a:lnTo>
                  <a:lnTo>
                    <a:pt x="730" y="394"/>
                  </a:lnTo>
                  <a:lnTo>
                    <a:pt x="726" y="383"/>
                  </a:lnTo>
                  <a:lnTo>
                    <a:pt x="726" y="383"/>
                  </a:lnTo>
                  <a:lnTo>
                    <a:pt x="723" y="379"/>
                  </a:lnTo>
                  <a:lnTo>
                    <a:pt x="719" y="377"/>
                  </a:lnTo>
                  <a:lnTo>
                    <a:pt x="715" y="375"/>
                  </a:lnTo>
                  <a:lnTo>
                    <a:pt x="712" y="373"/>
                  </a:lnTo>
                  <a:lnTo>
                    <a:pt x="712" y="373"/>
                  </a:lnTo>
                  <a:lnTo>
                    <a:pt x="710" y="369"/>
                  </a:lnTo>
                  <a:lnTo>
                    <a:pt x="712" y="365"/>
                  </a:lnTo>
                  <a:lnTo>
                    <a:pt x="715" y="360"/>
                  </a:lnTo>
                  <a:lnTo>
                    <a:pt x="719" y="357"/>
                  </a:lnTo>
                  <a:lnTo>
                    <a:pt x="719" y="357"/>
                  </a:lnTo>
                  <a:lnTo>
                    <a:pt x="723" y="355"/>
                  </a:lnTo>
                  <a:lnTo>
                    <a:pt x="725" y="352"/>
                  </a:lnTo>
                  <a:lnTo>
                    <a:pt x="725" y="350"/>
                  </a:lnTo>
                  <a:lnTo>
                    <a:pt x="727" y="349"/>
                  </a:lnTo>
                  <a:lnTo>
                    <a:pt x="727" y="349"/>
                  </a:lnTo>
                  <a:lnTo>
                    <a:pt x="729" y="349"/>
                  </a:lnTo>
                  <a:lnTo>
                    <a:pt x="732" y="349"/>
                  </a:lnTo>
                  <a:lnTo>
                    <a:pt x="733" y="346"/>
                  </a:lnTo>
                  <a:lnTo>
                    <a:pt x="736" y="343"/>
                  </a:lnTo>
                  <a:lnTo>
                    <a:pt x="736" y="343"/>
                  </a:lnTo>
                  <a:lnTo>
                    <a:pt x="737" y="340"/>
                  </a:lnTo>
                  <a:lnTo>
                    <a:pt x="740" y="339"/>
                  </a:lnTo>
                  <a:lnTo>
                    <a:pt x="743" y="339"/>
                  </a:lnTo>
                  <a:lnTo>
                    <a:pt x="746" y="338"/>
                  </a:lnTo>
                  <a:lnTo>
                    <a:pt x="746" y="338"/>
                  </a:lnTo>
                  <a:lnTo>
                    <a:pt x="749" y="336"/>
                  </a:lnTo>
                  <a:lnTo>
                    <a:pt x="754" y="335"/>
                  </a:lnTo>
                  <a:lnTo>
                    <a:pt x="759" y="335"/>
                  </a:lnTo>
                  <a:lnTo>
                    <a:pt x="763" y="333"/>
                  </a:lnTo>
                  <a:lnTo>
                    <a:pt x="763" y="333"/>
                  </a:lnTo>
                  <a:lnTo>
                    <a:pt x="764" y="332"/>
                  </a:lnTo>
                  <a:lnTo>
                    <a:pt x="764" y="329"/>
                  </a:lnTo>
                  <a:lnTo>
                    <a:pt x="763" y="326"/>
                  </a:lnTo>
                  <a:lnTo>
                    <a:pt x="759" y="323"/>
                  </a:lnTo>
                  <a:lnTo>
                    <a:pt x="754" y="322"/>
                  </a:lnTo>
                  <a:lnTo>
                    <a:pt x="754" y="322"/>
                  </a:lnTo>
                  <a:lnTo>
                    <a:pt x="750" y="323"/>
                  </a:lnTo>
                  <a:lnTo>
                    <a:pt x="746" y="322"/>
                  </a:lnTo>
                  <a:lnTo>
                    <a:pt x="742" y="319"/>
                  </a:lnTo>
                  <a:lnTo>
                    <a:pt x="739" y="316"/>
                  </a:lnTo>
                  <a:lnTo>
                    <a:pt x="739" y="316"/>
                  </a:lnTo>
                  <a:lnTo>
                    <a:pt x="737" y="315"/>
                  </a:lnTo>
                  <a:lnTo>
                    <a:pt x="734" y="315"/>
                  </a:lnTo>
                  <a:lnTo>
                    <a:pt x="729" y="319"/>
                  </a:lnTo>
                  <a:lnTo>
                    <a:pt x="723" y="326"/>
                  </a:lnTo>
                  <a:lnTo>
                    <a:pt x="717" y="330"/>
                  </a:lnTo>
                  <a:lnTo>
                    <a:pt x="717" y="330"/>
                  </a:lnTo>
                  <a:lnTo>
                    <a:pt x="715" y="330"/>
                  </a:lnTo>
                  <a:lnTo>
                    <a:pt x="712" y="330"/>
                  </a:lnTo>
                  <a:lnTo>
                    <a:pt x="709" y="328"/>
                  </a:lnTo>
                  <a:lnTo>
                    <a:pt x="706" y="322"/>
                  </a:lnTo>
                  <a:lnTo>
                    <a:pt x="707" y="318"/>
                  </a:lnTo>
                  <a:lnTo>
                    <a:pt x="707" y="318"/>
                  </a:lnTo>
                  <a:lnTo>
                    <a:pt x="707" y="315"/>
                  </a:lnTo>
                  <a:lnTo>
                    <a:pt x="707" y="313"/>
                  </a:lnTo>
                  <a:lnTo>
                    <a:pt x="705" y="312"/>
                  </a:lnTo>
                  <a:lnTo>
                    <a:pt x="697" y="312"/>
                  </a:lnTo>
                  <a:lnTo>
                    <a:pt x="690" y="312"/>
                  </a:lnTo>
                  <a:lnTo>
                    <a:pt x="690" y="312"/>
                  </a:lnTo>
                  <a:lnTo>
                    <a:pt x="688" y="311"/>
                  </a:lnTo>
                  <a:lnTo>
                    <a:pt x="685" y="309"/>
                  </a:lnTo>
                  <a:lnTo>
                    <a:pt x="685" y="306"/>
                  </a:lnTo>
                  <a:lnTo>
                    <a:pt x="685" y="302"/>
                  </a:lnTo>
                  <a:lnTo>
                    <a:pt x="686" y="295"/>
                  </a:lnTo>
                  <a:lnTo>
                    <a:pt x="688" y="293"/>
                  </a:lnTo>
                  <a:lnTo>
                    <a:pt x="690" y="292"/>
                  </a:lnTo>
                  <a:lnTo>
                    <a:pt x="690" y="292"/>
                  </a:lnTo>
                  <a:lnTo>
                    <a:pt x="696" y="292"/>
                  </a:lnTo>
                  <a:lnTo>
                    <a:pt x="702" y="293"/>
                  </a:lnTo>
                  <a:lnTo>
                    <a:pt x="705" y="292"/>
                  </a:lnTo>
                  <a:lnTo>
                    <a:pt x="706" y="292"/>
                  </a:lnTo>
                  <a:lnTo>
                    <a:pt x="709" y="289"/>
                  </a:lnTo>
                  <a:lnTo>
                    <a:pt x="710" y="286"/>
                  </a:lnTo>
                  <a:lnTo>
                    <a:pt x="710" y="286"/>
                  </a:lnTo>
                  <a:lnTo>
                    <a:pt x="712" y="282"/>
                  </a:lnTo>
                  <a:lnTo>
                    <a:pt x="713" y="281"/>
                  </a:lnTo>
                  <a:lnTo>
                    <a:pt x="717" y="279"/>
                  </a:lnTo>
                  <a:lnTo>
                    <a:pt x="723" y="278"/>
                  </a:lnTo>
                  <a:lnTo>
                    <a:pt x="726" y="276"/>
                  </a:lnTo>
                  <a:lnTo>
                    <a:pt x="729" y="272"/>
                  </a:lnTo>
                  <a:lnTo>
                    <a:pt x="729" y="272"/>
                  </a:lnTo>
                  <a:lnTo>
                    <a:pt x="736" y="266"/>
                  </a:lnTo>
                  <a:lnTo>
                    <a:pt x="743" y="261"/>
                  </a:lnTo>
                  <a:lnTo>
                    <a:pt x="747" y="259"/>
                  </a:lnTo>
                  <a:lnTo>
                    <a:pt x="750" y="259"/>
                  </a:lnTo>
                  <a:lnTo>
                    <a:pt x="753" y="261"/>
                  </a:lnTo>
                  <a:lnTo>
                    <a:pt x="756" y="262"/>
                  </a:lnTo>
                  <a:lnTo>
                    <a:pt x="756" y="262"/>
                  </a:lnTo>
                  <a:lnTo>
                    <a:pt x="759" y="265"/>
                  </a:lnTo>
                  <a:lnTo>
                    <a:pt x="759" y="268"/>
                  </a:lnTo>
                  <a:lnTo>
                    <a:pt x="757" y="271"/>
                  </a:lnTo>
                  <a:lnTo>
                    <a:pt x="754" y="274"/>
                  </a:lnTo>
                  <a:lnTo>
                    <a:pt x="749" y="279"/>
                  </a:lnTo>
                  <a:lnTo>
                    <a:pt x="746" y="284"/>
                  </a:lnTo>
                  <a:lnTo>
                    <a:pt x="746" y="284"/>
                  </a:lnTo>
                  <a:lnTo>
                    <a:pt x="744" y="288"/>
                  </a:lnTo>
                  <a:lnTo>
                    <a:pt x="744" y="291"/>
                  </a:lnTo>
                  <a:lnTo>
                    <a:pt x="744" y="293"/>
                  </a:lnTo>
                  <a:lnTo>
                    <a:pt x="743" y="296"/>
                  </a:lnTo>
                  <a:lnTo>
                    <a:pt x="743" y="296"/>
                  </a:lnTo>
                  <a:lnTo>
                    <a:pt x="742" y="299"/>
                  </a:lnTo>
                  <a:lnTo>
                    <a:pt x="743" y="301"/>
                  </a:lnTo>
                  <a:lnTo>
                    <a:pt x="747" y="299"/>
                  </a:lnTo>
                  <a:lnTo>
                    <a:pt x="754" y="296"/>
                  </a:lnTo>
                  <a:lnTo>
                    <a:pt x="754" y="296"/>
                  </a:lnTo>
                  <a:lnTo>
                    <a:pt x="769" y="286"/>
                  </a:lnTo>
                  <a:lnTo>
                    <a:pt x="784" y="279"/>
                  </a:lnTo>
                  <a:lnTo>
                    <a:pt x="784" y="279"/>
                  </a:lnTo>
                  <a:lnTo>
                    <a:pt x="787" y="278"/>
                  </a:lnTo>
                  <a:lnTo>
                    <a:pt x="791" y="278"/>
                  </a:lnTo>
                  <a:lnTo>
                    <a:pt x="791" y="278"/>
                  </a:lnTo>
                  <a:lnTo>
                    <a:pt x="794" y="274"/>
                  </a:lnTo>
                  <a:lnTo>
                    <a:pt x="796" y="271"/>
                  </a:lnTo>
                  <a:lnTo>
                    <a:pt x="796" y="271"/>
                  </a:lnTo>
                  <a:lnTo>
                    <a:pt x="813" y="264"/>
                  </a:lnTo>
                  <a:lnTo>
                    <a:pt x="821" y="259"/>
                  </a:lnTo>
                  <a:lnTo>
                    <a:pt x="826" y="255"/>
                  </a:lnTo>
                  <a:lnTo>
                    <a:pt x="826" y="255"/>
                  </a:lnTo>
                  <a:lnTo>
                    <a:pt x="831" y="248"/>
                  </a:lnTo>
                  <a:lnTo>
                    <a:pt x="834" y="245"/>
                  </a:lnTo>
                  <a:lnTo>
                    <a:pt x="837" y="244"/>
                  </a:lnTo>
                  <a:lnTo>
                    <a:pt x="837" y="244"/>
                  </a:lnTo>
                  <a:lnTo>
                    <a:pt x="838" y="244"/>
                  </a:lnTo>
                  <a:lnTo>
                    <a:pt x="841" y="245"/>
                  </a:lnTo>
                  <a:lnTo>
                    <a:pt x="843" y="247"/>
                  </a:lnTo>
                  <a:lnTo>
                    <a:pt x="847" y="248"/>
                  </a:lnTo>
                  <a:lnTo>
                    <a:pt x="847" y="248"/>
                  </a:lnTo>
                  <a:lnTo>
                    <a:pt x="855" y="248"/>
                  </a:lnTo>
                  <a:lnTo>
                    <a:pt x="858" y="247"/>
                  </a:lnTo>
                  <a:lnTo>
                    <a:pt x="857" y="245"/>
                  </a:lnTo>
                  <a:lnTo>
                    <a:pt x="857" y="245"/>
                  </a:lnTo>
                  <a:lnTo>
                    <a:pt x="855" y="241"/>
                  </a:lnTo>
                  <a:lnTo>
                    <a:pt x="857" y="239"/>
                  </a:lnTo>
                  <a:lnTo>
                    <a:pt x="864" y="238"/>
                  </a:lnTo>
                  <a:lnTo>
                    <a:pt x="864" y="238"/>
                  </a:lnTo>
                  <a:lnTo>
                    <a:pt x="867" y="237"/>
                  </a:lnTo>
                  <a:lnTo>
                    <a:pt x="870" y="234"/>
                  </a:lnTo>
                  <a:lnTo>
                    <a:pt x="871" y="231"/>
                  </a:lnTo>
                  <a:lnTo>
                    <a:pt x="874" y="229"/>
                  </a:lnTo>
                  <a:lnTo>
                    <a:pt x="874" y="229"/>
                  </a:lnTo>
                  <a:lnTo>
                    <a:pt x="877" y="229"/>
                  </a:lnTo>
                  <a:lnTo>
                    <a:pt x="878" y="228"/>
                  </a:lnTo>
                  <a:lnTo>
                    <a:pt x="880" y="224"/>
                  </a:lnTo>
                  <a:lnTo>
                    <a:pt x="881" y="219"/>
                  </a:lnTo>
                  <a:lnTo>
                    <a:pt x="882" y="218"/>
                  </a:lnTo>
                  <a:lnTo>
                    <a:pt x="884" y="218"/>
                  </a:lnTo>
                  <a:lnTo>
                    <a:pt x="884" y="218"/>
                  </a:lnTo>
                  <a:lnTo>
                    <a:pt x="887" y="218"/>
                  </a:lnTo>
                  <a:lnTo>
                    <a:pt x="890" y="221"/>
                  </a:lnTo>
                  <a:lnTo>
                    <a:pt x="894" y="222"/>
                  </a:lnTo>
                  <a:lnTo>
                    <a:pt x="897" y="222"/>
                  </a:lnTo>
                  <a:lnTo>
                    <a:pt x="897" y="222"/>
                  </a:lnTo>
                  <a:lnTo>
                    <a:pt x="902" y="224"/>
                  </a:lnTo>
                  <a:lnTo>
                    <a:pt x="902" y="224"/>
                  </a:lnTo>
                  <a:lnTo>
                    <a:pt x="905" y="221"/>
                  </a:lnTo>
                  <a:lnTo>
                    <a:pt x="905" y="221"/>
                  </a:lnTo>
                  <a:lnTo>
                    <a:pt x="905" y="211"/>
                  </a:lnTo>
                  <a:lnTo>
                    <a:pt x="905" y="205"/>
                  </a:lnTo>
                  <a:lnTo>
                    <a:pt x="905" y="205"/>
                  </a:lnTo>
                  <a:lnTo>
                    <a:pt x="904" y="201"/>
                  </a:lnTo>
                  <a:lnTo>
                    <a:pt x="904" y="198"/>
                  </a:lnTo>
                  <a:lnTo>
                    <a:pt x="904" y="192"/>
                  </a:lnTo>
                  <a:lnTo>
                    <a:pt x="904" y="192"/>
                  </a:lnTo>
                  <a:lnTo>
                    <a:pt x="902" y="185"/>
                  </a:lnTo>
                  <a:lnTo>
                    <a:pt x="904" y="183"/>
                  </a:lnTo>
                  <a:lnTo>
                    <a:pt x="907" y="181"/>
                  </a:lnTo>
                  <a:lnTo>
                    <a:pt x="907" y="181"/>
                  </a:lnTo>
                  <a:lnTo>
                    <a:pt x="909" y="180"/>
                  </a:lnTo>
                  <a:lnTo>
                    <a:pt x="912" y="177"/>
                  </a:lnTo>
                  <a:lnTo>
                    <a:pt x="915" y="174"/>
                  </a:lnTo>
                  <a:lnTo>
                    <a:pt x="918" y="174"/>
                  </a:lnTo>
                  <a:lnTo>
                    <a:pt x="919" y="174"/>
                  </a:lnTo>
                  <a:lnTo>
                    <a:pt x="919" y="174"/>
                  </a:lnTo>
                  <a:lnTo>
                    <a:pt x="924" y="177"/>
                  </a:lnTo>
                  <a:lnTo>
                    <a:pt x="928" y="177"/>
                  </a:lnTo>
                  <a:lnTo>
                    <a:pt x="932" y="177"/>
                  </a:lnTo>
                  <a:lnTo>
                    <a:pt x="934" y="175"/>
                  </a:lnTo>
                  <a:lnTo>
                    <a:pt x="934" y="174"/>
                  </a:lnTo>
                  <a:lnTo>
                    <a:pt x="934" y="174"/>
                  </a:lnTo>
                  <a:lnTo>
                    <a:pt x="935" y="171"/>
                  </a:lnTo>
                  <a:lnTo>
                    <a:pt x="936" y="170"/>
                  </a:lnTo>
                  <a:lnTo>
                    <a:pt x="939" y="167"/>
                  </a:lnTo>
                  <a:lnTo>
                    <a:pt x="941" y="164"/>
                  </a:lnTo>
                  <a:lnTo>
                    <a:pt x="941" y="164"/>
                  </a:lnTo>
                  <a:lnTo>
                    <a:pt x="942" y="160"/>
                  </a:lnTo>
                  <a:lnTo>
                    <a:pt x="945" y="157"/>
                  </a:lnTo>
                  <a:lnTo>
                    <a:pt x="948" y="155"/>
                  </a:lnTo>
                  <a:lnTo>
                    <a:pt x="951" y="151"/>
                  </a:lnTo>
                  <a:lnTo>
                    <a:pt x="951" y="151"/>
                  </a:lnTo>
                  <a:lnTo>
                    <a:pt x="954" y="140"/>
                  </a:lnTo>
                  <a:lnTo>
                    <a:pt x="956" y="134"/>
                  </a:lnTo>
                  <a:lnTo>
                    <a:pt x="959" y="131"/>
                  </a:lnTo>
                  <a:lnTo>
                    <a:pt x="959" y="131"/>
                  </a:lnTo>
                  <a:lnTo>
                    <a:pt x="961" y="128"/>
                  </a:lnTo>
                  <a:lnTo>
                    <a:pt x="961" y="127"/>
                  </a:lnTo>
                  <a:lnTo>
                    <a:pt x="959" y="123"/>
                  </a:lnTo>
                  <a:lnTo>
                    <a:pt x="959" y="118"/>
                  </a:lnTo>
                  <a:lnTo>
                    <a:pt x="959" y="118"/>
                  </a:lnTo>
                  <a:close/>
                  <a:moveTo>
                    <a:pt x="726" y="567"/>
                  </a:moveTo>
                  <a:lnTo>
                    <a:pt x="726" y="567"/>
                  </a:lnTo>
                  <a:lnTo>
                    <a:pt x="725" y="574"/>
                  </a:lnTo>
                  <a:lnTo>
                    <a:pt x="725" y="579"/>
                  </a:lnTo>
                  <a:lnTo>
                    <a:pt x="726" y="584"/>
                  </a:lnTo>
                  <a:lnTo>
                    <a:pt x="727" y="588"/>
                  </a:lnTo>
                  <a:lnTo>
                    <a:pt x="732" y="594"/>
                  </a:lnTo>
                  <a:lnTo>
                    <a:pt x="734" y="595"/>
                  </a:lnTo>
                  <a:lnTo>
                    <a:pt x="734" y="595"/>
                  </a:lnTo>
                  <a:lnTo>
                    <a:pt x="740" y="587"/>
                  </a:lnTo>
                  <a:lnTo>
                    <a:pt x="749" y="571"/>
                  </a:lnTo>
                  <a:lnTo>
                    <a:pt x="754" y="554"/>
                  </a:lnTo>
                  <a:lnTo>
                    <a:pt x="756" y="548"/>
                  </a:lnTo>
                  <a:lnTo>
                    <a:pt x="754" y="545"/>
                  </a:lnTo>
                  <a:lnTo>
                    <a:pt x="754" y="545"/>
                  </a:lnTo>
                  <a:lnTo>
                    <a:pt x="753" y="544"/>
                  </a:lnTo>
                  <a:lnTo>
                    <a:pt x="749" y="542"/>
                  </a:lnTo>
                  <a:lnTo>
                    <a:pt x="744" y="544"/>
                  </a:lnTo>
                  <a:lnTo>
                    <a:pt x="740" y="547"/>
                  </a:lnTo>
                  <a:lnTo>
                    <a:pt x="736" y="550"/>
                  </a:lnTo>
                  <a:lnTo>
                    <a:pt x="732" y="555"/>
                  </a:lnTo>
                  <a:lnTo>
                    <a:pt x="729" y="561"/>
                  </a:lnTo>
                  <a:lnTo>
                    <a:pt x="726" y="567"/>
                  </a:lnTo>
                  <a:lnTo>
                    <a:pt x="726" y="567"/>
                  </a:lnTo>
                  <a:close/>
                  <a:moveTo>
                    <a:pt x="557" y="632"/>
                  </a:moveTo>
                  <a:lnTo>
                    <a:pt x="557" y="632"/>
                  </a:lnTo>
                  <a:lnTo>
                    <a:pt x="551" y="633"/>
                  </a:lnTo>
                  <a:lnTo>
                    <a:pt x="544" y="638"/>
                  </a:lnTo>
                  <a:lnTo>
                    <a:pt x="542" y="641"/>
                  </a:lnTo>
                  <a:lnTo>
                    <a:pt x="540" y="645"/>
                  </a:lnTo>
                  <a:lnTo>
                    <a:pt x="540" y="649"/>
                  </a:lnTo>
                  <a:lnTo>
                    <a:pt x="541" y="653"/>
                  </a:lnTo>
                  <a:lnTo>
                    <a:pt x="541" y="653"/>
                  </a:lnTo>
                  <a:lnTo>
                    <a:pt x="544" y="658"/>
                  </a:lnTo>
                  <a:lnTo>
                    <a:pt x="548" y="659"/>
                  </a:lnTo>
                  <a:lnTo>
                    <a:pt x="552" y="660"/>
                  </a:lnTo>
                  <a:lnTo>
                    <a:pt x="557" y="659"/>
                  </a:lnTo>
                  <a:lnTo>
                    <a:pt x="565" y="656"/>
                  </a:lnTo>
                  <a:lnTo>
                    <a:pt x="567" y="653"/>
                  </a:lnTo>
                  <a:lnTo>
                    <a:pt x="568" y="652"/>
                  </a:lnTo>
                  <a:lnTo>
                    <a:pt x="568" y="652"/>
                  </a:lnTo>
                  <a:lnTo>
                    <a:pt x="569" y="648"/>
                  </a:lnTo>
                  <a:lnTo>
                    <a:pt x="574" y="642"/>
                  </a:lnTo>
                  <a:lnTo>
                    <a:pt x="577" y="636"/>
                  </a:lnTo>
                  <a:lnTo>
                    <a:pt x="577" y="633"/>
                  </a:lnTo>
                  <a:lnTo>
                    <a:pt x="577" y="633"/>
                  </a:lnTo>
                  <a:lnTo>
                    <a:pt x="577" y="632"/>
                  </a:lnTo>
                  <a:lnTo>
                    <a:pt x="574" y="631"/>
                  </a:lnTo>
                  <a:lnTo>
                    <a:pt x="569" y="631"/>
                  </a:lnTo>
                  <a:lnTo>
                    <a:pt x="557" y="632"/>
                  </a:lnTo>
                  <a:lnTo>
                    <a:pt x="557" y="63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4" name="Freeform 330"/>
            <p:cNvSpPr>
              <a:spLocks noEditPoints="1"/>
            </p:cNvSpPr>
            <p:nvPr/>
          </p:nvSpPr>
          <p:spPr bwMode="auto">
            <a:xfrm>
              <a:off x="6738627" y="3227694"/>
              <a:ext cx="210780" cy="301316"/>
            </a:xfrm>
            <a:custGeom>
              <a:avLst/>
              <a:gdLst/>
              <a:ahLst/>
              <a:cxnLst>
                <a:cxn ang="0">
                  <a:pos x="94" y="85"/>
                </a:cxn>
                <a:cxn ang="0">
                  <a:pos x="100" y="98"/>
                </a:cxn>
                <a:cxn ang="0">
                  <a:pos x="105" y="108"/>
                </a:cxn>
                <a:cxn ang="0">
                  <a:pos x="111" y="115"/>
                </a:cxn>
                <a:cxn ang="0">
                  <a:pos x="119" y="135"/>
                </a:cxn>
                <a:cxn ang="0">
                  <a:pos x="125" y="131"/>
                </a:cxn>
                <a:cxn ang="0">
                  <a:pos x="132" y="122"/>
                </a:cxn>
                <a:cxn ang="0">
                  <a:pos x="128" y="102"/>
                </a:cxn>
                <a:cxn ang="0">
                  <a:pos x="110" y="92"/>
                </a:cxn>
                <a:cxn ang="0">
                  <a:pos x="104" y="81"/>
                </a:cxn>
                <a:cxn ang="0">
                  <a:pos x="95" y="72"/>
                </a:cxn>
                <a:cxn ang="0">
                  <a:pos x="74" y="72"/>
                </a:cxn>
                <a:cxn ang="0">
                  <a:pos x="68" y="57"/>
                </a:cxn>
                <a:cxn ang="0">
                  <a:pos x="74" y="39"/>
                </a:cxn>
                <a:cxn ang="0">
                  <a:pos x="81" y="20"/>
                </a:cxn>
                <a:cxn ang="0">
                  <a:pos x="77" y="1"/>
                </a:cxn>
                <a:cxn ang="0">
                  <a:pos x="58" y="0"/>
                </a:cxn>
                <a:cxn ang="0">
                  <a:pos x="50" y="7"/>
                </a:cxn>
                <a:cxn ang="0">
                  <a:pos x="48" y="38"/>
                </a:cxn>
                <a:cxn ang="0">
                  <a:pos x="41" y="35"/>
                </a:cxn>
                <a:cxn ang="0">
                  <a:pos x="46" y="58"/>
                </a:cxn>
                <a:cxn ang="0">
                  <a:pos x="50" y="69"/>
                </a:cxn>
                <a:cxn ang="0">
                  <a:pos x="60" y="76"/>
                </a:cxn>
                <a:cxn ang="0">
                  <a:pos x="73" y="76"/>
                </a:cxn>
                <a:cxn ang="0">
                  <a:pos x="50" y="84"/>
                </a:cxn>
                <a:cxn ang="0">
                  <a:pos x="58" y="101"/>
                </a:cxn>
                <a:cxn ang="0">
                  <a:pos x="67" y="96"/>
                </a:cxn>
                <a:cxn ang="0">
                  <a:pos x="50" y="84"/>
                </a:cxn>
                <a:cxn ang="0">
                  <a:pos x="84" y="128"/>
                </a:cxn>
                <a:cxn ang="0">
                  <a:pos x="88" y="128"/>
                </a:cxn>
                <a:cxn ang="0">
                  <a:pos x="84" y="142"/>
                </a:cxn>
                <a:cxn ang="0">
                  <a:pos x="90" y="156"/>
                </a:cxn>
                <a:cxn ang="0">
                  <a:pos x="107" y="132"/>
                </a:cxn>
                <a:cxn ang="0">
                  <a:pos x="101" y="129"/>
                </a:cxn>
                <a:cxn ang="0">
                  <a:pos x="98" y="122"/>
                </a:cxn>
                <a:cxn ang="0">
                  <a:pos x="75" y="108"/>
                </a:cxn>
                <a:cxn ang="0">
                  <a:pos x="74" y="129"/>
                </a:cxn>
                <a:cxn ang="0">
                  <a:pos x="7" y="153"/>
                </a:cxn>
                <a:cxn ang="0">
                  <a:pos x="1" y="166"/>
                </a:cxn>
                <a:cxn ang="0">
                  <a:pos x="30" y="139"/>
                </a:cxn>
                <a:cxn ang="0">
                  <a:pos x="34" y="122"/>
                </a:cxn>
                <a:cxn ang="0">
                  <a:pos x="21" y="139"/>
                </a:cxn>
                <a:cxn ang="0">
                  <a:pos x="108" y="150"/>
                </a:cxn>
                <a:cxn ang="0">
                  <a:pos x="117" y="140"/>
                </a:cxn>
                <a:cxn ang="0">
                  <a:pos x="105" y="149"/>
                </a:cxn>
                <a:cxn ang="0">
                  <a:pos x="149" y="179"/>
                </a:cxn>
                <a:cxn ang="0">
                  <a:pos x="144" y="146"/>
                </a:cxn>
                <a:cxn ang="0">
                  <a:pos x="132" y="145"/>
                </a:cxn>
                <a:cxn ang="0">
                  <a:pos x="134" y="152"/>
                </a:cxn>
                <a:cxn ang="0">
                  <a:pos x="124" y="158"/>
                </a:cxn>
                <a:cxn ang="0">
                  <a:pos x="114" y="163"/>
                </a:cxn>
                <a:cxn ang="0">
                  <a:pos x="110" y="166"/>
                </a:cxn>
                <a:cxn ang="0">
                  <a:pos x="91" y="165"/>
                </a:cxn>
                <a:cxn ang="0">
                  <a:pos x="77" y="176"/>
                </a:cxn>
                <a:cxn ang="0">
                  <a:pos x="75" y="189"/>
                </a:cxn>
                <a:cxn ang="0">
                  <a:pos x="90" y="182"/>
                </a:cxn>
                <a:cxn ang="0">
                  <a:pos x="101" y="177"/>
                </a:cxn>
                <a:cxn ang="0">
                  <a:pos x="111" y="203"/>
                </a:cxn>
                <a:cxn ang="0">
                  <a:pos x="128" y="212"/>
                </a:cxn>
                <a:cxn ang="0">
                  <a:pos x="132" y="205"/>
                </a:cxn>
                <a:cxn ang="0">
                  <a:pos x="132" y="190"/>
                </a:cxn>
                <a:cxn ang="0">
                  <a:pos x="148" y="186"/>
                </a:cxn>
              </a:cxnLst>
              <a:rect l="0" t="0" r="r" b="b"/>
              <a:pathLst>
                <a:path w="149" h="213">
                  <a:moveTo>
                    <a:pt x="81" y="79"/>
                  </a:moveTo>
                  <a:lnTo>
                    <a:pt x="81" y="79"/>
                  </a:lnTo>
                  <a:lnTo>
                    <a:pt x="84" y="79"/>
                  </a:lnTo>
                  <a:lnTo>
                    <a:pt x="88" y="81"/>
                  </a:lnTo>
                  <a:lnTo>
                    <a:pt x="94" y="85"/>
                  </a:lnTo>
                  <a:lnTo>
                    <a:pt x="98" y="89"/>
                  </a:lnTo>
                  <a:lnTo>
                    <a:pt x="100" y="92"/>
                  </a:lnTo>
                  <a:lnTo>
                    <a:pt x="100" y="94"/>
                  </a:lnTo>
                  <a:lnTo>
                    <a:pt x="100" y="94"/>
                  </a:lnTo>
                  <a:lnTo>
                    <a:pt x="100" y="98"/>
                  </a:lnTo>
                  <a:lnTo>
                    <a:pt x="100" y="103"/>
                  </a:lnTo>
                  <a:lnTo>
                    <a:pt x="102" y="108"/>
                  </a:lnTo>
                  <a:lnTo>
                    <a:pt x="102" y="109"/>
                  </a:lnTo>
                  <a:lnTo>
                    <a:pt x="105" y="108"/>
                  </a:lnTo>
                  <a:lnTo>
                    <a:pt x="105" y="108"/>
                  </a:lnTo>
                  <a:lnTo>
                    <a:pt x="108" y="106"/>
                  </a:lnTo>
                  <a:lnTo>
                    <a:pt x="111" y="108"/>
                  </a:lnTo>
                  <a:lnTo>
                    <a:pt x="112" y="111"/>
                  </a:lnTo>
                  <a:lnTo>
                    <a:pt x="111" y="115"/>
                  </a:lnTo>
                  <a:lnTo>
                    <a:pt x="111" y="115"/>
                  </a:lnTo>
                  <a:lnTo>
                    <a:pt x="111" y="118"/>
                  </a:lnTo>
                  <a:lnTo>
                    <a:pt x="111" y="121"/>
                  </a:lnTo>
                  <a:lnTo>
                    <a:pt x="114" y="125"/>
                  </a:lnTo>
                  <a:lnTo>
                    <a:pt x="117" y="129"/>
                  </a:lnTo>
                  <a:lnTo>
                    <a:pt x="119" y="135"/>
                  </a:lnTo>
                  <a:lnTo>
                    <a:pt x="119" y="135"/>
                  </a:lnTo>
                  <a:lnTo>
                    <a:pt x="121" y="139"/>
                  </a:lnTo>
                  <a:lnTo>
                    <a:pt x="122" y="138"/>
                  </a:lnTo>
                  <a:lnTo>
                    <a:pt x="124" y="135"/>
                  </a:lnTo>
                  <a:lnTo>
                    <a:pt x="125" y="131"/>
                  </a:lnTo>
                  <a:lnTo>
                    <a:pt x="125" y="131"/>
                  </a:lnTo>
                  <a:lnTo>
                    <a:pt x="124" y="128"/>
                  </a:lnTo>
                  <a:lnTo>
                    <a:pt x="125" y="126"/>
                  </a:lnTo>
                  <a:lnTo>
                    <a:pt x="132" y="122"/>
                  </a:lnTo>
                  <a:lnTo>
                    <a:pt x="132" y="122"/>
                  </a:lnTo>
                  <a:lnTo>
                    <a:pt x="134" y="119"/>
                  </a:lnTo>
                  <a:lnTo>
                    <a:pt x="134" y="118"/>
                  </a:lnTo>
                  <a:lnTo>
                    <a:pt x="134" y="113"/>
                  </a:lnTo>
                  <a:lnTo>
                    <a:pt x="128" y="102"/>
                  </a:lnTo>
                  <a:lnTo>
                    <a:pt x="128" y="102"/>
                  </a:lnTo>
                  <a:lnTo>
                    <a:pt x="125" y="99"/>
                  </a:lnTo>
                  <a:lnTo>
                    <a:pt x="122" y="98"/>
                  </a:lnTo>
                  <a:lnTo>
                    <a:pt x="117" y="95"/>
                  </a:lnTo>
                  <a:lnTo>
                    <a:pt x="111" y="94"/>
                  </a:lnTo>
                  <a:lnTo>
                    <a:pt x="110" y="92"/>
                  </a:lnTo>
                  <a:lnTo>
                    <a:pt x="110" y="89"/>
                  </a:lnTo>
                  <a:lnTo>
                    <a:pt x="110" y="89"/>
                  </a:lnTo>
                  <a:lnTo>
                    <a:pt x="110" y="86"/>
                  </a:lnTo>
                  <a:lnTo>
                    <a:pt x="108" y="85"/>
                  </a:lnTo>
                  <a:lnTo>
                    <a:pt x="104" y="81"/>
                  </a:lnTo>
                  <a:lnTo>
                    <a:pt x="101" y="78"/>
                  </a:lnTo>
                  <a:lnTo>
                    <a:pt x="98" y="75"/>
                  </a:lnTo>
                  <a:lnTo>
                    <a:pt x="98" y="75"/>
                  </a:lnTo>
                  <a:lnTo>
                    <a:pt x="98" y="74"/>
                  </a:lnTo>
                  <a:lnTo>
                    <a:pt x="95" y="72"/>
                  </a:lnTo>
                  <a:lnTo>
                    <a:pt x="90" y="69"/>
                  </a:lnTo>
                  <a:lnTo>
                    <a:pt x="83" y="69"/>
                  </a:lnTo>
                  <a:lnTo>
                    <a:pt x="77" y="71"/>
                  </a:lnTo>
                  <a:lnTo>
                    <a:pt x="77" y="71"/>
                  </a:lnTo>
                  <a:lnTo>
                    <a:pt x="74" y="72"/>
                  </a:lnTo>
                  <a:lnTo>
                    <a:pt x="73" y="72"/>
                  </a:lnTo>
                  <a:lnTo>
                    <a:pt x="71" y="68"/>
                  </a:lnTo>
                  <a:lnTo>
                    <a:pt x="71" y="62"/>
                  </a:lnTo>
                  <a:lnTo>
                    <a:pt x="70" y="59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7" y="54"/>
                  </a:lnTo>
                  <a:lnTo>
                    <a:pt x="67" y="51"/>
                  </a:lnTo>
                  <a:lnTo>
                    <a:pt x="68" y="45"/>
                  </a:lnTo>
                  <a:lnTo>
                    <a:pt x="74" y="39"/>
                  </a:lnTo>
                  <a:lnTo>
                    <a:pt x="80" y="34"/>
                  </a:lnTo>
                  <a:lnTo>
                    <a:pt x="80" y="34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81" y="20"/>
                  </a:lnTo>
                  <a:lnTo>
                    <a:pt x="78" y="12"/>
                  </a:lnTo>
                  <a:lnTo>
                    <a:pt x="78" y="8"/>
                  </a:lnTo>
                  <a:lnTo>
                    <a:pt x="78" y="8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5" y="2"/>
                  </a:lnTo>
                  <a:lnTo>
                    <a:pt x="75" y="2"/>
                  </a:lnTo>
                  <a:lnTo>
                    <a:pt x="71" y="2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0" y="2"/>
                  </a:lnTo>
                  <a:lnTo>
                    <a:pt x="50" y="7"/>
                  </a:lnTo>
                  <a:lnTo>
                    <a:pt x="48" y="20"/>
                  </a:lnTo>
                  <a:lnTo>
                    <a:pt x="50" y="31"/>
                  </a:lnTo>
                  <a:lnTo>
                    <a:pt x="50" y="35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47" y="38"/>
                  </a:lnTo>
                  <a:lnTo>
                    <a:pt x="44" y="37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1" y="41"/>
                  </a:lnTo>
                  <a:lnTo>
                    <a:pt x="41" y="48"/>
                  </a:lnTo>
                  <a:lnTo>
                    <a:pt x="43" y="55"/>
                  </a:lnTo>
                  <a:lnTo>
                    <a:pt x="44" y="57"/>
                  </a:lnTo>
                  <a:lnTo>
                    <a:pt x="46" y="58"/>
                  </a:lnTo>
                  <a:lnTo>
                    <a:pt x="46" y="58"/>
                  </a:lnTo>
                  <a:lnTo>
                    <a:pt x="48" y="58"/>
                  </a:lnTo>
                  <a:lnTo>
                    <a:pt x="50" y="61"/>
                  </a:lnTo>
                  <a:lnTo>
                    <a:pt x="50" y="65"/>
                  </a:lnTo>
                  <a:lnTo>
                    <a:pt x="50" y="69"/>
                  </a:lnTo>
                  <a:lnTo>
                    <a:pt x="50" y="69"/>
                  </a:lnTo>
                  <a:lnTo>
                    <a:pt x="50" y="72"/>
                  </a:lnTo>
                  <a:lnTo>
                    <a:pt x="50" y="74"/>
                  </a:lnTo>
                  <a:lnTo>
                    <a:pt x="54" y="76"/>
                  </a:lnTo>
                  <a:lnTo>
                    <a:pt x="60" y="76"/>
                  </a:lnTo>
                  <a:lnTo>
                    <a:pt x="65" y="75"/>
                  </a:lnTo>
                  <a:lnTo>
                    <a:pt x="65" y="75"/>
                  </a:lnTo>
                  <a:lnTo>
                    <a:pt x="68" y="74"/>
                  </a:lnTo>
                  <a:lnTo>
                    <a:pt x="71" y="75"/>
                  </a:lnTo>
                  <a:lnTo>
                    <a:pt x="73" y="76"/>
                  </a:lnTo>
                  <a:lnTo>
                    <a:pt x="75" y="79"/>
                  </a:lnTo>
                  <a:lnTo>
                    <a:pt x="78" y="79"/>
                  </a:lnTo>
                  <a:lnTo>
                    <a:pt x="81" y="79"/>
                  </a:lnTo>
                  <a:lnTo>
                    <a:pt x="81" y="79"/>
                  </a:lnTo>
                  <a:close/>
                  <a:moveTo>
                    <a:pt x="50" y="84"/>
                  </a:moveTo>
                  <a:lnTo>
                    <a:pt x="50" y="84"/>
                  </a:lnTo>
                  <a:lnTo>
                    <a:pt x="51" y="89"/>
                  </a:lnTo>
                  <a:lnTo>
                    <a:pt x="54" y="96"/>
                  </a:lnTo>
                  <a:lnTo>
                    <a:pt x="57" y="99"/>
                  </a:lnTo>
                  <a:lnTo>
                    <a:pt x="58" y="101"/>
                  </a:lnTo>
                  <a:lnTo>
                    <a:pt x="61" y="102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67" y="99"/>
                  </a:lnTo>
                  <a:lnTo>
                    <a:pt x="67" y="96"/>
                  </a:lnTo>
                  <a:lnTo>
                    <a:pt x="65" y="94"/>
                  </a:lnTo>
                  <a:lnTo>
                    <a:pt x="61" y="89"/>
                  </a:lnTo>
                  <a:lnTo>
                    <a:pt x="54" y="84"/>
                  </a:lnTo>
                  <a:lnTo>
                    <a:pt x="51" y="84"/>
                  </a:lnTo>
                  <a:lnTo>
                    <a:pt x="50" y="84"/>
                  </a:lnTo>
                  <a:lnTo>
                    <a:pt x="50" y="84"/>
                  </a:lnTo>
                  <a:close/>
                  <a:moveTo>
                    <a:pt x="77" y="131"/>
                  </a:moveTo>
                  <a:lnTo>
                    <a:pt x="77" y="131"/>
                  </a:lnTo>
                  <a:lnTo>
                    <a:pt x="81" y="129"/>
                  </a:lnTo>
                  <a:lnTo>
                    <a:pt x="84" y="128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87" y="125"/>
                  </a:lnTo>
                  <a:lnTo>
                    <a:pt x="88" y="128"/>
                  </a:lnTo>
                  <a:lnTo>
                    <a:pt x="88" y="133"/>
                  </a:lnTo>
                  <a:lnTo>
                    <a:pt x="88" y="136"/>
                  </a:lnTo>
                  <a:lnTo>
                    <a:pt x="87" y="138"/>
                  </a:lnTo>
                  <a:lnTo>
                    <a:pt x="87" y="138"/>
                  </a:lnTo>
                  <a:lnTo>
                    <a:pt x="84" y="142"/>
                  </a:lnTo>
                  <a:lnTo>
                    <a:pt x="84" y="148"/>
                  </a:lnTo>
                  <a:lnTo>
                    <a:pt x="85" y="153"/>
                  </a:lnTo>
                  <a:lnTo>
                    <a:pt x="87" y="155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1" y="155"/>
                  </a:lnTo>
                  <a:lnTo>
                    <a:pt x="95" y="153"/>
                  </a:lnTo>
                  <a:lnTo>
                    <a:pt x="101" y="145"/>
                  </a:lnTo>
                  <a:lnTo>
                    <a:pt x="105" y="136"/>
                  </a:lnTo>
                  <a:lnTo>
                    <a:pt x="107" y="132"/>
                  </a:lnTo>
                  <a:lnTo>
                    <a:pt x="107" y="131"/>
                  </a:lnTo>
                  <a:lnTo>
                    <a:pt x="107" y="131"/>
                  </a:lnTo>
                  <a:lnTo>
                    <a:pt x="105" y="129"/>
                  </a:lnTo>
                  <a:lnTo>
                    <a:pt x="104" y="129"/>
                  </a:lnTo>
                  <a:lnTo>
                    <a:pt x="101" y="129"/>
                  </a:lnTo>
                  <a:lnTo>
                    <a:pt x="100" y="129"/>
                  </a:lnTo>
                  <a:lnTo>
                    <a:pt x="100" y="128"/>
                  </a:lnTo>
                  <a:lnTo>
                    <a:pt x="100" y="128"/>
                  </a:lnTo>
                  <a:lnTo>
                    <a:pt x="100" y="125"/>
                  </a:lnTo>
                  <a:lnTo>
                    <a:pt x="98" y="122"/>
                  </a:lnTo>
                  <a:lnTo>
                    <a:pt x="91" y="115"/>
                  </a:lnTo>
                  <a:lnTo>
                    <a:pt x="83" y="109"/>
                  </a:lnTo>
                  <a:lnTo>
                    <a:pt x="78" y="108"/>
                  </a:lnTo>
                  <a:lnTo>
                    <a:pt x="75" y="108"/>
                  </a:lnTo>
                  <a:lnTo>
                    <a:pt x="75" y="108"/>
                  </a:lnTo>
                  <a:lnTo>
                    <a:pt x="74" y="109"/>
                  </a:lnTo>
                  <a:lnTo>
                    <a:pt x="73" y="112"/>
                  </a:lnTo>
                  <a:lnTo>
                    <a:pt x="71" y="121"/>
                  </a:lnTo>
                  <a:lnTo>
                    <a:pt x="73" y="128"/>
                  </a:lnTo>
                  <a:lnTo>
                    <a:pt x="74" y="129"/>
                  </a:lnTo>
                  <a:lnTo>
                    <a:pt x="77" y="131"/>
                  </a:lnTo>
                  <a:lnTo>
                    <a:pt x="77" y="131"/>
                  </a:lnTo>
                  <a:close/>
                  <a:moveTo>
                    <a:pt x="21" y="139"/>
                  </a:moveTo>
                  <a:lnTo>
                    <a:pt x="21" y="139"/>
                  </a:lnTo>
                  <a:lnTo>
                    <a:pt x="7" y="153"/>
                  </a:lnTo>
                  <a:lnTo>
                    <a:pt x="1" y="160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" y="166"/>
                  </a:lnTo>
                  <a:lnTo>
                    <a:pt x="4" y="165"/>
                  </a:lnTo>
                  <a:lnTo>
                    <a:pt x="13" y="156"/>
                  </a:lnTo>
                  <a:lnTo>
                    <a:pt x="21" y="146"/>
                  </a:lnTo>
                  <a:lnTo>
                    <a:pt x="30" y="139"/>
                  </a:lnTo>
                  <a:lnTo>
                    <a:pt x="30" y="139"/>
                  </a:lnTo>
                  <a:lnTo>
                    <a:pt x="34" y="133"/>
                  </a:lnTo>
                  <a:lnTo>
                    <a:pt x="36" y="129"/>
                  </a:lnTo>
                  <a:lnTo>
                    <a:pt x="36" y="126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8" y="125"/>
                  </a:lnTo>
                  <a:lnTo>
                    <a:pt x="26" y="132"/>
                  </a:lnTo>
                  <a:lnTo>
                    <a:pt x="21" y="139"/>
                  </a:lnTo>
                  <a:lnTo>
                    <a:pt x="21" y="139"/>
                  </a:lnTo>
                  <a:close/>
                  <a:moveTo>
                    <a:pt x="105" y="149"/>
                  </a:moveTo>
                  <a:lnTo>
                    <a:pt x="105" y="149"/>
                  </a:lnTo>
                  <a:lnTo>
                    <a:pt x="107" y="149"/>
                  </a:lnTo>
                  <a:lnTo>
                    <a:pt x="108" y="150"/>
                  </a:lnTo>
                  <a:lnTo>
                    <a:pt x="114" y="148"/>
                  </a:lnTo>
                  <a:lnTo>
                    <a:pt x="117" y="145"/>
                  </a:lnTo>
                  <a:lnTo>
                    <a:pt x="118" y="143"/>
                  </a:lnTo>
                  <a:lnTo>
                    <a:pt x="117" y="140"/>
                  </a:lnTo>
                  <a:lnTo>
                    <a:pt x="117" y="140"/>
                  </a:lnTo>
                  <a:lnTo>
                    <a:pt x="115" y="139"/>
                  </a:lnTo>
                  <a:lnTo>
                    <a:pt x="114" y="139"/>
                  </a:lnTo>
                  <a:lnTo>
                    <a:pt x="110" y="142"/>
                  </a:lnTo>
                  <a:lnTo>
                    <a:pt x="105" y="145"/>
                  </a:lnTo>
                  <a:lnTo>
                    <a:pt x="105" y="149"/>
                  </a:lnTo>
                  <a:lnTo>
                    <a:pt x="105" y="149"/>
                  </a:lnTo>
                  <a:close/>
                  <a:moveTo>
                    <a:pt x="148" y="186"/>
                  </a:moveTo>
                  <a:lnTo>
                    <a:pt x="148" y="186"/>
                  </a:lnTo>
                  <a:lnTo>
                    <a:pt x="149" y="182"/>
                  </a:lnTo>
                  <a:lnTo>
                    <a:pt x="149" y="179"/>
                  </a:lnTo>
                  <a:lnTo>
                    <a:pt x="148" y="169"/>
                  </a:lnTo>
                  <a:lnTo>
                    <a:pt x="145" y="159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44" y="146"/>
                  </a:lnTo>
                  <a:lnTo>
                    <a:pt x="142" y="143"/>
                  </a:lnTo>
                  <a:lnTo>
                    <a:pt x="139" y="143"/>
                  </a:lnTo>
                  <a:lnTo>
                    <a:pt x="137" y="142"/>
                  </a:lnTo>
                  <a:lnTo>
                    <a:pt x="134" y="143"/>
                  </a:lnTo>
                  <a:lnTo>
                    <a:pt x="132" y="145"/>
                  </a:lnTo>
                  <a:lnTo>
                    <a:pt x="132" y="146"/>
                  </a:lnTo>
                  <a:lnTo>
                    <a:pt x="132" y="149"/>
                  </a:lnTo>
                  <a:lnTo>
                    <a:pt x="132" y="149"/>
                  </a:lnTo>
                  <a:lnTo>
                    <a:pt x="134" y="150"/>
                  </a:lnTo>
                  <a:lnTo>
                    <a:pt x="134" y="152"/>
                  </a:lnTo>
                  <a:lnTo>
                    <a:pt x="129" y="153"/>
                  </a:lnTo>
                  <a:lnTo>
                    <a:pt x="127" y="155"/>
                  </a:lnTo>
                  <a:lnTo>
                    <a:pt x="124" y="155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2" y="159"/>
                  </a:lnTo>
                  <a:lnTo>
                    <a:pt x="121" y="160"/>
                  </a:lnTo>
                  <a:lnTo>
                    <a:pt x="118" y="162"/>
                  </a:lnTo>
                  <a:lnTo>
                    <a:pt x="115" y="162"/>
                  </a:lnTo>
                  <a:lnTo>
                    <a:pt x="114" y="163"/>
                  </a:lnTo>
                  <a:lnTo>
                    <a:pt x="114" y="165"/>
                  </a:lnTo>
                  <a:lnTo>
                    <a:pt x="114" y="165"/>
                  </a:lnTo>
                  <a:lnTo>
                    <a:pt x="114" y="166"/>
                  </a:lnTo>
                  <a:lnTo>
                    <a:pt x="112" y="168"/>
                  </a:lnTo>
                  <a:lnTo>
                    <a:pt x="110" y="166"/>
                  </a:lnTo>
                  <a:lnTo>
                    <a:pt x="100" y="162"/>
                  </a:lnTo>
                  <a:lnTo>
                    <a:pt x="100" y="162"/>
                  </a:lnTo>
                  <a:lnTo>
                    <a:pt x="98" y="160"/>
                  </a:lnTo>
                  <a:lnTo>
                    <a:pt x="95" y="162"/>
                  </a:lnTo>
                  <a:lnTo>
                    <a:pt x="91" y="165"/>
                  </a:lnTo>
                  <a:lnTo>
                    <a:pt x="87" y="169"/>
                  </a:lnTo>
                  <a:lnTo>
                    <a:pt x="81" y="172"/>
                  </a:lnTo>
                  <a:lnTo>
                    <a:pt x="81" y="172"/>
                  </a:lnTo>
                  <a:lnTo>
                    <a:pt x="78" y="173"/>
                  </a:lnTo>
                  <a:lnTo>
                    <a:pt x="77" y="176"/>
                  </a:lnTo>
                  <a:lnTo>
                    <a:pt x="74" y="182"/>
                  </a:lnTo>
                  <a:lnTo>
                    <a:pt x="73" y="186"/>
                  </a:lnTo>
                  <a:lnTo>
                    <a:pt x="74" y="189"/>
                  </a:lnTo>
                  <a:lnTo>
                    <a:pt x="75" y="189"/>
                  </a:lnTo>
                  <a:lnTo>
                    <a:pt x="75" y="189"/>
                  </a:lnTo>
                  <a:lnTo>
                    <a:pt x="80" y="187"/>
                  </a:lnTo>
                  <a:lnTo>
                    <a:pt x="83" y="185"/>
                  </a:lnTo>
                  <a:lnTo>
                    <a:pt x="85" y="182"/>
                  </a:lnTo>
                  <a:lnTo>
                    <a:pt x="90" y="182"/>
                  </a:lnTo>
                  <a:lnTo>
                    <a:pt x="90" y="182"/>
                  </a:lnTo>
                  <a:lnTo>
                    <a:pt x="92" y="180"/>
                  </a:lnTo>
                  <a:lnTo>
                    <a:pt x="94" y="179"/>
                  </a:lnTo>
                  <a:lnTo>
                    <a:pt x="97" y="177"/>
                  </a:lnTo>
                  <a:lnTo>
                    <a:pt x="101" y="177"/>
                  </a:lnTo>
                  <a:lnTo>
                    <a:pt x="101" y="177"/>
                  </a:lnTo>
                  <a:lnTo>
                    <a:pt x="104" y="179"/>
                  </a:lnTo>
                  <a:lnTo>
                    <a:pt x="105" y="182"/>
                  </a:lnTo>
                  <a:lnTo>
                    <a:pt x="107" y="190"/>
                  </a:lnTo>
                  <a:lnTo>
                    <a:pt x="110" y="199"/>
                  </a:lnTo>
                  <a:lnTo>
                    <a:pt x="111" y="203"/>
                  </a:lnTo>
                  <a:lnTo>
                    <a:pt x="115" y="205"/>
                  </a:lnTo>
                  <a:lnTo>
                    <a:pt x="115" y="205"/>
                  </a:lnTo>
                  <a:lnTo>
                    <a:pt x="121" y="206"/>
                  </a:lnTo>
                  <a:lnTo>
                    <a:pt x="125" y="209"/>
                  </a:lnTo>
                  <a:lnTo>
                    <a:pt x="128" y="212"/>
                  </a:lnTo>
                  <a:lnTo>
                    <a:pt x="131" y="213"/>
                  </a:lnTo>
                  <a:lnTo>
                    <a:pt x="131" y="213"/>
                  </a:lnTo>
                  <a:lnTo>
                    <a:pt x="132" y="212"/>
                  </a:lnTo>
                  <a:lnTo>
                    <a:pt x="134" y="210"/>
                  </a:lnTo>
                  <a:lnTo>
                    <a:pt x="132" y="205"/>
                  </a:lnTo>
                  <a:lnTo>
                    <a:pt x="131" y="197"/>
                  </a:lnTo>
                  <a:lnTo>
                    <a:pt x="131" y="193"/>
                  </a:lnTo>
                  <a:lnTo>
                    <a:pt x="131" y="193"/>
                  </a:lnTo>
                  <a:lnTo>
                    <a:pt x="131" y="192"/>
                  </a:lnTo>
                  <a:lnTo>
                    <a:pt x="132" y="190"/>
                  </a:lnTo>
                  <a:lnTo>
                    <a:pt x="137" y="189"/>
                  </a:lnTo>
                  <a:lnTo>
                    <a:pt x="142" y="189"/>
                  </a:lnTo>
                  <a:lnTo>
                    <a:pt x="145" y="187"/>
                  </a:lnTo>
                  <a:lnTo>
                    <a:pt x="148" y="186"/>
                  </a:lnTo>
                  <a:lnTo>
                    <a:pt x="148" y="18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5" name="Freeform 331"/>
            <p:cNvSpPr>
              <a:spLocks noEditPoints="1"/>
            </p:cNvSpPr>
            <p:nvPr/>
          </p:nvSpPr>
          <p:spPr bwMode="auto">
            <a:xfrm>
              <a:off x="7277601" y="3715740"/>
              <a:ext cx="281512" cy="183902"/>
            </a:xfrm>
            <a:custGeom>
              <a:avLst/>
              <a:gdLst/>
              <a:ahLst/>
              <a:cxnLst>
                <a:cxn ang="0">
                  <a:pos x="140" y="116"/>
                </a:cxn>
                <a:cxn ang="0">
                  <a:pos x="135" y="110"/>
                </a:cxn>
                <a:cxn ang="0">
                  <a:pos x="130" y="106"/>
                </a:cxn>
                <a:cxn ang="0">
                  <a:pos x="120" y="101"/>
                </a:cxn>
                <a:cxn ang="0">
                  <a:pos x="114" y="91"/>
                </a:cxn>
                <a:cxn ang="0">
                  <a:pos x="108" y="80"/>
                </a:cxn>
                <a:cxn ang="0">
                  <a:pos x="100" y="73"/>
                </a:cxn>
                <a:cxn ang="0">
                  <a:pos x="101" y="67"/>
                </a:cxn>
                <a:cxn ang="0">
                  <a:pos x="108" y="67"/>
                </a:cxn>
                <a:cxn ang="0">
                  <a:pos x="107" y="57"/>
                </a:cxn>
                <a:cxn ang="0">
                  <a:pos x="100" y="53"/>
                </a:cxn>
                <a:cxn ang="0">
                  <a:pos x="77" y="42"/>
                </a:cxn>
                <a:cxn ang="0">
                  <a:pos x="73" y="36"/>
                </a:cxn>
                <a:cxn ang="0">
                  <a:pos x="30" y="10"/>
                </a:cxn>
                <a:cxn ang="0">
                  <a:pos x="0" y="0"/>
                </a:cxn>
                <a:cxn ang="0">
                  <a:pos x="7" y="106"/>
                </a:cxn>
                <a:cxn ang="0">
                  <a:pos x="24" y="107"/>
                </a:cxn>
                <a:cxn ang="0">
                  <a:pos x="34" y="103"/>
                </a:cxn>
                <a:cxn ang="0">
                  <a:pos x="37" y="97"/>
                </a:cxn>
                <a:cxn ang="0">
                  <a:pos x="42" y="93"/>
                </a:cxn>
                <a:cxn ang="0">
                  <a:pos x="49" y="84"/>
                </a:cxn>
                <a:cxn ang="0">
                  <a:pos x="71" y="87"/>
                </a:cxn>
                <a:cxn ang="0">
                  <a:pos x="88" y="101"/>
                </a:cxn>
                <a:cxn ang="0">
                  <a:pos x="111" y="124"/>
                </a:cxn>
                <a:cxn ang="0">
                  <a:pos x="120" y="124"/>
                </a:cxn>
                <a:cxn ang="0">
                  <a:pos x="141" y="128"/>
                </a:cxn>
                <a:cxn ang="0">
                  <a:pos x="152" y="130"/>
                </a:cxn>
                <a:cxn ang="0">
                  <a:pos x="152" y="126"/>
                </a:cxn>
                <a:cxn ang="0">
                  <a:pos x="147" y="120"/>
                </a:cxn>
                <a:cxn ang="0">
                  <a:pos x="172" y="39"/>
                </a:cxn>
                <a:cxn ang="0">
                  <a:pos x="154" y="47"/>
                </a:cxn>
                <a:cxn ang="0">
                  <a:pos x="133" y="47"/>
                </a:cxn>
                <a:cxn ang="0">
                  <a:pos x="120" y="49"/>
                </a:cxn>
                <a:cxn ang="0">
                  <a:pos x="123" y="52"/>
                </a:cxn>
                <a:cxn ang="0">
                  <a:pos x="147" y="60"/>
                </a:cxn>
                <a:cxn ang="0">
                  <a:pos x="157" y="59"/>
                </a:cxn>
                <a:cxn ang="0">
                  <a:pos x="178" y="46"/>
                </a:cxn>
                <a:cxn ang="0">
                  <a:pos x="181" y="40"/>
                </a:cxn>
                <a:cxn ang="0">
                  <a:pos x="185" y="32"/>
                </a:cxn>
                <a:cxn ang="0">
                  <a:pos x="181" y="29"/>
                </a:cxn>
                <a:cxn ang="0">
                  <a:pos x="174" y="36"/>
                </a:cxn>
                <a:cxn ang="0">
                  <a:pos x="189" y="17"/>
                </a:cxn>
                <a:cxn ang="0">
                  <a:pos x="181" y="15"/>
                </a:cxn>
                <a:cxn ang="0">
                  <a:pos x="189" y="25"/>
                </a:cxn>
                <a:cxn ang="0">
                  <a:pos x="194" y="34"/>
                </a:cxn>
                <a:cxn ang="0">
                  <a:pos x="198" y="33"/>
                </a:cxn>
                <a:cxn ang="0">
                  <a:pos x="198" y="27"/>
                </a:cxn>
                <a:cxn ang="0">
                  <a:pos x="189" y="17"/>
                </a:cxn>
              </a:cxnLst>
              <a:rect l="0" t="0" r="r" b="b"/>
              <a:pathLst>
                <a:path w="199" h="130">
                  <a:moveTo>
                    <a:pt x="147" y="120"/>
                  </a:moveTo>
                  <a:lnTo>
                    <a:pt x="147" y="120"/>
                  </a:lnTo>
                  <a:lnTo>
                    <a:pt x="140" y="116"/>
                  </a:lnTo>
                  <a:lnTo>
                    <a:pt x="137" y="113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35" y="108"/>
                  </a:lnTo>
                  <a:lnTo>
                    <a:pt x="134" y="107"/>
                  </a:lnTo>
                  <a:lnTo>
                    <a:pt x="130" y="106"/>
                  </a:lnTo>
                  <a:lnTo>
                    <a:pt x="124" y="104"/>
                  </a:lnTo>
                  <a:lnTo>
                    <a:pt x="120" y="101"/>
                  </a:lnTo>
                  <a:lnTo>
                    <a:pt x="120" y="101"/>
                  </a:lnTo>
                  <a:lnTo>
                    <a:pt x="117" y="100"/>
                  </a:lnTo>
                  <a:lnTo>
                    <a:pt x="115" y="97"/>
                  </a:lnTo>
                  <a:lnTo>
                    <a:pt x="114" y="91"/>
                  </a:lnTo>
                  <a:lnTo>
                    <a:pt x="111" y="84"/>
                  </a:lnTo>
                  <a:lnTo>
                    <a:pt x="110" y="81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03" y="77"/>
                  </a:lnTo>
                  <a:lnTo>
                    <a:pt x="100" y="73"/>
                  </a:lnTo>
                  <a:lnTo>
                    <a:pt x="100" y="70"/>
                  </a:lnTo>
                  <a:lnTo>
                    <a:pt x="100" y="69"/>
                  </a:lnTo>
                  <a:lnTo>
                    <a:pt x="101" y="67"/>
                  </a:lnTo>
                  <a:lnTo>
                    <a:pt x="104" y="67"/>
                  </a:lnTo>
                  <a:lnTo>
                    <a:pt x="104" y="67"/>
                  </a:lnTo>
                  <a:lnTo>
                    <a:pt x="108" y="67"/>
                  </a:lnTo>
                  <a:lnTo>
                    <a:pt x="111" y="64"/>
                  </a:lnTo>
                  <a:lnTo>
                    <a:pt x="111" y="62"/>
                  </a:lnTo>
                  <a:lnTo>
                    <a:pt x="107" y="57"/>
                  </a:lnTo>
                  <a:lnTo>
                    <a:pt x="107" y="57"/>
                  </a:lnTo>
                  <a:lnTo>
                    <a:pt x="104" y="54"/>
                  </a:lnTo>
                  <a:lnTo>
                    <a:pt x="100" y="53"/>
                  </a:lnTo>
                  <a:lnTo>
                    <a:pt x="90" y="49"/>
                  </a:lnTo>
                  <a:lnTo>
                    <a:pt x="80" y="44"/>
                  </a:lnTo>
                  <a:lnTo>
                    <a:pt x="77" y="42"/>
                  </a:lnTo>
                  <a:lnTo>
                    <a:pt x="76" y="39"/>
                  </a:lnTo>
                  <a:lnTo>
                    <a:pt x="76" y="39"/>
                  </a:lnTo>
                  <a:lnTo>
                    <a:pt x="73" y="36"/>
                  </a:lnTo>
                  <a:lnTo>
                    <a:pt x="69" y="30"/>
                  </a:lnTo>
                  <a:lnTo>
                    <a:pt x="50" y="20"/>
                  </a:lnTo>
                  <a:lnTo>
                    <a:pt x="30" y="10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7" y="106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24" y="107"/>
                  </a:lnTo>
                  <a:lnTo>
                    <a:pt x="29" y="107"/>
                  </a:lnTo>
                  <a:lnTo>
                    <a:pt x="32" y="104"/>
                  </a:lnTo>
                  <a:lnTo>
                    <a:pt x="34" y="103"/>
                  </a:lnTo>
                  <a:lnTo>
                    <a:pt x="36" y="98"/>
                  </a:lnTo>
                  <a:lnTo>
                    <a:pt x="36" y="97"/>
                  </a:lnTo>
                  <a:lnTo>
                    <a:pt x="37" y="97"/>
                  </a:lnTo>
                  <a:lnTo>
                    <a:pt x="37" y="97"/>
                  </a:lnTo>
                  <a:lnTo>
                    <a:pt x="40" y="96"/>
                  </a:lnTo>
                  <a:lnTo>
                    <a:pt x="42" y="93"/>
                  </a:lnTo>
                  <a:lnTo>
                    <a:pt x="47" y="86"/>
                  </a:lnTo>
                  <a:lnTo>
                    <a:pt x="47" y="86"/>
                  </a:lnTo>
                  <a:lnTo>
                    <a:pt x="49" y="84"/>
                  </a:lnTo>
                  <a:lnTo>
                    <a:pt x="51" y="83"/>
                  </a:lnTo>
                  <a:lnTo>
                    <a:pt x="61" y="84"/>
                  </a:lnTo>
                  <a:lnTo>
                    <a:pt x="71" y="87"/>
                  </a:lnTo>
                  <a:lnTo>
                    <a:pt x="80" y="93"/>
                  </a:lnTo>
                  <a:lnTo>
                    <a:pt x="80" y="93"/>
                  </a:lnTo>
                  <a:lnTo>
                    <a:pt x="88" y="101"/>
                  </a:lnTo>
                  <a:lnTo>
                    <a:pt x="97" y="113"/>
                  </a:lnTo>
                  <a:lnTo>
                    <a:pt x="107" y="121"/>
                  </a:lnTo>
                  <a:lnTo>
                    <a:pt x="111" y="124"/>
                  </a:lnTo>
                  <a:lnTo>
                    <a:pt x="115" y="124"/>
                  </a:lnTo>
                  <a:lnTo>
                    <a:pt x="115" y="124"/>
                  </a:lnTo>
                  <a:lnTo>
                    <a:pt x="120" y="124"/>
                  </a:lnTo>
                  <a:lnTo>
                    <a:pt x="124" y="124"/>
                  </a:lnTo>
                  <a:lnTo>
                    <a:pt x="133" y="127"/>
                  </a:lnTo>
                  <a:lnTo>
                    <a:pt x="141" y="128"/>
                  </a:lnTo>
                  <a:lnTo>
                    <a:pt x="150" y="130"/>
                  </a:lnTo>
                  <a:lnTo>
                    <a:pt x="150" y="130"/>
                  </a:lnTo>
                  <a:lnTo>
                    <a:pt x="152" y="130"/>
                  </a:lnTo>
                  <a:lnTo>
                    <a:pt x="154" y="128"/>
                  </a:lnTo>
                  <a:lnTo>
                    <a:pt x="154" y="127"/>
                  </a:lnTo>
                  <a:lnTo>
                    <a:pt x="152" y="126"/>
                  </a:lnTo>
                  <a:lnTo>
                    <a:pt x="150" y="123"/>
                  </a:lnTo>
                  <a:lnTo>
                    <a:pt x="147" y="120"/>
                  </a:lnTo>
                  <a:lnTo>
                    <a:pt x="147" y="120"/>
                  </a:lnTo>
                  <a:close/>
                  <a:moveTo>
                    <a:pt x="174" y="36"/>
                  </a:moveTo>
                  <a:lnTo>
                    <a:pt x="174" y="36"/>
                  </a:lnTo>
                  <a:lnTo>
                    <a:pt x="172" y="39"/>
                  </a:lnTo>
                  <a:lnTo>
                    <a:pt x="168" y="42"/>
                  </a:lnTo>
                  <a:lnTo>
                    <a:pt x="154" y="47"/>
                  </a:lnTo>
                  <a:lnTo>
                    <a:pt x="154" y="47"/>
                  </a:lnTo>
                  <a:lnTo>
                    <a:pt x="150" y="49"/>
                  </a:lnTo>
                  <a:lnTo>
                    <a:pt x="144" y="49"/>
                  </a:lnTo>
                  <a:lnTo>
                    <a:pt x="133" y="47"/>
                  </a:lnTo>
                  <a:lnTo>
                    <a:pt x="124" y="46"/>
                  </a:lnTo>
                  <a:lnTo>
                    <a:pt x="121" y="47"/>
                  </a:lnTo>
                  <a:lnTo>
                    <a:pt x="120" y="49"/>
                  </a:lnTo>
                  <a:lnTo>
                    <a:pt x="120" y="49"/>
                  </a:lnTo>
                  <a:lnTo>
                    <a:pt x="121" y="50"/>
                  </a:lnTo>
                  <a:lnTo>
                    <a:pt x="123" y="52"/>
                  </a:lnTo>
                  <a:lnTo>
                    <a:pt x="128" y="56"/>
                  </a:lnTo>
                  <a:lnTo>
                    <a:pt x="137" y="59"/>
                  </a:lnTo>
                  <a:lnTo>
                    <a:pt x="147" y="60"/>
                  </a:lnTo>
                  <a:lnTo>
                    <a:pt x="147" y="60"/>
                  </a:lnTo>
                  <a:lnTo>
                    <a:pt x="151" y="60"/>
                  </a:lnTo>
                  <a:lnTo>
                    <a:pt x="157" y="59"/>
                  </a:lnTo>
                  <a:lnTo>
                    <a:pt x="168" y="53"/>
                  </a:lnTo>
                  <a:lnTo>
                    <a:pt x="175" y="49"/>
                  </a:lnTo>
                  <a:lnTo>
                    <a:pt x="178" y="46"/>
                  </a:lnTo>
                  <a:lnTo>
                    <a:pt x="179" y="44"/>
                  </a:lnTo>
                  <a:lnTo>
                    <a:pt x="179" y="44"/>
                  </a:lnTo>
                  <a:lnTo>
                    <a:pt x="181" y="40"/>
                  </a:lnTo>
                  <a:lnTo>
                    <a:pt x="182" y="37"/>
                  </a:lnTo>
                  <a:lnTo>
                    <a:pt x="185" y="33"/>
                  </a:lnTo>
                  <a:lnTo>
                    <a:pt x="185" y="32"/>
                  </a:lnTo>
                  <a:lnTo>
                    <a:pt x="184" y="30"/>
                  </a:lnTo>
                  <a:lnTo>
                    <a:pt x="184" y="30"/>
                  </a:lnTo>
                  <a:lnTo>
                    <a:pt x="181" y="29"/>
                  </a:lnTo>
                  <a:lnTo>
                    <a:pt x="178" y="30"/>
                  </a:lnTo>
                  <a:lnTo>
                    <a:pt x="175" y="33"/>
                  </a:lnTo>
                  <a:lnTo>
                    <a:pt x="174" y="36"/>
                  </a:lnTo>
                  <a:lnTo>
                    <a:pt x="174" y="36"/>
                  </a:lnTo>
                  <a:close/>
                  <a:moveTo>
                    <a:pt x="189" y="17"/>
                  </a:moveTo>
                  <a:lnTo>
                    <a:pt x="189" y="17"/>
                  </a:lnTo>
                  <a:lnTo>
                    <a:pt x="181" y="13"/>
                  </a:lnTo>
                  <a:lnTo>
                    <a:pt x="181" y="13"/>
                  </a:lnTo>
                  <a:lnTo>
                    <a:pt x="181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9" y="25"/>
                  </a:lnTo>
                  <a:lnTo>
                    <a:pt x="191" y="30"/>
                  </a:lnTo>
                  <a:lnTo>
                    <a:pt x="192" y="33"/>
                  </a:lnTo>
                  <a:lnTo>
                    <a:pt x="194" y="34"/>
                  </a:lnTo>
                  <a:lnTo>
                    <a:pt x="195" y="34"/>
                  </a:lnTo>
                  <a:lnTo>
                    <a:pt x="195" y="34"/>
                  </a:lnTo>
                  <a:lnTo>
                    <a:pt x="198" y="33"/>
                  </a:lnTo>
                  <a:lnTo>
                    <a:pt x="199" y="32"/>
                  </a:lnTo>
                  <a:lnTo>
                    <a:pt x="199" y="29"/>
                  </a:lnTo>
                  <a:lnTo>
                    <a:pt x="198" y="27"/>
                  </a:lnTo>
                  <a:lnTo>
                    <a:pt x="195" y="22"/>
                  </a:lnTo>
                  <a:lnTo>
                    <a:pt x="189" y="17"/>
                  </a:lnTo>
                  <a:lnTo>
                    <a:pt x="189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6" name="Freeform 332"/>
            <p:cNvSpPr>
              <a:spLocks/>
            </p:cNvSpPr>
            <p:nvPr/>
          </p:nvSpPr>
          <p:spPr bwMode="auto">
            <a:xfrm>
              <a:off x="5909655" y="3432814"/>
              <a:ext cx="46683" cy="8629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3" y="4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35"/>
                </a:cxn>
                <a:cxn ang="0">
                  <a:pos x="0" y="35"/>
                </a:cxn>
                <a:cxn ang="0">
                  <a:pos x="1" y="50"/>
                </a:cxn>
                <a:cxn ang="0">
                  <a:pos x="4" y="55"/>
                </a:cxn>
                <a:cxn ang="0">
                  <a:pos x="8" y="60"/>
                </a:cxn>
                <a:cxn ang="0">
                  <a:pos x="8" y="60"/>
                </a:cxn>
                <a:cxn ang="0">
                  <a:pos x="11" y="61"/>
                </a:cxn>
                <a:cxn ang="0">
                  <a:pos x="16" y="61"/>
                </a:cxn>
                <a:cxn ang="0">
                  <a:pos x="20" y="58"/>
                </a:cxn>
                <a:cxn ang="0">
                  <a:pos x="24" y="55"/>
                </a:cxn>
                <a:cxn ang="0">
                  <a:pos x="27" y="51"/>
                </a:cxn>
                <a:cxn ang="0">
                  <a:pos x="30" y="47"/>
                </a:cxn>
                <a:cxn ang="0">
                  <a:pos x="33" y="41"/>
                </a:cxn>
                <a:cxn ang="0">
                  <a:pos x="33" y="37"/>
                </a:cxn>
                <a:cxn ang="0">
                  <a:pos x="33" y="37"/>
                </a:cxn>
                <a:cxn ang="0">
                  <a:pos x="33" y="31"/>
                </a:cxn>
                <a:cxn ang="0">
                  <a:pos x="30" y="25"/>
                </a:cxn>
                <a:cxn ang="0">
                  <a:pos x="21" y="13"/>
                </a:cxn>
                <a:cxn ang="0">
                  <a:pos x="13" y="3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3" h="61">
                  <a:moveTo>
                    <a:pt x="7" y="0"/>
                  </a:moveTo>
                  <a:lnTo>
                    <a:pt x="7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1" y="50"/>
                  </a:lnTo>
                  <a:lnTo>
                    <a:pt x="4" y="55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11" y="61"/>
                  </a:lnTo>
                  <a:lnTo>
                    <a:pt x="16" y="61"/>
                  </a:lnTo>
                  <a:lnTo>
                    <a:pt x="20" y="58"/>
                  </a:lnTo>
                  <a:lnTo>
                    <a:pt x="24" y="55"/>
                  </a:lnTo>
                  <a:lnTo>
                    <a:pt x="27" y="51"/>
                  </a:lnTo>
                  <a:lnTo>
                    <a:pt x="30" y="47"/>
                  </a:lnTo>
                  <a:lnTo>
                    <a:pt x="33" y="41"/>
                  </a:lnTo>
                  <a:lnTo>
                    <a:pt x="33" y="37"/>
                  </a:lnTo>
                  <a:lnTo>
                    <a:pt x="33" y="37"/>
                  </a:lnTo>
                  <a:lnTo>
                    <a:pt x="33" y="31"/>
                  </a:lnTo>
                  <a:lnTo>
                    <a:pt x="30" y="25"/>
                  </a:lnTo>
                  <a:lnTo>
                    <a:pt x="21" y="13"/>
                  </a:lnTo>
                  <a:lnTo>
                    <a:pt x="13" y="3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7" name="Freeform 333"/>
            <p:cNvSpPr>
              <a:spLocks/>
            </p:cNvSpPr>
            <p:nvPr/>
          </p:nvSpPr>
          <p:spPr bwMode="auto">
            <a:xfrm>
              <a:off x="5067950" y="3923691"/>
              <a:ext cx="162683" cy="321121"/>
            </a:xfrm>
            <a:custGeom>
              <a:avLst/>
              <a:gdLst/>
              <a:ahLst/>
              <a:cxnLst>
                <a:cxn ang="0">
                  <a:pos x="98" y="3"/>
                </a:cxn>
                <a:cxn ang="0">
                  <a:pos x="94" y="1"/>
                </a:cxn>
                <a:cxn ang="0">
                  <a:pos x="93" y="7"/>
                </a:cxn>
                <a:cxn ang="0">
                  <a:pos x="90" y="18"/>
                </a:cxn>
                <a:cxn ang="0">
                  <a:pos x="88" y="21"/>
                </a:cxn>
                <a:cxn ang="0">
                  <a:pos x="83" y="25"/>
                </a:cxn>
                <a:cxn ang="0">
                  <a:pos x="80" y="25"/>
                </a:cxn>
                <a:cxn ang="0">
                  <a:pos x="74" y="27"/>
                </a:cxn>
                <a:cxn ang="0">
                  <a:pos x="73" y="33"/>
                </a:cxn>
                <a:cxn ang="0">
                  <a:pos x="73" y="35"/>
                </a:cxn>
                <a:cxn ang="0">
                  <a:pos x="71" y="38"/>
                </a:cxn>
                <a:cxn ang="0">
                  <a:pos x="71" y="41"/>
                </a:cxn>
                <a:cxn ang="0">
                  <a:pos x="69" y="47"/>
                </a:cxn>
                <a:cxn ang="0">
                  <a:pos x="60" y="51"/>
                </a:cxn>
                <a:cxn ang="0">
                  <a:pos x="54" y="52"/>
                </a:cxn>
                <a:cxn ang="0">
                  <a:pos x="43" y="61"/>
                </a:cxn>
                <a:cxn ang="0">
                  <a:pos x="37" y="62"/>
                </a:cxn>
                <a:cxn ang="0">
                  <a:pos x="32" y="62"/>
                </a:cxn>
                <a:cxn ang="0">
                  <a:pos x="22" y="65"/>
                </a:cxn>
                <a:cxn ang="0">
                  <a:pos x="17" y="67"/>
                </a:cxn>
                <a:cxn ang="0">
                  <a:pos x="14" y="68"/>
                </a:cxn>
                <a:cxn ang="0">
                  <a:pos x="13" y="81"/>
                </a:cxn>
                <a:cxn ang="0">
                  <a:pos x="10" y="88"/>
                </a:cxn>
                <a:cxn ang="0">
                  <a:pos x="7" y="101"/>
                </a:cxn>
                <a:cxn ang="0">
                  <a:pos x="13" y="117"/>
                </a:cxn>
                <a:cxn ang="0">
                  <a:pos x="14" y="124"/>
                </a:cxn>
                <a:cxn ang="0">
                  <a:pos x="16" y="135"/>
                </a:cxn>
                <a:cxn ang="0">
                  <a:pos x="9" y="149"/>
                </a:cxn>
                <a:cxn ang="0">
                  <a:pos x="5" y="155"/>
                </a:cxn>
                <a:cxn ang="0">
                  <a:pos x="0" y="171"/>
                </a:cxn>
                <a:cxn ang="0">
                  <a:pos x="3" y="188"/>
                </a:cxn>
                <a:cxn ang="0">
                  <a:pos x="5" y="195"/>
                </a:cxn>
                <a:cxn ang="0">
                  <a:pos x="9" y="212"/>
                </a:cxn>
                <a:cxn ang="0">
                  <a:pos x="13" y="218"/>
                </a:cxn>
                <a:cxn ang="0">
                  <a:pos x="27" y="226"/>
                </a:cxn>
                <a:cxn ang="0">
                  <a:pos x="39" y="226"/>
                </a:cxn>
                <a:cxn ang="0">
                  <a:pos x="42" y="225"/>
                </a:cxn>
                <a:cxn ang="0">
                  <a:pos x="49" y="223"/>
                </a:cxn>
                <a:cxn ang="0">
                  <a:pos x="59" y="219"/>
                </a:cxn>
                <a:cxn ang="0">
                  <a:pos x="63" y="209"/>
                </a:cxn>
                <a:cxn ang="0">
                  <a:pos x="81" y="152"/>
                </a:cxn>
                <a:cxn ang="0">
                  <a:pos x="93" y="114"/>
                </a:cxn>
                <a:cxn ang="0">
                  <a:pos x="98" y="89"/>
                </a:cxn>
                <a:cxn ang="0">
                  <a:pos x="98" y="84"/>
                </a:cxn>
                <a:cxn ang="0">
                  <a:pos x="103" y="75"/>
                </a:cxn>
                <a:cxn ang="0">
                  <a:pos x="101" y="71"/>
                </a:cxn>
                <a:cxn ang="0">
                  <a:pos x="101" y="61"/>
                </a:cxn>
                <a:cxn ang="0">
                  <a:pos x="104" y="60"/>
                </a:cxn>
                <a:cxn ang="0">
                  <a:pos x="106" y="61"/>
                </a:cxn>
                <a:cxn ang="0">
                  <a:pos x="111" y="65"/>
                </a:cxn>
                <a:cxn ang="0">
                  <a:pos x="115" y="60"/>
                </a:cxn>
                <a:cxn ang="0">
                  <a:pos x="115" y="52"/>
                </a:cxn>
                <a:cxn ang="0">
                  <a:pos x="110" y="37"/>
                </a:cxn>
                <a:cxn ang="0">
                  <a:pos x="110" y="28"/>
                </a:cxn>
                <a:cxn ang="0">
                  <a:pos x="104" y="13"/>
                </a:cxn>
                <a:cxn ang="0">
                  <a:pos x="98" y="3"/>
                </a:cxn>
              </a:cxnLst>
              <a:rect l="0" t="0" r="r" b="b"/>
              <a:pathLst>
                <a:path w="115" h="227">
                  <a:moveTo>
                    <a:pt x="98" y="3"/>
                  </a:moveTo>
                  <a:lnTo>
                    <a:pt x="98" y="3"/>
                  </a:lnTo>
                  <a:lnTo>
                    <a:pt x="96" y="0"/>
                  </a:lnTo>
                  <a:lnTo>
                    <a:pt x="94" y="1"/>
                  </a:lnTo>
                  <a:lnTo>
                    <a:pt x="93" y="7"/>
                  </a:lnTo>
                  <a:lnTo>
                    <a:pt x="93" y="7"/>
                  </a:lnTo>
                  <a:lnTo>
                    <a:pt x="90" y="11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88" y="21"/>
                  </a:lnTo>
                  <a:lnTo>
                    <a:pt x="87" y="24"/>
                  </a:lnTo>
                  <a:lnTo>
                    <a:pt x="83" y="25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77" y="25"/>
                  </a:lnTo>
                  <a:lnTo>
                    <a:pt x="74" y="27"/>
                  </a:lnTo>
                  <a:lnTo>
                    <a:pt x="71" y="30"/>
                  </a:lnTo>
                  <a:lnTo>
                    <a:pt x="73" y="33"/>
                  </a:lnTo>
                  <a:lnTo>
                    <a:pt x="73" y="33"/>
                  </a:lnTo>
                  <a:lnTo>
                    <a:pt x="73" y="35"/>
                  </a:lnTo>
                  <a:lnTo>
                    <a:pt x="71" y="37"/>
                  </a:lnTo>
                  <a:lnTo>
                    <a:pt x="71" y="38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1" y="44"/>
                  </a:lnTo>
                  <a:lnTo>
                    <a:pt x="69" y="47"/>
                  </a:lnTo>
                  <a:lnTo>
                    <a:pt x="64" y="50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54" y="52"/>
                  </a:lnTo>
                  <a:lnTo>
                    <a:pt x="49" y="57"/>
                  </a:lnTo>
                  <a:lnTo>
                    <a:pt x="43" y="61"/>
                  </a:lnTo>
                  <a:lnTo>
                    <a:pt x="40" y="62"/>
                  </a:lnTo>
                  <a:lnTo>
                    <a:pt x="37" y="62"/>
                  </a:lnTo>
                  <a:lnTo>
                    <a:pt x="37" y="62"/>
                  </a:lnTo>
                  <a:lnTo>
                    <a:pt x="32" y="62"/>
                  </a:lnTo>
                  <a:lnTo>
                    <a:pt x="27" y="64"/>
                  </a:lnTo>
                  <a:lnTo>
                    <a:pt x="22" y="65"/>
                  </a:lnTo>
                  <a:lnTo>
                    <a:pt x="17" y="67"/>
                  </a:lnTo>
                  <a:lnTo>
                    <a:pt x="17" y="67"/>
                  </a:lnTo>
                  <a:lnTo>
                    <a:pt x="16" y="67"/>
                  </a:lnTo>
                  <a:lnTo>
                    <a:pt x="14" y="68"/>
                  </a:lnTo>
                  <a:lnTo>
                    <a:pt x="13" y="74"/>
                  </a:lnTo>
                  <a:lnTo>
                    <a:pt x="13" y="81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9" y="94"/>
                  </a:lnTo>
                  <a:lnTo>
                    <a:pt x="7" y="101"/>
                  </a:lnTo>
                  <a:lnTo>
                    <a:pt x="10" y="108"/>
                  </a:lnTo>
                  <a:lnTo>
                    <a:pt x="13" y="117"/>
                  </a:lnTo>
                  <a:lnTo>
                    <a:pt x="13" y="117"/>
                  </a:lnTo>
                  <a:lnTo>
                    <a:pt x="14" y="124"/>
                  </a:lnTo>
                  <a:lnTo>
                    <a:pt x="16" y="132"/>
                  </a:lnTo>
                  <a:lnTo>
                    <a:pt x="16" y="135"/>
                  </a:lnTo>
                  <a:lnTo>
                    <a:pt x="14" y="139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5" y="155"/>
                  </a:lnTo>
                  <a:lnTo>
                    <a:pt x="2" y="159"/>
                  </a:lnTo>
                  <a:lnTo>
                    <a:pt x="0" y="171"/>
                  </a:lnTo>
                  <a:lnTo>
                    <a:pt x="0" y="179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5" y="195"/>
                  </a:lnTo>
                  <a:lnTo>
                    <a:pt x="7" y="203"/>
                  </a:lnTo>
                  <a:lnTo>
                    <a:pt x="9" y="212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9" y="223"/>
                  </a:lnTo>
                  <a:lnTo>
                    <a:pt x="27" y="226"/>
                  </a:lnTo>
                  <a:lnTo>
                    <a:pt x="36" y="227"/>
                  </a:lnTo>
                  <a:lnTo>
                    <a:pt x="39" y="226"/>
                  </a:lnTo>
                  <a:lnTo>
                    <a:pt x="42" y="225"/>
                  </a:lnTo>
                  <a:lnTo>
                    <a:pt x="42" y="225"/>
                  </a:lnTo>
                  <a:lnTo>
                    <a:pt x="46" y="223"/>
                  </a:lnTo>
                  <a:lnTo>
                    <a:pt x="49" y="223"/>
                  </a:lnTo>
                  <a:lnTo>
                    <a:pt x="53" y="222"/>
                  </a:lnTo>
                  <a:lnTo>
                    <a:pt x="59" y="219"/>
                  </a:lnTo>
                  <a:lnTo>
                    <a:pt x="59" y="219"/>
                  </a:lnTo>
                  <a:lnTo>
                    <a:pt x="63" y="209"/>
                  </a:lnTo>
                  <a:lnTo>
                    <a:pt x="69" y="192"/>
                  </a:lnTo>
                  <a:lnTo>
                    <a:pt x="81" y="152"/>
                  </a:lnTo>
                  <a:lnTo>
                    <a:pt x="81" y="152"/>
                  </a:lnTo>
                  <a:lnTo>
                    <a:pt x="93" y="114"/>
                  </a:lnTo>
                  <a:lnTo>
                    <a:pt x="97" y="98"/>
                  </a:lnTo>
                  <a:lnTo>
                    <a:pt x="98" y="89"/>
                  </a:lnTo>
                  <a:lnTo>
                    <a:pt x="98" y="89"/>
                  </a:lnTo>
                  <a:lnTo>
                    <a:pt x="98" y="84"/>
                  </a:lnTo>
                  <a:lnTo>
                    <a:pt x="101" y="80"/>
                  </a:lnTo>
                  <a:lnTo>
                    <a:pt x="103" y="75"/>
                  </a:lnTo>
                  <a:lnTo>
                    <a:pt x="101" y="71"/>
                  </a:lnTo>
                  <a:lnTo>
                    <a:pt x="101" y="71"/>
                  </a:lnTo>
                  <a:lnTo>
                    <a:pt x="100" y="65"/>
                  </a:lnTo>
                  <a:lnTo>
                    <a:pt x="101" y="61"/>
                  </a:lnTo>
                  <a:lnTo>
                    <a:pt x="103" y="60"/>
                  </a:lnTo>
                  <a:lnTo>
                    <a:pt x="104" y="60"/>
                  </a:lnTo>
                  <a:lnTo>
                    <a:pt x="106" y="61"/>
                  </a:lnTo>
                  <a:lnTo>
                    <a:pt x="106" y="61"/>
                  </a:lnTo>
                  <a:lnTo>
                    <a:pt x="108" y="64"/>
                  </a:lnTo>
                  <a:lnTo>
                    <a:pt x="111" y="65"/>
                  </a:lnTo>
                  <a:lnTo>
                    <a:pt x="114" y="64"/>
                  </a:lnTo>
                  <a:lnTo>
                    <a:pt x="115" y="60"/>
                  </a:lnTo>
                  <a:lnTo>
                    <a:pt x="115" y="60"/>
                  </a:lnTo>
                  <a:lnTo>
                    <a:pt x="115" y="52"/>
                  </a:lnTo>
                  <a:lnTo>
                    <a:pt x="113" y="45"/>
                  </a:lnTo>
                  <a:lnTo>
                    <a:pt x="110" y="37"/>
                  </a:lnTo>
                  <a:lnTo>
                    <a:pt x="110" y="28"/>
                  </a:lnTo>
                  <a:lnTo>
                    <a:pt x="110" y="28"/>
                  </a:lnTo>
                  <a:lnTo>
                    <a:pt x="107" y="21"/>
                  </a:lnTo>
                  <a:lnTo>
                    <a:pt x="104" y="13"/>
                  </a:lnTo>
                  <a:lnTo>
                    <a:pt x="100" y="7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8" name="Freeform 334"/>
            <p:cNvSpPr>
              <a:spLocks/>
            </p:cNvSpPr>
            <p:nvPr/>
          </p:nvSpPr>
          <p:spPr bwMode="auto">
            <a:xfrm>
              <a:off x="5058048" y="3209303"/>
              <a:ext cx="241902" cy="147121"/>
            </a:xfrm>
            <a:custGeom>
              <a:avLst/>
              <a:gdLst/>
              <a:ahLst/>
              <a:cxnLst>
                <a:cxn ang="0">
                  <a:pos x="135" y="4"/>
                </a:cxn>
                <a:cxn ang="0">
                  <a:pos x="117" y="6"/>
                </a:cxn>
                <a:cxn ang="0">
                  <a:pos x="104" y="7"/>
                </a:cxn>
                <a:cxn ang="0">
                  <a:pos x="91" y="15"/>
                </a:cxn>
                <a:cxn ang="0">
                  <a:pos x="78" y="28"/>
                </a:cxn>
                <a:cxn ang="0">
                  <a:pos x="77" y="33"/>
                </a:cxn>
                <a:cxn ang="0">
                  <a:pos x="71" y="34"/>
                </a:cxn>
                <a:cxn ang="0">
                  <a:pos x="68" y="33"/>
                </a:cxn>
                <a:cxn ang="0">
                  <a:pos x="56" y="30"/>
                </a:cxn>
                <a:cxn ang="0">
                  <a:pos x="46" y="28"/>
                </a:cxn>
                <a:cxn ang="0">
                  <a:pos x="37" y="27"/>
                </a:cxn>
                <a:cxn ang="0">
                  <a:pos x="26" y="27"/>
                </a:cxn>
                <a:cxn ang="0">
                  <a:pos x="19" y="25"/>
                </a:cxn>
                <a:cxn ang="0">
                  <a:pos x="14" y="25"/>
                </a:cxn>
                <a:cxn ang="0">
                  <a:pos x="10" y="27"/>
                </a:cxn>
                <a:cxn ang="0">
                  <a:pos x="7" y="31"/>
                </a:cxn>
                <a:cxn ang="0">
                  <a:pos x="7" y="35"/>
                </a:cxn>
                <a:cxn ang="0">
                  <a:pos x="7" y="40"/>
                </a:cxn>
                <a:cxn ang="0">
                  <a:pos x="0" y="44"/>
                </a:cxn>
                <a:cxn ang="0">
                  <a:pos x="2" y="54"/>
                </a:cxn>
                <a:cxn ang="0">
                  <a:pos x="0" y="58"/>
                </a:cxn>
                <a:cxn ang="0">
                  <a:pos x="3" y="72"/>
                </a:cxn>
                <a:cxn ang="0">
                  <a:pos x="6" y="80"/>
                </a:cxn>
                <a:cxn ang="0">
                  <a:pos x="10" y="92"/>
                </a:cxn>
                <a:cxn ang="0">
                  <a:pos x="12" y="102"/>
                </a:cxn>
                <a:cxn ang="0">
                  <a:pos x="16" y="104"/>
                </a:cxn>
                <a:cxn ang="0">
                  <a:pos x="33" y="102"/>
                </a:cxn>
                <a:cxn ang="0">
                  <a:pos x="41" y="99"/>
                </a:cxn>
                <a:cxn ang="0">
                  <a:pos x="51" y="94"/>
                </a:cxn>
                <a:cxn ang="0">
                  <a:pos x="61" y="92"/>
                </a:cxn>
                <a:cxn ang="0">
                  <a:pos x="71" y="89"/>
                </a:cxn>
                <a:cxn ang="0">
                  <a:pos x="78" y="84"/>
                </a:cxn>
                <a:cxn ang="0">
                  <a:pos x="86" y="82"/>
                </a:cxn>
                <a:cxn ang="0">
                  <a:pos x="95" y="82"/>
                </a:cxn>
                <a:cxn ang="0">
                  <a:pos x="101" y="80"/>
                </a:cxn>
                <a:cxn ang="0">
                  <a:pos x="107" y="74"/>
                </a:cxn>
                <a:cxn ang="0">
                  <a:pos x="120" y="68"/>
                </a:cxn>
                <a:cxn ang="0">
                  <a:pos x="141" y="62"/>
                </a:cxn>
                <a:cxn ang="0">
                  <a:pos x="154" y="54"/>
                </a:cxn>
                <a:cxn ang="0">
                  <a:pos x="157" y="45"/>
                </a:cxn>
                <a:cxn ang="0">
                  <a:pos x="159" y="44"/>
                </a:cxn>
                <a:cxn ang="0">
                  <a:pos x="171" y="41"/>
                </a:cxn>
                <a:cxn ang="0">
                  <a:pos x="151" y="0"/>
                </a:cxn>
                <a:cxn ang="0">
                  <a:pos x="135" y="4"/>
                </a:cxn>
              </a:cxnLst>
              <a:rect l="0" t="0" r="r" b="b"/>
              <a:pathLst>
                <a:path w="171" h="104">
                  <a:moveTo>
                    <a:pt x="135" y="4"/>
                  </a:moveTo>
                  <a:lnTo>
                    <a:pt x="135" y="4"/>
                  </a:lnTo>
                  <a:lnTo>
                    <a:pt x="127" y="6"/>
                  </a:lnTo>
                  <a:lnTo>
                    <a:pt x="117" y="6"/>
                  </a:lnTo>
                  <a:lnTo>
                    <a:pt x="108" y="6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91" y="15"/>
                  </a:lnTo>
                  <a:lnTo>
                    <a:pt x="84" y="23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7" y="33"/>
                  </a:lnTo>
                  <a:lnTo>
                    <a:pt x="74" y="34"/>
                  </a:lnTo>
                  <a:lnTo>
                    <a:pt x="71" y="34"/>
                  </a:lnTo>
                  <a:lnTo>
                    <a:pt x="68" y="33"/>
                  </a:lnTo>
                  <a:lnTo>
                    <a:pt x="68" y="33"/>
                  </a:lnTo>
                  <a:lnTo>
                    <a:pt x="63" y="31"/>
                  </a:lnTo>
                  <a:lnTo>
                    <a:pt x="56" y="30"/>
                  </a:lnTo>
                  <a:lnTo>
                    <a:pt x="49" y="30"/>
                  </a:lnTo>
                  <a:lnTo>
                    <a:pt x="46" y="28"/>
                  </a:lnTo>
                  <a:lnTo>
                    <a:pt x="46" y="28"/>
                  </a:lnTo>
                  <a:lnTo>
                    <a:pt x="37" y="27"/>
                  </a:lnTo>
                  <a:lnTo>
                    <a:pt x="26" y="27"/>
                  </a:lnTo>
                  <a:lnTo>
                    <a:pt x="26" y="27"/>
                  </a:lnTo>
                  <a:lnTo>
                    <a:pt x="21" y="27"/>
                  </a:lnTo>
                  <a:lnTo>
                    <a:pt x="19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0" y="27"/>
                  </a:lnTo>
                  <a:lnTo>
                    <a:pt x="7" y="31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7" y="3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3" y="72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9" y="85"/>
                  </a:lnTo>
                  <a:lnTo>
                    <a:pt x="10" y="92"/>
                  </a:lnTo>
                  <a:lnTo>
                    <a:pt x="10" y="99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16" y="104"/>
                  </a:lnTo>
                  <a:lnTo>
                    <a:pt x="24" y="104"/>
                  </a:lnTo>
                  <a:lnTo>
                    <a:pt x="33" y="102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7" y="97"/>
                  </a:lnTo>
                  <a:lnTo>
                    <a:pt x="51" y="94"/>
                  </a:lnTo>
                  <a:lnTo>
                    <a:pt x="61" y="92"/>
                  </a:lnTo>
                  <a:lnTo>
                    <a:pt x="61" y="92"/>
                  </a:lnTo>
                  <a:lnTo>
                    <a:pt x="67" y="92"/>
                  </a:lnTo>
                  <a:lnTo>
                    <a:pt x="71" y="89"/>
                  </a:lnTo>
                  <a:lnTo>
                    <a:pt x="78" y="84"/>
                  </a:lnTo>
                  <a:lnTo>
                    <a:pt x="78" y="84"/>
                  </a:lnTo>
                  <a:lnTo>
                    <a:pt x="81" y="82"/>
                  </a:lnTo>
                  <a:lnTo>
                    <a:pt x="86" y="82"/>
                  </a:lnTo>
                  <a:lnTo>
                    <a:pt x="95" y="82"/>
                  </a:lnTo>
                  <a:lnTo>
                    <a:pt x="95" y="82"/>
                  </a:lnTo>
                  <a:lnTo>
                    <a:pt x="98" y="81"/>
                  </a:lnTo>
                  <a:lnTo>
                    <a:pt x="101" y="80"/>
                  </a:lnTo>
                  <a:lnTo>
                    <a:pt x="107" y="74"/>
                  </a:lnTo>
                  <a:lnTo>
                    <a:pt x="107" y="74"/>
                  </a:lnTo>
                  <a:lnTo>
                    <a:pt x="113" y="70"/>
                  </a:lnTo>
                  <a:lnTo>
                    <a:pt x="120" y="68"/>
                  </a:lnTo>
                  <a:lnTo>
                    <a:pt x="141" y="62"/>
                  </a:lnTo>
                  <a:lnTo>
                    <a:pt x="141" y="62"/>
                  </a:lnTo>
                  <a:lnTo>
                    <a:pt x="150" y="58"/>
                  </a:lnTo>
                  <a:lnTo>
                    <a:pt x="154" y="54"/>
                  </a:lnTo>
                  <a:lnTo>
                    <a:pt x="155" y="50"/>
                  </a:lnTo>
                  <a:lnTo>
                    <a:pt x="157" y="45"/>
                  </a:lnTo>
                  <a:lnTo>
                    <a:pt x="157" y="45"/>
                  </a:lnTo>
                  <a:lnTo>
                    <a:pt x="159" y="44"/>
                  </a:lnTo>
                  <a:lnTo>
                    <a:pt x="162" y="43"/>
                  </a:lnTo>
                  <a:lnTo>
                    <a:pt x="171" y="41"/>
                  </a:lnTo>
                  <a:lnTo>
                    <a:pt x="171" y="41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35" y="4"/>
                  </a:lnTo>
                  <a:lnTo>
                    <a:pt x="135" y="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19" name="Freeform 335"/>
            <p:cNvSpPr>
              <a:spLocks noEditPoints="1"/>
            </p:cNvSpPr>
            <p:nvPr/>
          </p:nvSpPr>
          <p:spPr bwMode="auto">
            <a:xfrm>
              <a:off x="7594477" y="3782228"/>
              <a:ext cx="176829" cy="1230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  <a:cxn ang="0">
                  <a:pos x="17" y="23"/>
                </a:cxn>
                <a:cxn ang="0">
                  <a:pos x="20" y="23"/>
                </a:cxn>
                <a:cxn ang="0">
                  <a:pos x="21" y="20"/>
                </a:cxn>
                <a:cxn ang="0">
                  <a:pos x="17" y="1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9" y="20"/>
                </a:cxn>
                <a:cxn ang="0">
                  <a:pos x="31" y="23"/>
                </a:cxn>
                <a:cxn ang="0">
                  <a:pos x="39" y="30"/>
                </a:cxn>
                <a:cxn ang="0">
                  <a:pos x="42" y="32"/>
                </a:cxn>
                <a:cxn ang="0">
                  <a:pos x="42" y="30"/>
                </a:cxn>
                <a:cxn ang="0">
                  <a:pos x="37" y="23"/>
                </a:cxn>
                <a:cxn ang="0">
                  <a:pos x="29" y="20"/>
                </a:cxn>
                <a:cxn ang="0">
                  <a:pos x="29" y="20"/>
                </a:cxn>
                <a:cxn ang="0">
                  <a:pos x="82" y="49"/>
                </a:cxn>
                <a:cxn ang="0">
                  <a:pos x="81" y="44"/>
                </a:cxn>
                <a:cxn ang="0">
                  <a:pos x="65" y="36"/>
                </a:cxn>
                <a:cxn ang="0">
                  <a:pos x="61" y="36"/>
                </a:cxn>
                <a:cxn ang="0">
                  <a:pos x="61" y="39"/>
                </a:cxn>
                <a:cxn ang="0">
                  <a:pos x="69" y="44"/>
                </a:cxn>
                <a:cxn ang="0">
                  <a:pos x="81" y="49"/>
                </a:cxn>
                <a:cxn ang="0">
                  <a:pos x="82" y="49"/>
                </a:cxn>
                <a:cxn ang="0">
                  <a:pos x="79" y="64"/>
                </a:cxn>
                <a:cxn ang="0">
                  <a:pos x="86" y="71"/>
                </a:cxn>
                <a:cxn ang="0">
                  <a:pos x="96" y="73"/>
                </a:cxn>
                <a:cxn ang="0">
                  <a:pos x="96" y="71"/>
                </a:cxn>
                <a:cxn ang="0">
                  <a:pos x="89" y="64"/>
                </a:cxn>
                <a:cxn ang="0">
                  <a:pos x="81" y="61"/>
                </a:cxn>
                <a:cxn ang="0">
                  <a:pos x="79" y="64"/>
                </a:cxn>
                <a:cxn ang="0">
                  <a:pos x="109" y="80"/>
                </a:cxn>
                <a:cxn ang="0">
                  <a:pos x="115" y="84"/>
                </a:cxn>
                <a:cxn ang="0">
                  <a:pos x="122" y="87"/>
                </a:cxn>
                <a:cxn ang="0">
                  <a:pos x="123" y="87"/>
                </a:cxn>
                <a:cxn ang="0">
                  <a:pos x="123" y="84"/>
                </a:cxn>
                <a:cxn ang="0">
                  <a:pos x="112" y="79"/>
                </a:cxn>
                <a:cxn ang="0">
                  <a:pos x="109" y="80"/>
                </a:cxn>
                <a:cxn ang="0">
                  <a:pos x="96" y="47"/>
                </a:cxn>
                <a:cxn ang="0">
                  <a:pos x="96" y="51"/>
                </a:cxn>
                <a:cxn ang="0">
                  <a:pos x="101" y="61"/>
                </a:cxn>
                <a:cxn ang="0">
                  <a:pos x="109" y="70"/>
                </a:cxn>
                <a:cxn ang="0">
                  <a:pos x="109" y="66"/>
                </a:cxn>
                <a:cxn ang="0">
                  <a:pos x="101" y="49"/>
                </a:cxn>
                <a:cxn ang="0">
                  <a:pos x="96" y="47"/>
                </a:cxn>
              </a:cxnLst>
              <a:rect l="0" t="0" r="r" b="b"/>
              <a:pathLst>
                <a:path w="125" h="87">
                  <a:moveTo>
                    <a:pt x="0" y="0"/>
                  </a:moveTo>
                  <a:lnTo>
                    <a:pt x="0" y="0"/>
                  </a:lnTo>
                  <a:lnTo>
                    <a:pt x="1" y="6"/>
                  </a:lnTo>
                  <a:lnTo>
                    <a:pt x="7" y="15"/>
                  </a:lnTo>
                  <a:lnTo>
                    <a:pt x="14" y="22"/>
                  </a:lnTo>
                  <a:lnTo>
                    <a:pt x="17" y="23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6"/>
                  </a:lnTo>
                  <a:lnTo>
                    <a:pt x="17" y="12"/>
                  </a:lnTo>
                  <a:lnTo>
                    <a:pt x="14" y="7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31" y="23"/>
                  </a:lnTo>
                  <a:lnTo>
                    <a:pt x="35" y="27"/>
                  </a:lnTo>
                  <a:lnTo>
                    <a:pt x="39" y="30"/>
                  </a:lnTo>
                  <a:lnTo>
                    <a:pt x="41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2" y="29"/>
                  </a:lnTo>
                  <a:lnTo>
                    <a:pt x="37" y="23"/>
                  </a:lnTo>
                  <a:lnTo>
                    <a:pt x="32" y="20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9" y="2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lnTo>
                    <a:pt x="82" y="47"/>
                  </a:lnTo>
                  <a:lnTo>
                    <a:pt x="81" y="44"/>
                  </a:lnTo>
                  <a:lnTo>
                    <a:pt x="74" y="40"/>
                  </a:lnTo>
                  <a:lnTo>
                    <a:pt x="65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1" y="39"/>
                  </a:lnTo>
                  <a:lnTo>
                    <a:pt x="64" y="40"/>
                  </a:lnTo>
                  <a:lnTo>
                    <a:pt x="69" y="44"/>
                  </a:lnTo>
                  <a:lnTo>
                    <a:pt x="78" y="49"/>
                  </a:lnTo>
                  <a:lnTo>
                    <a:pt x="81" y="49"/>
                  </a:lnTo>
                  <a:lnTo>
                    <a:pt x="82" y="49"/>
                  </a:lnTo>
                  <a:lnTo>
                    <a:pt x="82" y="49"/>
                  </a:lnTo>
                  <a:close/>
                  <a:moveTo>
                    <a:pt x="79" y="64"/>
                  </a:moveTo>
                  <a:lnTo>
                    <a:pt x="79" y="64"/>
                  </a:lnTo>
                  <a:lnTo>
                    <a:pt x="82" y="69"/>
                  </a:lnTo>
                  <a:lnTo>
                    <a:pt x="86" y="71"/>
                  </a:lnTo>
                  <a:lnTo>
                    <a:pt x="92" y="73"/>
                  </a:lnTo>
                  <a:lnTo>
                    <a:pt x="96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5" y="69"/>
                  </a:lnTo>
                  <a:lnTo>
                    <a:pt x="89" y="64"/>
                  </a:lnTo>
                  <a:lnTo>
                    <a:pt x="82" y="61"/>
                  </a:lnTo>
                  <a:lnTo>
                    <a:pt x="81" y="61"/>
                  </a:lnTo>
                  <a:lnTo>
                    <a:pt x="79" y="64"/>
                  </a:lnTo>
                  <a:lnTo>
                    <a:pt x="79" y="64"/>
                  </a:lnTo>
                  <a:close/>
                  <a:moveTo>
                    <a:pt x="109" y="80"/>
                  </a:moveTo>
                  <a:lnTo>
                    <a:pt x="109" y="80"/>
                  </a:lnTo>
                  <a:lnTo>
                    <a:pt x="111" y="81"/>
                  </a:lnTo>
                  <a:lnTo>
                    <a:pt x="115" y="84"/>
                  </a:lnTo>
                  <a:lnTo>
                    <a:pt x="119" y="87"/>
                  </a:lnTo>
                  <a:lnTo>
                    <a:pt x="122" y="87"/>
                  </a:lnTo>
                  <a:lnTo>
                    <a:pt x="123" y="87"/>
                  </a:lnTo>
                  <a:lnTo>
                    <a:pt x="123" y="87"/>
                  </a:lnTo>
                  <a:lnTo>
                    <a:pt x="125" y="86"/>
                  </a:lnTo>
                  <a:lnTo>
                    <a:pt x="123" y="84"/>
                  </a:lnTo>
                  <a:lnTo>
                    <a:pt x="118" y="81"/>
                  </a:lnTo>
                  <a:lnTo>
                    <a:pt x="112" y="79"/>
                  </a:lnTo>
                  <a:lnTo>
                    <a:pt x="109" y="79"/>
                  </a:lnTo>
                  <a:lnTo>
                    <a:pt x="109" y="80"/>
                  </a:lnTo>
                  <a:lnTo>
                    <a:pt x="109" y="80"/>
                  </a:lnTo>
                  <a:close/>
                  <a:moveTo>
                    <a:pt x="96" y="47"/>
                  </a:moveTo>
                  <a:lnTo>
                    <a:pt x="96" y="47"/>
                  </a:lnTo>
                  <a:lnTo>
                    <a:pt x="96" y="51"/>
                  </a:lnTo>
                  <a:lnTo>
                    <a:pt x="96" y="54"/>
                  </a:lnTo>
                  <a:lnTo>
                    <a:pt x="101" y="61"/>
                  </a:lnTo>
                  <a:lnTo>
                    <a:pt x="106" y="67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109" y="66"/>
                  </a:lnTo>
                  <a:lnTo>
                    <a:pt x="105" y="57"/>
                  </a:lnTo>
                  <a:lnTo>
                    <a:pt x="101" y="49"/>
                  </a:lnTo>
                  <a:lnTo>
                    <a:pt x="98" y="47"/>
                  </a:lnTo>
                  <a:lnTo>
                    <a:pt x="96" y="47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0" name="Freeform 336"/>
            <p:cNvSpPr>
              <a:spLocks noEditPoints="1"/>
            </p:cNvSpPr>
            <p:nvPr/>
          </p:nvSpPr>
          <p:spPr bwMode="auto">
            <a:xfrm>
              <a:off x="7594477" y="3782228"/>
              <a:ext cx="176829" cy="1230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5"/>
                </a:cxn>
                <a:cxn ang="0">
                  <a:pos x="17" y="23"/>
                </a:cxn>
                <a:cxn ang="0">
                  <a:pos x="20" y="23"/>
                </a:cxn>
                <a:cxn ang="0">
                  <a:pos x="21" y="20"/>
                </a:cxn>
                <a:cxn ang="0">
                  <a:pos x="17" y="1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29" y="20"/>
                </a:cxn>
                <a:cxn ang="0">
                  <a:pos x="31" y="23"/>
                </a:cxn>
                <a:cxn ang="0">
                  <a:pos x="39" y="30"/>
                </a:cxn>
                <a:cxn ang="0">
                  <a:pos x="42" y="32"/>
                </a:cxn>
                <a:cxn ang="0">
                  <a:pos x="42" y="30"/>
                </a:cxn>
                <a:cxn ang="0">
                  <a:pos x="37" y="23"/>
                </a:cxn>
                <a:cxn ang="0">
                  <a:pos x="29" y="20"/>
                </a:cxn>
                <a:cxn ang="0">
                  <a:pos x="29" y="20"/>
                </a:cxn>
                <a:cxn ang="0">
                  <a:pos x="82" y="49"/>
                </a:cxn>
                <a:cxn ang="0">
                  <a:pos x="81" y="44"/>
                </a:cxn>
                <a:cxn ang="0">
                  <a:pos x="65" y="36"/>
                </a:cxn>
                <a:cxn ang="0">
                  <a:pos x="61" y="36"/>
                </a:cxn>
                <a:cxn ang="0">
                  <a:pos x="61" y="39"/>
                </a:cxn>
                <a:cxn ang="0">
                  <a:pos x="69" y="44"/>
                </a:cxn>
                <a:cxn ang="0">
                  <a:pos x="81" y="49"/>
                </a:cxn>
                <a:cxn ang="0">
                  <a:pos x="82" y="49"/>
                </a:cxn>
                <a:cxn ang="0">
                  <a:pos x="79" y="64"/>
                </a:cxn>
                <a:cxn ang="0">
                  <a:pos x="86" y="71"/>
                </a:cxn>
                <a:cxn ang="0">
                  <a:pos x="96" y="73"/>
                </a:cxn>
                <a:cxn ang="0">
                  <a:pos x="96" y="71"/>
                </a:cxn>
                <a:cxn ang="0">
                  <a:pos x="89" y="64"/>
                </a:cxn>
                <a:cxn ang="0">
                  <a:pos x="81" y="61"/>
                </a:cxn>
                <a:cxn ang="0">
                  <a:pos x="79" y="64"/>
                </a:cxn>
                <a:cxn ang="0">
                  <a:pos x="109" y="80"/>
                </a:cxn>
                <a:cxn ang="0">
                  <a:pos x="115" y="84"/>
                </a:cxn>
                <a:cxn ang="0">
                  <a:pos x="122" y="87"/>
                </a:cxn>
                <a:cxn ang="0">
                  <a:pos x="123" y="87"/>
                </a:cxn>
                <a:cxn ang="0">
                  <a:pos x="123" y="84"/>
                </a:cxn>
                <a:cxn ang="0">
                  <a:pos x="112" y="79"/>
                </a:cxn>
                <a:cxn ang="0">
                  <a:pos x="109" y="80"/>
                </a:cxn>
                <a:cxn ang="0">
                  <a:pos x="96" y="47"/>
                </a:cxn>
                <a:cxn ang="0">
                  <a:pos x="96" y="51"/>
                </a:cxn>
                <a:cxn ang="0">
                  <a:pos x="101" y="61"/>
                </a:cxn>
                <a:cxn ang="0">
                  <a:pos x="109" y="70"/>
                </a:cxn>
                <a:cxn ang="0">
                  <a:pos x="109" y="66"/>
                </a:cxn>
                <a:cxn ang="0">
                  <a:pos x="101" y="49"/>
                </a:cxn>
                <a:cxn ang="0">
                  <a:pos x="96" y="47"/>
                </a:cxn>
              </a:cxnLst>
              <a:rect l="0" t="0" r="r" b="b"/>
              <a:pathLst>
                <a:path w="125" h="87">
                  <a:moveTo>
                    <a:pt x="0" y="0"/>
                  </a:moveTo>
                  <a:lnTo>
                    <a:pt x="0" y="0"/>
                  </a:lnTo>
                  <a:lnTo>
                    <a:pt x="1" y="6"/>
                  </a:lnTo>
                  <a:lnTo>
                    <a:pt x="7" y="15"/>
                  </a:lnTo>
                  <a:lnTo>
                    <a:pt x="14" y="22"/>
                  </a:lnTo>
                  <a:lnTo>
                    <a:pt x="17" y="23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6"/>
                  </a:lnTo>
                  <a:lnTo>
                    <a:pt x="17" y="12"/>
                  </a:lnTo>
                  <a:lnTo>
                    <a:pt x="14" y="7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9" y="20"/>
                  </a:moveTo>
                  <a:lnTo>
                    <a:pt x="29" y="20"/>
                  </a:lnTo>
                  <a:lnTo>
                    <a:pt x="31" y="23"/>
                  </a:lnTo>
                  <a:lnTo>
                    <a:pt x="35" y="27"/>
                  </a:lnTo>
                  <a:lnTo>
                    <a:pt x="39" y="30"/>
                  </a:lnTo>
                  <a:lnTo>
                    <a:pt x="41" y="32"/>
                  </a:lnTo>
                  <a:lnTo>
                    <a:pt x="42" y="32"/>
                  </a:lnTo>
                  <a:lnTo>
                    <a:pt x="42" y="32"/>
                  </a:lnTo>
                  <a:lnTo>
                    <a:pt x="42" y="30"/>
                  </a:lnTo>
                  <a:lnTo>
                    <a:pt x="42" y="29"/>
                  </a:lnTo>
                  <a:lnTo>
                    <a:pt x="37" y="23"/>
                  </a:lnTo>
                  <a:lnTo>
                    <a:pt x="32" y="20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9" y="20"/>
                  </a:lnTo>
                  <a:close/>
                  <a:moveTo>
                    <a:pt x="82" y="49"/>
                  </a:moveTo>
                  <a:lnTo>
                    <a:pt x="82" y="49"/>
                  </a:lnTo>
                  <a:lnTo>
                    <a:pt x="82" y="47"/>
                  </a:lnTo>
                  <a:lnTo>
                    <a:pt x="81" y="44"/>
                  </a:lnTo>
                  <a:lnTo>
                    <a:pt x="74" y="40"/>
                  </a:lnTo>
                  <a:lnTo>
                    <a:pt x="65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1" y="36"/>
                  </a:lnTo>
                  <a:lnTo>
                    <a:pt x="61" y="39"/>
                  </a:lnTo>
                  <a:lnTo>
                    <a:pt x="64" y="40"/>
                  </a:lnTo>
                  <a:lnTo>
                    <a:pt x="69" y="44"/>
                  </a:lnTo>
                  <a:lnTo>
                    <a:pt x="78" y="49"/>
                  </a:lnTo>
                  <a:lnTo>
                    <a:pt x="81" y="49"/>
                  </a:lnTo>
                  <a:lnTo>
                    <a:pt x="82" y="49"/>
                  </a:lnTo>
                  <a:lnTo>
                    <a:pt x="82" y="49"/>
                  </a:lnTo>
                  <a:close/>
                  <a:moveTo>
                    <a:pt x="79" y="64"/>
                  </a:moveTo>
                  <a:lnTo>
                    <a:pt x="79" y="64"/>
                  </a:lnTo>
                  <a:lnTo>
                    <a:pt x="82" y="69"/>
                  </a:lnTo>
                  <a:lnTo>
                    <a:pt x="86" y="71"/>
                  </a:lnTo>
                  <a:lnTo>
                    <a:pt x="92" y="73"/>
                  </a:lnTo>
                  <a:lnTo>
                    <a:pt x="96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5" y="69"/>
                  </a:lnTo>
                  <a:lnTo>
                    <a:pt x="89" y="64"/>
                  </a:lnTo>
                  <a:lnTo>
                    <a:pt x="82" y="61"/>
                  </a:lnTo>
                  <a:lnTo>
                    <a:pt x="81" y="61"/>
                  </a:lnTo>
                  <a:lnTo>
                    <a:pt x="79" y="64"/>
                  </a:lnTo>
                  <a:lnTo>
                    <a:pt x="79" y="64"/>
                  </a:lnTo>
                  <a:close/>
                  <a:moveTo>
                    <a:pt x="109" y="80"/>
                  </a:moveTo>
                  <a:lnTo>
                    <a:pt x="109" y="80"/>
                  </a:lnTo>
                  <a:lnTo>
                    <a:pt x="111" y="81"/>
                  </a:lnTo>
                  <a:lnTo>
                    <a:pt x="115" y="84"/>
                  </a:lnTo>
                  <a:lnTo>
                    <a:pt x="119" y="87"/>
                  </a:lnTo>
                  <a:lnTo>
                    <a:pt x="122" y="87"/>
                  </a:lnTo>
                  <a:lnTo>
                    <a:pt x="123" y="87"/>
                  </a:lnTo>
                  <a:lnTo>
                    <a:pt x="123" y="87"/>
                  </a:lnTo>
                  <a:lnTo>
                    <a:pt x="125" y="86"/>
                  </a:lnTo>
                  <a:lnTo>
                    <a:pt x="123" y="84"/>
                  </a:lnTo>
                  <a:lnTo>
                    <a:pt x="118" y="81"/>
                  </a:lnTo>
                  <a:lnTo>
                    <a:pt x="112" y="79"/>
                  </a:lnTo>
                  <a:lnTo>
                    <a:pt x="109" y="79"/>
                  </a:lnTo>
                  <a:lnTo>
                    <a:pt x="109" y="80"/>
                  </a:lnTo>
                  <a:lnTo>
                    <a:pt x="109" y="80"/>
                  </a:lnTo>
                  <a:close/>
                  <a:moveTo>
                    <a:pt x="96" y="47"/>
                  </a:moveTo>
                  <a:lnTo>
                    <a:pt x="96" y="47"/>
                  </a:lnTo>
                  <a:lnTo>
                    <a:pt x="96" y="51"/>
                  </a:lnTo>
                  <a:lnTo>
                    <a:pt x="96" y="54"/>
                  </a:lnTo>
                  <a:lnTo>
                    <a:pt x="101" y="61"/>
                  </a:lnTo>
                  <a:lnTo>
                    <a:pt x="106" y="67"/>
                  </a:lnTo>
                  <a:lnTo>
                    <a:pt x="109" y="70"/>
                  </a:lnTo>
                  <a:lnTo>
                    <a:pt x="109" y="70"/>
                  </a:lnTo>
                  <a:lnTo>
                    <a:pt x="109" y="66"/>
                  </a:lnTo>
                  <a:lnTo>
                    <a:pt x="105" y="57"/>
                  </a:lnTo>
                  <a:lnTo>
                    <a:pt x="101" y="49"/>
                  </a:lnTo>
                  <a:lnTo>
                    <a:pt x="98" y="47"/>
                  </a:lnTo>
                  <a:lnTo>
                    <a:pt x="96" y="47"/>
                  </a:lnTo>
                  <a:lnTo>
                    <a:pt x="96" y="4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1" name="Freeform 337"/>
            <p:cNvSpPr>
              <a:spLocks noEditPoints="1"/>
            </p:cNvSpPr>
            <p:nvPr/>
          </p:nvSpPr>
          <p:spPr bwMode="auto">
            <a:xfrm>
              <a:off x="6638188" y="3901057"/>
              <a:ext cx="925167" cy="823314"/>
            </a:xfrm>
            <a:custGeom>
              <a:avLst/>
              <a:gdLst/>
              <a:ahLst/>
              <a:cxnLst>
                <a:cxn ang="0">
                  <a:pos x="649" y="253"/>
                </a:cxn>
                <a:cxn ang="0">
                  <a:pos x="633" y="234"/>
                </a:cxn>
                <a:cxn ang="0">
                  <a:pos x="614" y="218"/>
                </a:cxn>
                <a:cxn ang="0">
                  <a:pos x="600" y="195"/>
                </a:cxn>
                <a:cxn ang="0">
                  <a:pos x="586" y="177"/>
                </a:cxn>
                <a:cxn ang="0">
                  <a:pos x="540" y="141"/>
                </a:cxn>
                <a:cxn ang="0">
                  <a:pos x="532" y="105"/>
                </a:cxn>
                <a:cxn ang="0">
                  <a:pos x="519" y="70"/>
                </a:cxn>
                <a:cxn ang="0">
                  <a:pos x="492" y="51"/>
                </a:cxn>
                <a:cxn ang="0">
                  <a:pos x="478" y="0"/>
                </a:cxn>
                <a:cxn ang="0">
                  <a:pos x="462" y="33"/>
                </a:cxn>
                <a:cxn ang="0">
                  <a:pos x="458" y="90"/>
                </a:cxn>
                <a:cxn ang="0">
                  <a:pos x="422" y="105"/>
                </a:cxn>
                <a:cxn ang="0">
                  <a:pos x="387" y="84"/>
                </a:cxn>
                <a:cxn ang="0">
                  <a:pos x="367" y="61"/>
                </a:cxn>
                <a:cxn ang="0">
                  <a:pos x="381" y="34"/>
                </a:cxn>
                <a:cxn ang="0">
                  <a:pos x="374" y="29"/>
                </a:cxn>
                <a:cxn ang="0">
                  <a:pos x="350" y="22"/>
                </a:cxn>
                <a:cxn ang="0">
                  <a:pos x="316" y="16"/>
                </a:cxn>
                <a:cxn ang="0">
                  <a:pos x="286" y="29"/>
                </a:cxn>
                <a:cxn ang="0">
                  <a:pos x="269" y="54"/>
                </a:cxn>
                <a:cxn ang="0">
                  <a:pos x="257" y="67"/>
                </a:cxn>
                <a:cxn ang="0">
                  <a:pos x="242" y="63"/>
                </a:cxn>
                <a:cxn ang="0">
                  <a:pos x="213" y="56"/>
                </a:cxn>
                <a:cxn ang="0">
                  <a:pos x="196" y="63"/>
                </a:cxn>
                <a:cxn ang="0">
                  <a:pos x="183" y="77"/>
                </a:cxn>
                <a:cxn ang="0">
                  <a:pos x="172" y="98"/>
                </a:cxn>
                <a:cxn ang="0">
                  <a:pos x="162" y="98"/>
                </a:cxn>
                <a:cxn ang="0">
                  <a:pos x="149" y="124"/>
                </a:cxn>
                <a:cxn ang="0">
                  <a:pos x="89" y="157"/>
                </a:cxn>
                <a:cxn ang="0">
                  <a:pos x="53" y="167"/>
                </a:cxn>
                <a:cxn ang="0">
                  <a:pos x="20" y="194"/>
                </a:cxn>
                <a:cxn ang="0">
                  <a:pos x="10" y="195"/>
                </a:cxn>
                <a:cxn ang="0">
                  <a:pos x="7" y="239"/>
                </a:cxn>
                <a:cxn ang="0">
                  <a:pos x="7" y="253"/>
                </a:cxn>
                <a:cxn ang="0">
                  <a:pos x="0" y="256"/>
                </a:cxn>
                <a:cxn ang="0">
                  <a:pos x="30" y="322"/>
                </a:cxn>
                <a:cxn ang="0">
                  <a:pos x="41" y="386"/>
                </a:cxn>
                <a:cxn ang="0">
                  <a:pos x="41" y="407"/>
                </a:cxn>
                <a:cxn ang="0">
                  <a:pos x="95" y="407"/>
                </a:cxn>
                <a:cxn ang="0">
                  <a:pos x="173" y="390"/>
                </a:cxn>
                <a:cxn ang="0">
                  <a:pos x="222" y="367"/>
                </a:cxn>
                <a:cxn ang="0">
                  <a:pos x="297" y="353"/>
                </a:cxn>
                <a:cxn ang="0">
                  <a:pos x="334" y="367"/>
                </a:cxn>
                <a:cxn ang="0">
                  <a:pos x="348" y="387"/>
                </a:cxn>
                <a:cxn ang="0">
                  <a:pos x="371" y="406"/>
                </a:cxn>
                <a:cxn ang="0">
                  <a:pos x="401" y="380"/>
                </a:cxn>
                <a:cxn ang="0">
                  <a:pos x="385" y="414"/>
                </a:cxn>
                <a:cxn ang="0">
                  <a:pos x="402" y="404"/>
                </a:cxn>
                <a:cxn ang="0">
                  <a:pos x="415" y="427"/>
                </a:cxn>
                <a:cxn ang="0">
                  <a:pos x="439" y="468"/>
                </a:cxn>
                <a:cxn ang="0">
                  <a:pos x="491" y="488"/>
                </a:cxn>
                <a:cxn ang="0">
                  <a:pos x="516" y="478"/>
                </a:cxn>
                <a:cxn ang="0">
                  <a:pos x="523" y="480"/>
                </a:cxn>
                <a:cxn ang="0">
                  <a:pos x="542" y="487"/>
                </a:cxn>
                <a:cxn ang="0">
                  <a:pos x="597" y="455"/>
                </a:cxn>
                <a:cxn ang="0">
                  <a:pos x="629" y="376"/>
                </a:cxn>
                <a:cxn ang="0">
                  <a:pos x="651" y="326"/>
                </a:cxn>
                <a:cxn ang="0">
                  <a:pos x="654" y="292"/>
                </a:cxn>
                <a:cxn ang="0">
                  <a:pos x="519" y="549"/>
                </a:cxn>
                <a:cxn ang="0">
                  <a:pos x="546" y="576"/>
                </a:cxn>
                <a:cxn ang="0">
                  <a:pos x="562" y="569"/>
                </a:cxn>
                <a:cxn ang="0">
                  <a:pos x="565" y="528"/>
                </a:cxn>
              </a:cxnLst>
              <a:rect l="0" t="0" r="r" b="b"/>
              <a:pathLst>
                <a:path w="654" h="582">
                  <a:moveTo>
                    <a:pt x="654" y="292"/>
                  </a:moveTo>
                  <a:lnTo>
                    <a:pt x="654" y="292"/>
                  </a:lnTo>
                  <a:lnTo>
                    <a:pt x="654" y="289"/>
                  </a:lnTo>
                  <a:lnTo>
                    <a:pt x="654" y="285"/>
                  </a:lnTo>
                  <a:lnTo>
                    <a:pt x="651" y="280"/>
                  </a:lnTo>
                  <a:lnTo>
                    <a:pt x="651" y="280"/>
                  </a:lnTo>
                  <a:lnTo>
                    <a:pt x="650" y="280"/>
                  </a:lnTo>
                  <a:lnTo>
                    <a:pt x="650" y="280"/>
                  </a:lnTo>
                  <a:lnTo>
                    <a:pt x="649" y="279"/>
                  </a:lnTo>
                  <a:lnTo>
                    <a:pt x="649" y="278"/>
                  </a:lnTo>
                  <a:lnTo>
                    <a:pt x="647" y="271"/>
                  </a:lnTo>
                  <a:lnTo>
                    <a:pt x="649" y="253"/>
                  </a:lnTo>
                  <a:lnTo>
                    <a:pt x="649" y="253"/>
                  </a:lnTo>
                  <a:lnTo>
                    <a:pt x="650" y="248"/>
                  </a:lnTo>
                  <a:lnTo>
                    <a:pt x="650" y="246"/>
                  </a:lnTo>
                  <a:lnTo>
                    <a:pt x="649" y="248"/>
                  </a:lnTo>
                  <a:lnTo>
                    <a:pt x="646" y="251"/>
                  </a:lnTo>
                  <a:lnTo>
                    <a:pt x="646" y="251"/>
                  </a:lnTo>
                  <a:lnTo>
                    <a:pt x="643" y="251"/>
                  </a:lnTo>
                  <a:lnTo>
                    <a:pt x="641" y="251"/>
                  </a:lnTo>
                  <a:lnTo>
                    <a:pt x="639" y="246"/>
                  </a:lnTo>
                  <a:lnTo>
                    <a:pt x="634" y="238"/>
                  </a:lnTo>
                  <a:lnTo>
                    <a:pt x="634" y="238"/>
                  </a:lnTo>
                  <a:lnTo>
                    <a:pt x="633" y="234"/>
                  </a:lnTo>
                  <a:lnTo>
                    <a:pt x="630" y="229"/>
                  </a:lnTo>
                  <a:lnTo>
                    <a:pt x="626" y="226"/>
                  </a:lnTo>
                  <a:lnTo>
                    <a:pt x="624" y="225"/>
                  </a:lnTo>
                  <a:lnTo>
                    <a:pt x="622" y="225"/>
                  </a:lnTo>
                  <a:lnTo>
                    <a:pt x="622" y="225"/>
                  </a:lnTo>
                  <a:lnTo>
                    <a:pt x="620" y="225"/>
                  </a:lnTo>
                  <a:lnTo>
                    <a:pt x="619" y="225"/>
                  </a:lnTo>
                  <a:lnTo>
                    <a:pt x="619" y="222"/>
                  </a:lnTo>
                  <a:lnTo>
                    <a:pt x="617" y="219"/>
                  </a:lnTo>
                  <a:lnTo>
                    <a:pt x="616" y="218"/>
                  </a:lnTo>
                  <a:lnTo>
                    <a:pt x="614" y="218"/>
                  </a:lnTo>
                  <a:lnTo>
                    <a:pt x="614" y="218"/>
                  </a:lnTo>
                  <a:lnTo>
                    <a:pt x="612" y="218"/>
                  </a:lnTo>
                  <a:lnTo>
                    <a:pt x="610" y="216"/>
                  </a:lnTo>
                  <a:lnTo>
                    <a:pt x="609" y="214"/>
                  </a:lnTo>
                  <a:lnTo>
                    <a:pt x="609" y="208"/>
                  </a:lnTo>
                  <a:lnTo>
                    <a:pt x="609" y="201"/>
                  </a:lnTo>
                  <a:lnTo>
                    <a:pt x="609" y="201"/>
                  </a:lnTo>
                  <a:lnTo>
                    <a:pt x="609" y="198"/>
                  </a:lnTo>
                  <a:lnTo>
                    <a:pt x="607" y="197"/>
                  </a:lnTo>
                  <a:lnTo>
                    <a:pt x="604" y="197"/>
                  </a:lnTo>
                  <a:lnTo>
                    <a:pt x="602" y="197"/>
                  </a:lnTo>
                  <a:lnTo>
                    <a:pt x="602" y="197"/>
                  </a:lnTo>
                  <a:lnTo>
                    <a:pt x="600" y="195"/>
                  </a:lnTo>
                  <a:lnTo>
                    <a:pt x="597" y="195"/>
                  </a:lnTo>
                  <a:lnTo>
                    <a:pt x="593" y="197"/>
                  </a:lnTo>
                  <a:lnTo>
                    <a:pt x="593" y="197"/>
                  </a:lnTo>
                  <a:lnTo>
                    <a:pt x="592" y="197"/>
                  </a:lnTo>
                  <a:lnTo>
                    <a:pt x="590" y="197"/>
                  </a:lnTo>
                  <a:lnTo>
                    <a:pt x="589" y="194"/>
                  </a:lnTo>
                  <a:lnTo>
                    <a:pt x="589" y="189"/>
                  </a:lnTo>
                  <a:lnTo>
                    <a:pt x="589" y="185"/>
                  </a:lnTo>
                  <a:lnTo>
                    <a:pt x="589" y="185"/>
                  </a:lnTo>
                  <a:lnTo>
                    <a:pt x="589" y="182"/>
                  </a:lnTo>
                  <a:lnTo>
                    <a:pt x="589" y="179"/>
                  </a:lnTo>
                  <a:lnTo>
                    <a:pt x="586" y="177"/>
                  </a:lnTo>
                  <a:lnTo>
                    <a:pt x="583" y="174"/>
                  </a:lnTo>
                  <a:lnTo>
                    <a:pt x="583" y="174"/>
                  </a:lnTo>
                  <a:lnTo>
                    <a:pt x="580" y="171"/>
                  </a:lnTo>
                  <a:lnTo>
                    <a:pt x="577" y="168"/>
                  </a:lnTo>
                  <a:lnTo>
                    <a:pt x="577" y="162"/>
                  </a:lnTo>
                  <a:lnTo>
                    <a:pt x="577" y="162"/>
                  </a:lnTo>
                  <a:lnTo>
                    <a:pt x="576" y="160"/>
                  </a:lnTo>
                  <a:lnTo>
                    <a:pt x="573" y="157"/>
                  </a:lnTo>
                  <a:lnTo>
                    <a:pt x="562" y="150"/>
                  </a:lnTo>
                  <a:lnTo>
                    <a:pt x="549" y="144"/>
                  </a:lnTo>
                  <a:lnTo>
                    <a:pt x="540" y="141"/>
                  </a:lnTo>
                  <a:lnTo>
                    <a:pt x="540" y="141"/>
                  </a:lnTo>
                  <a:lnTo>
                    <a:pt x="539" y="140"/>
                  </a:lnTo>
                  <a:lnTo>
                    <a:pt x="538" y="138"/>
                  </a:lnTo>
                  <a:lnTo>
                    <a:pt x="538" y="135"/>
                  </a:lnTo>
                  <a:lnTo>
                    <a:pt x="538" y="133"/>
                  </a:lnTo>
                  <a:lnTo>
                    <a:pt x="536" y="130"/>
                  </a:lnTo>
                  <a:lnTo>
                    <a:pt x="536" y="130"/>
                  </a:lnTo>
                  <a:lnTo>
                    <a:pt x="535" y="127"/>
                  </a:lnTo>
                  <a:lnTo>
                    <a:pt x="533" y="121"/>
                  </a:lnTo>
                  <a:lnTo>
                    <a:pt x="533" y="110"/>
                  </a:lnTo>
                  <a:lnTo>
                    <a:pt x="533" y="110"/>
                  </a:lnTo>
                  <a:lnTo>
                    <a:pt x="532" y="107"/>
                  </a:lnTo>
                  <a:lnTo>
                    <a:pt x="532" y="105"/>
                  </a:lnTo>
                  <a:lnTo>
                    <a:pt x="528" y="101"/>
                  </a:lnTo>
                  <a:lnTo>
                    <a:pt x="525" y="97"/>
                  </a:lnTo>
                  <a:lnTo>
                    <a:pt x="523" y="96"/>
                  </a:lnTo>
                  <a:lnTo>
                    <a:pt x="523" y="93"/>
                  </a:lnTo>
                  <a:lnTo>
                    <a:pt x="523" y="93"/>
                  </a:lnTo>
                  <a:lnTo>
                    <a:pt x="523" y="88"/>
                  </a:lnTo>
                  <a:lnTo>
                    <a:pt x="522" y="84"/>
                  </a:lnTo>
                  <a:lnTo>
                    <a:pt x="521" y="78"/>
                  </a:lnTo>
                  <a:lnTo>
                    <a:pt x="521" y="74"/>
                  </a:lnTo>
                  <a:lnTo>
                    <a:pt x="521" y="74"/>
                  </a:lnTo>
                  <a:lnTo>
                    <a:pt x="521" y="71"/>
                  </a:lnTo>
                  <a:lnTo>
                    <a:pt x="519" y="70"/>
                  </a:lnTo>
                  <a:lnTo>
                    <a:pt x="516" y="66"/>
                  </a:lnTo>
                  <a:lnTo>
                    <a:pt x="512" y="64"/>
                  </a:lnTo>
                  <a:lnTo>
                    <a:pt x="511" y="61"/>
                  </a:lnTo>
                  <a:lnTo>
                    <a:pt x="511" y="61"/>
                  </a:lnTo>
                  <a:lnTo>
                    <a:pt x="509" y="59"/>
                  </a:lnTo>
                  <a:lnTo>
                    <a:pt x="506" y="60"/>
                  </a:lnTo>
                  <a:lnTo>
                    <a:pt x="498" y="61"/>
                  </a:lnTo>
                  <a:lnTo>
                    <a:pt x="498" y="61"/>
                  </a:lnTo>
                  <a:lnTo>
                    <a:pt x="496" y="61"/>
                  </a:lnTo>
                  <a:lnTo>
                    <a:pt x="495" y="60"/>
                  </a:lnTo>
                  <a:lnTo>
                    <a:pt x="494" y="57"/>
                  </a:lnTo>
                  <a:lnTo>
                    <a:pt x="492" y="51"/>
                  </a:lnTo>
                  <a:lnTo>
                    <a:pt x="494" y="46"/>
                  </a:lnTo>
                  <a:lnTo>
                    <a:pt x="494" y="46"/>
                  </a:lnTo>
                  <a:lnTo>
                    <a:pt x="492" y="39"/>
                  </a:lnTo>
                  <a:lnTo>
                    <a:pt x="491" y="32"/>
                  </a:lnTo>
                  <a:lnTo>
                    <a:pt x="489" y="24"/>
                  </a:lnTo>
                  <a:lnTo>
                    <a:pt x="485" y="20"/>
                  </a:lnTo>
                  <a:lnTo>
                    <a:pt x="485" y="20"/>
                  </a:lnTo>
                  <a:lnTo>
                    <a:pt x="482" y="16"/>
                  </a:lnTo>
                  <a:lnTo>
                    <a:pt x="481" y="9"/>
                  </a:lnTo>
                  <a:lnTo>
                    <a:pt x="479" y="3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76" y="0"/>
                  </a:lnTo>
                  <a:lnTo>
                    <a:pt x="475" y="0"/>
                  </a:lnTo>
                  <a:lnTo>
                    <a:pt x="471" y="3"/>
                  </a:lnTo>
                  <a:lnTo>
                    <a:pt x="468" y="7"/>
                  </a:lnTo>
                  <a:lnTo>
                    <a:pt x="468" y="12"/>
                  </a:lnTo>
                  <a:lnTo>
                    <a:pt x="468" y="12"/>
                  </a:lnTo>
                  <a:lnTo>
                    <a:pt x="466" y="19"/>
                  </a:lnTo>
                  <a:lnTo>
                    <a:pt x="465" y="22"/>
                  </a:lnTo>
                  <a:lnTo>
                    <a:pt x="464" y="24"/>
                  </a:lnTo>
                  <a:lnTo>
                    <a:pt x="464" y="24"/>
                  </a:lnTo>
                  <a:lnTo>
                    <a:pt x="462" y="29"/>
                  </a:lnTo>
                  <a:lnTo>
                    <a:pt x="462" y="33"/>
                  </a:lnTo>
                  <a:lnTo>
                    <a:pt x="464" y="39"/>
                  </a:lnTo>
                  <a:lnTo>
                    <a:pt x="462" y="40"/>
                  </a:lnTo>
                  <a:lnTo>
                    <a:pt x="461" y="43"/>
                  </a:lnTo>
                  <a:lnTo>
                    <a:pt x="461" y="43"/>
                  </a:lnTo>
                  <a:lnTo>
                    <a:pt x="459" y="44"/>
                  </a:lnTo>
                  <a:lnTo>
                    <a:pt x="459" y="47"/>
                  </a:lnTo>
                  <a:lnTo>
                    <a:pt x="459" y="54"/>
                  </a:lnTo>
                  <a:lnTo>
                    <a:pt x="459" y="63"/>
                  </a:lnTo>
                  <a:lnTo>
                    <a:pt x="459" y="71"/>
                  </a:lnTo>
                  <a:lnTo>
                    <a:pt x="459" y="71"/>
                  </a:lnTo>
                  <a:lnTo>
                    <a:pt x="458" y="84"/>
                  </a:lnTo>
                  <a:lnTo>
                    <a:pt x="458" y="90"/>
                  </a:lnTo>
                  <a:lnTo>
                    <a:pt x="455" y="96"/>
                  </a:lnTo>
                  <a:lnTo>
                    <a:pt x="455" y="96"/>
                  </a:lnTo>
                  <a:lnTo>
                    <a:pt x="452" y="100"/>
                  </a:lnTo>
                  <a:lnTo>
                    <a:pt x="449" y="105"/>
                  </a:lnTo>
                  <a:lnTo>
                    <a:pt x="447" y="111"/>
                  </a:lnTo>
                  <a:lnTo>
                    <a:pt x="441" y="114"/>
                  </a:lnTo>
                  <a:lnTo>
                    <a:pt x="441" y="114"/>
                  </a:lnTo>
                  <a:lnTo>
                    <a:pt x="435" y="115"/>
                  </a:lnTo>
                  <a:lnTo>
                    <a:pt x="428" y="113"/>
                  </a:lnTo>
                  <a:lnTo>
                    <a:pt x="424" y="110"/>
                  </a:lnTo>
                  <a:lnTo>
                    <a:pt x="422" y="105"/>
                  </a:lnTo>
                  <a:lnTo>
                    <a:pt x="422" y="105"/>
                  </a:lnTo>
                  <a:lnTo>
                    <a:pt x="421" y="103"/>
                  </a:lnTo>
                  <a:lnTo>
                    <a:pt x="417" y="101"/>
                  </a:lnTo>
                  <a:lnTo>
                    <a:pt x="412" y="100"/>
                  </a:lnTo>
                  <a:lnTo>
                    <a:pt x="408" y="100"/>
                  </a:lnTo>
                  <a:lnTo>
                    <a:pt x="408" y="100"/>
                  </a:lnTo>
                  <a:lnTo>
                    <a:pt x="404" y="98"/>
                  </a:lnTo>
                  <a:lnTo>
                    <a:pt x="401" y="96"/>
                  </a:lnTo>
                  <a:lnTo>
                    <a:pt x="397" y="91"/>
                  </a:lnTo>
                  <a:lnTo>
                    <a:pt x="392" y="87"/>
                  </a:lnTo>
                  <a:lnTo>
                    <a:pt x="392" y="87"/>
                  </a:lnTo>
                  <a:lnTo>
                    <a:pt x="390" y="86"/>
                  </a:lnTo>
                  <a:lnTo>
                    <a:pt x="387" y="84"/>
                  </a:lnTo>
                  <a:lnTo>
                    <a:pt x="381" y="84"/>
                  </a:lnTo>
                  <a:lnTo>
                    <a:pt x="378" y="84"/>
                  </a:lnTo>
                  <a:lnTo>
                    <a:pt x="377" y="83"/>
                  </a:lnTo>
                  <a:lnTo>
                    <a:pt x="375" y="81"/>
                  </a:lnTo>
                  <a:lnTo>
                    <a:pt x="375" y="81"/>
                  </a:lnTo>
                  <a:lnTo>
                    <a:pt x="374" y="77"/>
                  </a:lnTo>
                  <a:lnTo>
                    <a:pt x="371" y="74"/>
                  </a:lnTo>
                  <a:lnTo>
                    <a:pt x="365" y="68"/>
                  </a:lnTo>
                  <a:lnTo>
                    <a:pt x="365" y="68"/>
                  </a:lnTo>
                  <a:lnTo>
                    <a:pt x="363" y="67"/>
                  </a:lnTo>
                  <a:lnTo>
                    <a:pt x="361" y="66"/>
                  </a:lnTo>
                  <a:lnTo>
                    <a:pt x="367" y="61"/>
                  </a:lnTo>
                  <a:lnTo>
                    <a:pt x="367" y="61"/>
                  </a:lnTo>
                  <a:lnTo>
                    <a:pt x="370" y="59"/>
                  </a:lnTo>
                  <a:lnTo>
                    <a:pt x="370" y="54"/>
                  </a:lnTo>
                  <a:lnTo>
                    <a:pt x="370" y="51"/>
                  </a:lnTo>
                  <a:lnTo>
                    <a:pt x="368" y="47"/>
                  </a:lnTo>
                  <a:lnTo>
                    <a:pt x="368" y="47"/>
                  </a:lnTo>
                  <a:lnTo>
                    <a:pt x="367" y="46"/>
                  </a:lnTo>
                  <a:lnTo>
                    <a:pt x="370" y="44"/>
                  </a:lnTo>
                  <a:lnTo>
                    <a:pt x="378" y="40"/>
                  </a:lnTo>
                  <a:lnTo>
                    <a:pt x="378" y="40"/>
                  </a:lnTo>
                  <a:lnTo>
                    <a:pt x="381" y="37"/>
                  </a:lnTo>
                  <a:lnTo>
                    <a:pt x="381" y="34"/>
                  </a:lnTo>
                  <a:lnTo>
                    <a:pt x="381" y="32"/>
                  </a:lnTo>
                  <a:lnTo>
                    <a:pt x="384" y="30"/>
                  </a:lnTo>
                  <a:lnTo>
                    <a:pt x="384" y="30"/>
                  </a:lnTo>
                  <a:lnTo>
                    <a:pt x="385" y="27"/>
                  </a:lnTo>
                  <a:lnTo>
                    <a:pt x="385" y="26"/>
                  </a:lnTo>
                  <a:lnTo>
                    <a:pt x="384" y="23"/>
                  </a:lnTo>
                  <a:lnTo>
                    <a:pt x="380" y="22"/>
                  </a:lnTo>
                  <a:lnTo>
                    <a:pt x="380" y="22"/>
                  </a:lnTo>
                  <a:lnTo>
                    <a:pt x="377" y="22"/>
                  </a:lnTo>
                  <a:lnTo>
                    <a:pt x="375" y="24"/>
                  </a:lnTo>
                  <a:lnTo>
                    <a:pt x="375" y="27"/>
                  </a:lnTo>
                  <a:lnTo>
                    <a:pt x="374" y="29"/>
                  </a:lnTo>
                  <a:lnTo>
                    <a:pt x="374" y="29"/>
                  </a:lnTo>
                  <a:lnTo>
                    <a:pt x="373" y="27"/>
                  </a:lnTo>
                  <a:lnTo>
                    <a:pt x="371" y="24"/>
                  </a:lnTo>
                  <a:lnTo>
                    <a:pt x="370" y="22"/>
                  </a:lnTo>
                  <a:lnTo>
                    <a:pt x="368" y="20"/>
                  </a:lnTo>
                  <a:lnTo>
                    <a:pt x="368" y="20"/>
                  </a:lnTo>
                  <a:lnTo>
                    <a:pt x="363" y="24"/>
                  </a:lnTo>
                  <a:lnTo>
                    <a:pt x="358" y="26"/>
                  </a:lnTo>
                  <a:lnTo>
                    <a:pt x="357" y="26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50" y="22"/>
                  </a:lnTo>
                  <a:lnTo>
                    <a:pt x="341" y="19"/>
                  </a:lnTo>
                  <a:lnTo>
                    <a:pt x="324" y="14"/>
                  </a:lnTo>
                  <a:lnTo>
                    <a:pt x="324" y="14"/>
                  </a:lnTo>
                  <a:lnTo>
                    <a:pt x="320" y="13"/>
                  </a:lnTo>
                  <a:lnTo>
                    <a:pt x="316" y="9"/>
                  </a:lnTo>
                  <a:lnTo>
                    <a:pt x="313" y="6"/>
                  </a:lnTo>
                  <a:lnTo>
                    <a:pt x="311" y="6"/>
                  </a:lnTo>
                  <a:lnTo>
                    <a:pt x="310" y="6"/>
                  </a:lnTo>
                  <a:lnTo>
                    <a:pt x="310" y="6"/>
                  </a:lnTo>
                  <a:lnTo>
                    <a:pt x="307" y="7"/>
                  </a:lnTo>
                  <a:lnTo>
                    <a:pt x="309" y="10"/>
                  </a:lnTo>
                  <a:lnTo>
                    <a:pt x="316" y="16"/>
                  </a:lnTo>
                  <a:lnTo>
                    <a:pt x="316" y="16"/>
                  </a:lnTo>
                  <a:lnTo>
                    <a:pt x="316" y="19"/>
                  </a:lnTo>
                  <a:lnTo>
                    <a:pt x="314" y="20"/>
                  </a:lnTo>
                  <a:lnTo>
                    <a:pt x="307" y="23"/>
                  </a:lnTo>
                  <a:lnTo>
                    <a:pt x="299" y="24"/>
                  </a:lnTo>
                  <a:lnTo>
                    <a:pt x="291" y="24"/>
                  </a:lnTo>
                  <a:lnTo>
                    <a:pt x="291" y="24"/>
                  </a:lnTo>
                  <a:lnTo>
                    <a:pt x="289" y="24"/>
                  </a:lnTo>
                  <a:lnTo>
                    <a:pt x="289" y="26"/>
                  </a:lnTo>
                  <a:lnTo>
                    <a:pt x="289" y="27"/>
                  </a:lnTo>
                  <a:lnTo>
                    <a:pt x="287" y="29"/>
                  </a:lnTo>
                  <a:lnTo>
                    <a:pt x="286" y="29"/>
                  </a:lnTo>
                  <a:lnTo>
                    <a:pt x="286" y="29"/>
                  </a:lnTo>
                  <a:lnTo>
                    <a:pt x="284" y="29"/>
                  </a:lnTo>
                  <a:lnTo>
                    <a:pt x="283" y="30"/>
                  </a:lnTo>
                  <a:lnTo>
                    <a:pt x="280" y="34"/>
                  </a:lnTo>
                  <a:lnTo>
                    <a:pt x="277" y="39"/>
                  </a:lnTo>
                  <a:lnTo>
                    <a:pt x="274" y="43"/>
                  </a:lnTo>
                  <a:lnTo>
                    <a:pt x="274" y="43"/>
                  </a:lnTo>
                  <a:lnTo>
                    <a:pt x="273" y="47"/>
                  </a:lnTo>
                  <a:lnTo>
                    <a:pt x="272" y="50"/>
                  </a:lnTo>
                  <a:lnTo>
                    <a:pt x="272" y="53"/>
                  </a:lnTo>
                  <a:lnTo>
                    <a:pt x="269" y="54"/>
                  </a:lnTo>
                  <a:lnTo>
                    <a:pt x="269" y="54"/>
                  </a:lnTo>
                  <a:lnTo>
                    <a:pt x="266" y="57"/>
                  </a:lnTo>
                  <a:lnTo>
                    <a:pt x="264" y="60"/>
                  </a:lnTo>
                  <a:lnTo>
                    <a:pt x="266" y="64"/>
                  </a:lnTo>
                  <a:lnTo>
                    <a:pt x="269" y="68"/>
                  </a:lnTo>
                  <a:lnTo>
                    <a:pt x="269" y="68"/>
                  </a:lnTo>
                  <a:lnTo>
                    <a:pt x="272" y="73"/>
                  </a:lnTo>
                  <a:lnTo>
                    <a:pt x="270" y="73"/>
                  </a:lnTo>
                  <a:lnTo>
                    <a:pt x="269" y="74"/>
                  </a:lnTo>
                  <a:lnTo>
                    <a:pt x="266" y="73"/>
                  </a:lnTo>
                  <a:lnTo>
                    <a:pt x="262" y="70"/>
                  </a:lnTo>
                  <a:lnTo>
                    <a:pt x="262" y="70"/>
                  </a:lnTo>
                  <a:lnTo>
                    <a:pt x="257" y="67"/>
                  </a:lnTo>
                  <a:lnTo>
                    <a:pt x="253" y="66"/>
                  </a:lnTo>
                  <a:lnTo>
                    <a:pt x="252" y="67"/>
                  </a:lnTo>
                  <a:lnTo>
                    <a:pt x="250" y="71"/>
                  </a:lnTo>
                  <a:lnTo>
                    <a:pt x="250" y="71"/>
                  </a:lnTo>
                  <a:lnTo>
                    <a:pt x="250" y="74"/>
                  </a:lnTo>
                  <a:lnTo>
                    <a:pt x="247" y="74"/>
                  </a:lnTo>
                  <a:lnTo>
                    <a:pt x="246" y="71"/>
                  </a:lnTo>
                  <a:lnTo>
                    <a:pt x="246" y="67"/>
                  </a:lnTo>
                  <a:lnTo>
                    <a:pt x="246" y="67"/>
                  </a:lnTo>
                  <a:lnTo>
                    <a:pt x="246" y="66"/>
                  </a:lnTo>
                  <a:lnTo>
                    <a:pt x="245" y="64"/>
                  </a:lnTo>
                  <a:lnTo>
                    <a:pt x="242" y="63"/>
                  </a:lnTo>
                  <a:lnTo>
                    <a:pt x="239" y="61"/>
                  </a:lnTo>
                  <a:lnTo>
                    <a:pt x="236" y="60"/>
                  </a:lnTo>
                  <a:lnTo>
                    <a:pt x="236" y="60"/>
                  </a:lnTo>
                  <a:lnTo>
                    <a:pt x="235" y="57"/>
                  </a:lnTo>
                  <a:lnTo>
                    <a:pt x="230" y="53"/>
                  </a:lnTo>
                  <a:lnTo>
                    <a:pt x="227" y="51"/>
                  </a:lnTo>
                  <a:lnTo>
                    <a:pt x="223" y="50"/>
                  </a:lnTo>
                  <a:lnTo>
                    <a:pt x="223" y="50"/>
                  </a:lnTo>
                  <a:lnTo>
                    <a:pt x="220" y="51"/>
                  </a:lnTo>
                  <a:lnTo>
                    <a:pt x="219" y="53"/>
                  </a:lnTo>
                  <a:lnTo>
                    <a:pt x="216" y="54"/>
                  </a:lnTo>
                  <a:lnTo>
                    <a:pt x="213" y="56"/>
                  </a:lnTo>
                  <a:lnTo>
                    <a:pt x="213" y="56"/>
                  </a:lnTo>
                  <a:lnTo>
                    <a:pt x="210" y="56"/>
                  </a:lnTo>
                  <a:lnTo>
                    <a:pt x="209" y="57"/>
                  </a:lnTo>
                  <a:lnTo>
                    <a:pt x="209" y="60"/>
                  </a:lnTo>
                  <a:lnTo>
                    <a:pt x="209" y="63"/>
                  </a:lnTo>
                  <a:lnTo>
                    <a:pt x="209" y="63"/>
                  </a:lnTo>
                  <a:lnTo>
                    <a:pt x="209" y="64"/>
                  </a:lnTo>
                  <a:lnTo>
                    <a:pt x="208" y="64"/>
                  </a:lnTo>
                  <a:lnTo>
                    <a:pt x="205" y="64"/>
                  </a:lnTo>
                  <a:lnTo>
                    <a:pt x="200" y="63"/>
                  </a:lnTo>
                  <a:lnTo>
                    <a:pt x="196" y="63"/>
                  </a:lnTo>
                  <a:lnTo>
                    <a:pt x="196" y="63"/>
                  </a:lnTo>
                  <a:lnTo>
                    <a:pt x="193" y="64"/>
                  </a:lnTo>
                  <a:lnTo>
                    <a:pt x="193" y="67"/>
                  </a:lnTo>
                  <a:lnTo>
                    <a:pt x="195" y="68"/>
                  </a:lnTo>
                  <a:lnTo>
                    <a:pt x="193" y="70"/>
                  </a:lnTo>
                  <a:lnTo>
                    <a:pt x="193" y="70"/>
                  </a:lnTo>
                  <a:lnTo>
                    <a:pt x="192" y="71"/>
                  </a:lnTo>
                  <a:lnTo>
                    <a:pt x="190" y="73"/>
                  </a:lnTo>
                  <a:lnTo>
                    <a:pt x="189" y="74"/>
                  </a:lnTo>
                  <a:lnTo>
                    <a:pt x="186" y="76"/>
                  </a:lnTo>
                  <a:lnTo>
                    <a:pt x="186" y="76"/>
                  </a:lnTo>
                  <a:lnTo>
                    <a:pt x="185" y="76"/>
                  </a:lnTo>
                  <a:lnTo>
                    <a:pt x="183" y="77"/>
                  </a:lnTo>
                  <a:lnTo>
                    <a:pt x="182" y="81"/>
                  </a:lnTo>
                  <a:lnTo>
                    <a:pt x="183" y="91"/>
                  </a:lnTo>
                  <a:lnTo>
                    <a:pt x="183" y="91"/>
                  </a:lnTo>
                  <a:lnTo>
                    <a:pt x="183" y="93"/>
                  </a:lnTo>
                  <a:lnTo>
                    <a:pt x="182" y="93"/>
                  </a:lnTo>
                  <a:lnTo>
                    <a:pt x="179" y="93"/>
                  </a:lnTo>
                  <a:lnTo>
                    <a:pt x="175" y="90"/>
                  </a:lnTo>
                  <a:lnTo>
                    <a:pt x="171" y="90"/>
                  </a:lnTo>
                  <a:lnTo>
                    <a:pt x="171" y="90"/>
                  </a:lnTo>
                  <a:lnTo>
                    <a:pt x="169" y="91"/>
                  </a:lnTo>
                  <a:lnTo>
                    <a:pt x="171" y="94"/>
                  </a:lnTo>
                  <a:lnTo>
                    <a:pt x="172" y="98"/>
                  </a:lnTo>
                  <a:lnTo>
                    <a:pt x="173" y="103"/>
                  </a:lnTo>
                  <a:lnTo>
                    <a:pt x="173" y="103"/>
                  </a:lnTo>
                  <a:lnTo>
                    <a:pt x="173" y="105"/>
                  </a:lnTo>
                  <a:lnTo>
                    <a:pt x="172" y="107"/>
                  </a:lnTo>
                  <a:lnTo>
                    <a:pt x="169" y="110"/>
                  </a:lnTo>
                  <a:lnTo>
                    <a:pt x="169" y="110"/>
                  </a:lnTo>
                  <a:lnTo>
                    <a:pt x="168" y="111"/>
                  </a:lnTo>
                  <a:lnTo>
                    <a:pt x="166" y="110"/>
                  </a:lnTo>
                  <a:lnTo>
                    <a:pt x="165" y="107"/>
                  </a:lnTo>
                  <a:lnTo>
                    <a:pt x="163" y="103"/>
                  </a:lnTo>
                  <a:lnTo>
                    <a:pt x="162" y="98"/>
                  </a:lnTo>
                  <a:lnTo>
                    <a:pt x="162" y="98"/>
                  </a:lnTo>
                  <a:lnTo>
                    <a:pt x="162" y="97"/>
                  </a:lnTo>
                  <a:lnTo>
                    <a:pt x="161" y="96"/>
                  </a:lnTo>
                  <a:lnTo>
                    <a:pt x="158" y="97"/>
                  </a:lnTo>
                  <a:lnTo>
                    <a:pt x="149" y="104"/>
                  </a:lnTo>
                  <a:lnTo>
                    <a:pt x="149" y="104"/>
                  </a:lnTo>
                  <a:lnTo>
                    <a:pt x="148" y="107"/>
                  </a:lnTo>
                  <a:lnTo>
                    <a:pt x="148" y="110"/>
                  </a:lnTo>
                  <a:lnTo>
                    <a:pt x="148" y="115"/>
                  </a:lnTo>
                  <a:lnTo>
                    <a:pt x="149" y="121"/>
                  </a:lnTo>
                  <a:lnTo>
                    <a:pt x="149" y="123"/>
                  </a:lnTo>
                  <a:lnTo>
                    <a:pt x="149" y="124"/>
                  </a:lnTo>
                  <a:lnTo>
                    <a:pt x="149" y="124"/>
                  </a:lnTo>
                  <a:lnTo>
                    <a:pt x="139" y="133"/>
                  </a:lnTo>
                  <a:lnTo>
                    <a:pt x="126" y="147"/>
                  </a:lnTo>
                  <a:lnTo>
                    <a:pt x="126" y="147"/>
                  </a:lnTo>
                  <a:lnTo>
                    <a:pt x="122" y="150"/>
                  </a:lnTo>
                  <a:lnTo>
                    <a:pt x="119" y="151"/>
                  </a:lnTo>
                  <a:lnTo>
                    <a:pt x="111" y="152"/>
                  </a:lnTo>
                  <a:lnTo>
                    <a:pt x="102" y="152"/>
                  </a:lnTo>
                  <a:lnTo>
                    <a:pt x="99" y="152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94" y="157"/>
                  </a:lnTo>
                  <a:lnTo>
                    <a:pt x="89" y="157"/>
                  </a:lnTo>
                  <a:lnTo>
                    <a:pt x="87" y="157"/>
                  </a:lnTo>
                  <a:lnTo>
                    <a:pt x="82" y="160"/>
                  </a:lnTo>
                  <a:lnTo>
                    <a:pt x="82" y="160"/>
                  </a:lnTo>
                  <a:lnTo>
                    <a:pt x="72" y="165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7" y="165"/>
                  </a:lnTo>
                  <a:lnTo>
                    <a:pt x="67" y="165"/>
                  </a:lnTo>
                  <a:lnTo>
                    <a:pt x="65" y="164"/>
                  </a:lnTo>
                  <a:lnTo>
                    <a:pt x="64" y="164"/>
                  </a:lnTo>
                  <a:lnTo>
                    <a:pt x="58" y="164"/>
                  </a:lnTo>
                  <a:lnTo>
                    <a:pt x="53" y="167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3" y="175"/>
                  </a:lnTo>
                  <a:lnTo>
                    <a:pt x="38" y="178"/>
                  </a:lnTo>
                  <a:lnTo>
                    <a:pt x="33" y="181"/>
                  </a:lnTo>
                  <a:lnTo>
                    <a:pt x="28" y="181"/>
                  </a:lnTo>
                  <a:lnTo>
                    <a:pt x="28" y="181"/>
                  </a:lnTo>
                  <a:lnTo>
                    <a:pt x="25" y="182"/>
                  </a:lnTo>
                  <a:lnTo>
                    <a:pt x="24" y="184"/>
                  </a:lnTo>
                  <a:lnTo>
                    <a:pt x="23" y="187"/>
                  </a:lnTo>
                  <a:lnTo>
                    <a:pt x="21" y="191"/>
                  </a:lnTo>
                  <a:lnTo>
                    <a:pt x="20" y="194"/>
                  </a:lnTo>
                  <a:lnTo>
                    <a:pt x="20" y="194"/>
                  </a:lnTo>
                  <a:lnTo>
                    <a:pt x="18" y="194"/>
                  </a:lnTo>
                  <a:lnTo>
                    <a:pt x="18" y="192"/>
                  </a:lnTo>
                  <a:lnTo>
                    <a:pt x="17" y="189"/>
                  </a:lnTo>
                  <a:lnTo>
                    <a:pt x="17" y="184"/>
                  </a:lnTo>
                  <a:lnTo>
                    <a:pt x="17" y="184"/>
                  </a:lnTo>
                  <a:lnTo>
                    <a:pt x="17" y="182"/>
                  </a:lnTo>
                  <a:lnTo>
                    <a:pt x="17" y="182"/>
                  </a:lnTo>
                  <a:lnTo>
                    <a:pt x="14" y="185"/>
                  </a:lnTo>
                  <a:lnTo>
                    <a:pt x="11" y="189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8" y="199"/>
                  </a:lnTo>
                  <a:lnTo>
                    <a:pt x="11" y="204"/>
                  </a:lnTo>
                  <a:lnTo>
                    <a:pt x="11" y="208"/>
                  </a:lnTo>
                  <a:lnTo>
                    <a:pt x="11" y="211"/>
                  </a:lnTo>
                  <a:lnTo>
                    <a:pt x="10" y="214"/>
                  </a:lnTo>
                  <a:lnTo>
                    <a:pt x="10" y="214"/>
                  </a:lnTo>
                  <a:lnTo>
                    <a:pt x="6" y="219"/>
                  </a:lnTo>
                  <a:lnTo>
                    <a:pt x="4" y="225"/>
                  </a:lnTo>
                  <a:lnTo>
                    <a:pt x="4" y="232"/>
                  </a:lnTo>
                  <a:lnTo>
                    <a:pt x="6" y="235"/>
                  </a:lnTo>
                  <a:lnTo>
                    <a:pt x="7" y="239"/>
                  </a:lnTo>
                  <a:lnTo>
                    <a:pt x="7" y="239"/>
                  </a:lnTo>
                  <a:lnTo>
                    <a:pt x="16" y="251"/>
                  </a:lnTo>
                  <a:lnTo>
                    <a:pt x="17" y="256"/>
                  </a:lnTo>
                  <a:lnTo>
                    <a:pt x="17" y="261"/>
                  </a:lnTo>
                  <a:lnTo>
                    <a:pt x="17" y="261"/>
                  </a:lnTo>
                  <a:lnTo>
                    <a:pt x="16" y="261"/>
                  </a:lnTo>
                  <a:lnTo>
                    <a:pt x="14" y="261"/>
                  </a:lnTo>
                  <a:lnTo>
                    <a:pt x="11" y="258"/>
                  </a:lnTo>
                  <a:lnTo>
                    <a:pt x="8" y="253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2"/>
                  </a:lnTo>
                  <a:lnTo>
                    <a:pt x="7" y="253"/>
                  </a:lnTo>
                  <a:lnTo>
                    <a:pt x="10" y="258"/>
                  </a:lnTo>
                  <a:lnTo>
                    <a:pt x="11" y="261"/>
                  </a:lnTo>
                  <a:lnTo>
                    <a:pt x="11" y="263"/>
                  </a:lnTo>
                  <a:lnTo>
                    <a:pt x="11" y="263"/>
                  </a:lnTo>
                  <a:lnTo>
                    <a:pt x="10" y="263"/>
                  </a:lnTo>
                  <a:lnTo>
                    <a:pt x="8" y="263"/>
                  </a:lnTo>
                  <a:lnTo>
                    <a:pt x="6" y="259"/>
                  </a:lnTo>
                  <a:lnTo>
                    <a:pt x="3" y="255"/>
                  </a:lnTo>
                  <a:lnTo>
                    <a:pt x="1" y="255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6"/>
                  </a:lnTo>
                  <a:lnTo>
                    <a:pt x="1" y="261"/>
                  </a:lnTo>
                  <a:lnTo>
                    <a:pt x="7" y="271"/>
                  </a:lnTo>
                  <a:lnTo>
                    <a:pt x="14" y="282"/>
                  </a:lnTo>
                  <a:lnTo>
                    <a:pt x="16" y="288"/>
                  </a:lnTo>
                  <a:lnTo>
                    <a:pt x="17" y="290"/>
                  </a:lnTo>
                  <a:lnTo>
                    <a:pt x="17" y="290"/>
                  </a:lnTo>
                  <a:lnTo>
                    <a:pt x="17" y="295"/>
                  </a:lnTo>
                  <a:lnTo>
                    <a:pt x="18" y="298"/>
                  </a:lnTo>
                  <a:lnTo>
                    <a:pt x="24" y="305"/>
                  </a:lnTo>
                  <a:lnTo>
                    <a:pt x="28" y="312"/>
                  </a:lnTo>
                  <a:lnTo>
                    <a:pt x="30" y="316"/>
                  </a:lnTo>
                  <a:lnTo>
                    <a:pt x="30" y="322"/>
                  </a:lnTo>
                  <a:lnTo>
                    <a:pt x="30" y="322"/>
                  </a:lnTo>
                  <a:lnTo>
                    <a:pt x="30" y="326"/>
                  </a:lnTo>
                  <a:lnTo>
                    <a:pt x="31" y="332"/>
                  </a:lnTo>
                  <a:lnTo>
                    <a:pt x="35" y="343"/>
                  </a:lnTo>
                  <a:lnTo>
                    <a:pt x="44" y="357"/>
                  </a:lnTo>
                  <a:lnTo>
                    <a:pt x="44" y="357"/>
                  </a:lnTo>
                  <a:lnTo>
                    <a:pt x="44" y="362"/>
                  </a:lnTo>
                  <a:lnTo>
                    <a:pt x="43" y="366"/>
                  </a:lnTo>
                  <a:lnTo>
                    <a:pt x="41" y="373"/>
                  </a:lnTo>
                  <a:lnTo>
                    <a:pt x="41" y="379"/>
                  </a:lnTo>
                  <a:lnTo>
                    <a:pt x="41" y="379"/>
                  </a:lnTo>
                  <a:lnTo>
                    <a:pt x="41" y="386"/>
                  </a:lnTo>
                  <a:lnTo>
                    <a:pt x="38" y="390"/>
                  </a:lnTo>
                  <a:lnTo>
                    <a:pt x="35" y="391"/>
                  </a:lnTo>
                  <a:lnTo>
                    <a:pt x="31" y="393"/>
                  </a:lnTo>
                  <a:lnTo>
                    <a:pt x="31" y="393"/>
                  </a:lnTo>
                  <a:lnTo>
                    <a:pt x="30" y="393"/>
                  </a:lnTo>
                  <a:lnTo>
                    <a:pt x="28" y="394"/>
                  </a:lnTo>
                  <a:lnTo>
                    <a:pt x="28" y="397"/>
                  </a:lnTo>
                  <a:lnTo>
                    <a:pt x="31" y="401"/>
                  </a:lnTo>
                  <a:lnTo>
                    <a:pt x="35" y="403"/>
                  </a:lnTo>
                  <a:lnTo>
                    <a:pt x="35" y="403"/>
                  </a:lnTo>
                  <a:lnTo>
                    <a:pt x="40" y="404"/>
                  </a:lnTo>
                  <a:lnTo>
                    <a:pt x="41" y="407"/>
                  </a:lnTo>
                  <a:lnTo>
                    <a:pt x="44" y="410"/>
                  </a:lnTo>
                  <a:lnTo>
                    <a:pt x="47" y="413"/>
                  </a:lnTo>
                  <a:lnTo>
                    <a:pt x="47" y="413"/>
                  </a:lnTo>
                  <a:lnTo>
                    <a:pt x="54" y="416"/>
                  </a:lnTo>
                  <a:lnTo>
                    <a:pt x="64" y="417"/>
                  </a:lnTo>
                  <a:lnTo>
                    <a:pt x="78" y="417"/>
                  </a:lnTo>
                  <a:lnTo>
                    <a:pt x="78" y="417"/>
                  </a:lnTo>
                  <a:lnTo>
                    <a:pt x="82" y="416"/>
                  </a:lnTo>
                  <a:lnTo>
                    <a:pt x="85" y="411"/>
                  </a:lnTo>
                  <a:lnTo>
                    <a:pt x="89" y="408"/>
                  </a:lnTo>
                  <a:lnTo>
                    <a:pt x="95" y="407"/>
                  </a:lnTo>
                  <a:lnTo>
                    <a:pt x="95" y="407"/>
                  </a:lnTo>
                  <a:lnTo>
                    <a:pt x="99" y="406"/>
                  </a:lnTo>
                  <a:lnTo>
                    <a:pt x="102" y="404"/>
                  </a:lnTo>
                  <a:lnTo>
                    <a:pt x="107" y="399"/>
                  </a:lnTo>
                  <a:lnTo>
                    <a:pt x="107" y="399"/>
                  </a:lnTo>
                  <a:lnTo>
                    <a:pt x="108" y="397"/>
                  </a:lnTo>
                  <a:lnTo>
                    <a:pt x="111" y="397"/>
                  </a:lnTo>
                  <a:lnTo>
                    <a:pt x="121" y="396"/>
                  </a:lnTo>
                  <a:lnTo>
                    <a:pt x="148" y="397"/>
                  </a:lnTo>
                  <a:lnTo>
                    <a:pt x="148" y="397"/>
                  </a:lnTo>
                  <a:lnTo>
                    <a:pt x="159" y="396"/>
                  </a:lnTo>
                  <a:lnTo>
                    <a:pt x="168" y="394"/>
                  </a:lnTo>
                  <a:lnTo>
                    <a:pt x="173" y="390"/>
                  </a:lnTo>
                  <a:lnTo>
                    <a:pt x="178" y="384"/>
                  </a:lnTo>
                  <a:lnTo>
                    <a:pt x="178" y="384"/>
                  </a:lnTo>
                  <a:lnTo>
                    <a:pt x="179" y="381"/>
                  </a:lnTo>
                  <a:lnTo>
                    <a:pt x="181" y="380"/>
                  </a:lnTo>
                  <a:lnTo>
                    <a:pt x="186" y="377"/>
                  </a:lnTo>
                  <a:lnTo>
                    <a:pt x="193" y="376"/>
                  </a:lnTo>
                  <a:lnTo>
                    <a:pt x="199" y="372"/>
                  </a:lnTo>
                  <a:lnTo>
                    <a:pt x="199" y="372"/>
                  </a:lnTo>
                  <a:lnTo>
                    <a:pt x="202" y="369"/>
                  </a:lnTo>
                  <a:lnTo>
                    <a:pt x="208" y="367"/>
                  </a:lnTo>
                  <a:lnTo>
                    <a:pt x="213" y="367"/>
                  </a:lnTo>
                  <a:lnTo>
                    <a:pt x="222" y="367"/>
                  </a:lnTo>
                  <a:lnTo>
                    <a:pt x="222" y="367"/>
                  </a:lnTo>
                  <a:lnTo>
                    <a:pt x="232" y="367"/>
                  </a:lnTo>
                  <a:lnTo>
                    <a:pt x="242" y="364"/>
                  </a:lnTo>
                  <a:lnTo>
                    <a:pt x="257" y="357"/>
                  </a:lnTo>
                  <a:lnTo>
                    <a:pt x="257" y="357"/>
                  </a:lnTo>
                  <a:lnTo>
                    <a:pt x="266" y="356"/>
                  </a:lnTo>
                  <a:lnTo>
                    <a:pt x="274" y="354"/>
                  </a:lnTo>
                  <a:lnTo>
                    <a:pt x="284" y="354"/>
                  </a:lnTo>
                  <a:lnTo>
                    <a:pt x="291" y="353"/>
                  </a:lnTo>
                  <a:lnTo>
                    <a:pt x="291" y="353"/>
                  </a:lnTo>
                  <a:lnTo>
                    <a:pt x="294" y="353"/>
                  </a:lnTo>
                  <a:lnTo>
                    <a:pt x="297" y="353"/>
                  </a:lnTo>
                  <a:lnTo>
                    <a:pt x="301" y="357"/>
                  </a:lnTo>
                  <a:lnTo>
                    <a:pt x="306" y="362"/>
                  </a:lnTo>
                  <a:lnTo>
                    <a:pt x="309" y="363"/>
                  </a:lnTo>
                  <a:lnTo>
                    <a:pt x="311" y="363"/>
                  </a:lnTo>
                  <a:lnTo>
                    <a:pt x="311" y="363"/>
                  </a:lnTo>
                  <a:lnTo>
                    <a:pt x="317" y="363"/>
                  </a:lnTo>
                  <a:lnTo>
                    <a:pt x="323" y="363"/>
                  </a:lnTo>
                  <a:lnTo>
                    <a:pt x="326" y="364"/>
                  </a:lnTo>
                  <a:lnTo>
                    <a:pt x="330" y="364"/>
                  </a:lnTo>
                  <a:lnTo>
                    <a:pt x="330" y="364"/>
                  </a:lnTo>
                  <a:lnTo>
                    <a:pt x="333" y="366"/>
                  </a:lnTo>
                  <a:lnTo>
                    <a:pt x="334" y="367"/>
                  </a:lnTo>
                  <a:lnTo>
                    <a:pt x="337" y="369"/>
                  </a:lnTo>
                  <a:lnTo>
                    <a:pt x="340" y="370"/>
                  </a:lnTo>
                  <a:lnTo>
                    <a:pt x="340" y="370"/>
                  </a:lnTo>
                  <a:lnTo>
                    <a:pt x="343" y="372"/>
                  </a:lnTo>
                  <a:lnTo>
                    <a:pt x="343" y="373"/>
                  </a:lnTo>
                  <a:lnTo>
                    <a:pt x="343" y="376"/>
                  </a:lnTo>
                  <a:lnTo>
                    <a:pt x="340" y="380"/>
                  </a:lnTo>
                  <a:lnTo>
                    <a:pt x="340" y="380"/>
                  </a:lnTo>
                  <a:lnTo>
                    <a:pt x="340" y="381"/>
                  </a:lnTo>
                  <a:lnTo>
                    <a:pt x="340" y="383"/>
                  </a:lnTo>
                  <a:lnTo>
                    <a:pt x="344" y="384"/>
                  </a:lnTo>
                  <a:lnTo>
                    <a:pt x="348" y="387"/>
                  </a:lnTo>
                  <a:lnTo>
                    <a:pt x="354" y="393"/>
                  </a:lnTo>
                  <a:lnTo>
                    <a:pt x="354" y="393"/>
                  </a:lnTo>
                  <a:lnTo>
                    <a:pt x="357" y="399"/>
                  </a:lnTo>
                  <a:lnTo>
                    <a:pt x="358" y="403"/>
                  </a:lnTo>
                  <a:lnTo>
                    <a:pt x="357" y="407"/>
                  </a:lnTo>
                  <a:lnTo>
                    <a:pt x="358" y="411"/>
                  </a:lnTo>
                  <a:lnTo>
                    <a:pt x="358" y="411"/>
                  </a:lnTo>
                  <a:lnTo>
                    <a:pt x="361" y="414"/>
                  </a:lnTo>
                  <a:lnTo>
                    <a:pt x="364" y="416"/>
                  </a:lnTo>
                  <a:lnTo>
                    <a:pt x="367" y="413"/>
                  </a:lnTo>
                  <a:lnTo>
                    <a:pt x="371" y="406"/>
                  </a:lnTo>
                  <a:lnTo>
                    <a:pt x="371" y="406"/>
                  </a:lnTo>
                  <a:lnTo>
                    <a:pt x="374" y="403"/>
                  </a:lnTo>
                  <a:lnTo>
                    <a:pt x="377" y="401"/>
                  </a:lnTo>
                  <a:lnTo>
                    <a:pt x="383" y="400"/>
                  </a:lnTo>
                  <a:lnTo>
                    <a:pt x="385" y="399"/>
                  </a:lnTo>
                  <a:lnTo>
                    <a:pt x="387" y="397"/>
                  </a:lnTo>
                  <a:lnTo>
                    <a:pt x="388" y="394"/>
                  </a:lnTo>
                  <a:lnTo>
                    <a:pt x="388" y="394"/>
                  </a:lnTo>
                  <a:lnTo>
                    <a:pt x="390" y="387"/>
                  </a:lnTo>
                  <a:lnTo>
                    <a:pt x="392" y="383"/>
                  </a:lnTo>
                  <a:lnTo>
                    <a:pt x="397" y="379"/>
                  </a:lnTo>
                  <a:lnTo>
                    <a:pt x="400" y="379"/>
                  </a:lnTo>
                  <a:lnTo>
                    <a:pt x="401" y="380"/>
                  </a:lnTo>
                  <a:lnTo>
                    <a:pt x="401" y="380"/>
                  </a:lnTo>
                  <a:lnTo>
                    <a:pt x="402" y="381"/>
                  </a:lnTo>
                  <a:lnTo>
                    <a:pt x="402" y="383"/>
                  </a:lnTo>
                  <a:lnTo>
                    <a:pt x="401" y="387"/>
                  </a:lnTo>
                  <a:lnTo>
                    <a:pt x="398" y="393"/>
                  </a:lnTo>
                  <a:lnTo>
                    <a:pt x="394" y="403"/>
                  </a:lnTo>
                  <a:lnTo>
                    <a:pt x="394" y="403"/>
                  </a:lnTo>
                  <a:lnTo>
                    <a:pt x="391" y="411"/>
                  </a:lnTo>
                  <a:lnTo>
                    <a:pt x="390" y="413"/>
                  </a:lnTo>
                  <a:lnTo>
                    <a:pt x="388" y="413"/>
                  </a:lnTo>
                  <a:lnTo>
                    <a:pt x="385" y="414"/>
                  </a:lnTo>
                  <a:lnTo>
                    <a:pt x="385" y="414"/>
                  </a:lnTo>
                  <a:lnTo>
                    <a:pt x="384" y="416"/>
                  </a:lnTo>
                  <a:lnTo>
                    <a:pt x="384" y="416"/>
                  </a:lnTo>
                  <a:lnTo>
                    <a:pt x="385" y="417"/>
                  </a:lnTo>
                  <a:lnTo>
                    <a:pt x="387" y="418"/>
                  </a:lnTo>
                  <a:lnTo>
                    <a:pt x="391" y="420"/>
                  </a:lnTo>
                  <a:lnTo>
                    <a:pt x="397" y="418"/>
                  </a:lnTo>
                  <a:lnTo>
                    <a:pt x="398" y="417"/>
                  </a:lnTo>
                  <a:lnTo>
                    <a:pt x="400" y="414"/>
                  </a:lnTo>
                  <a:lnTo>
                    <a:pt x="400" y="414"/>
                  </a:lnTo>
                  <a:lnTo>
                    <a:pt x="400" y="408"/>
                  </a:lnTo>
                  <a:lnTo>
                    <a:pt x="401" y="406"/>
                  </a:lnTo>
                  <a:lnTo>
                    <a:pt x="402" y="404"/>
                  </a:lnTo>
                  <a:lnTo>
                    <a:pt x="404" y="406"/>
                  </a:lnTo>
                  <a:lnTo>
                    <a:pt x="408" y="408"/>
                  </a:lnTo>
                  <a:lnTo>
                    <a:pt x="408" y="408"/>
                  </a:lnTo>
                  <a:lnTo>
                    <a:pt x="410" y="411"/>
                  </a:lnTo>
                  <a:lnTo>
                    <a:pt x="411" y="414"/>
                  </a:lnTo>
                  <a:lnTo>
                    <a:pt x="410" y="420"/>
                  </a:lnTo>
                  <a:lnTo>
                    <a:pt x="407" y="424"/>
                  </a:lnTo>
                  <a:lnTo>
                    <a:pt x="407" y="427"/>
                  </a:lnTo>
                  <a:lnTo>
                    <a:pt x="407" y="427"/>
                  </a:lnTo>
                  <a:lnTo>
                    <a:pt x="408" y="428"/>
                  </a:lnTo>
                  <a:lnTo>
                    <a:pt x="411" y="428"/>
                  </a:lnTo>
                  <a:lnTo>
                    <a:pt x="415" y="427"/>
                  </a:lnTo>
                  <a:lnTo>
                    <a:pt x="418" y="426"/>
                  </a:lnTo>
                  <a:lnTo>
                    <a:pt x="418" y="426"/>
                  </a:lnTo>
                  <a:lnTo>
                    <a:pt x="421" y="427"/>
                  </a:lnTo>
                  <a:lnTo>
                    <a:pt x="422" y="428"/>
                  </a:lnTo>
                  <a:lnTo>
                    <a:pt x="428" y="434"/>
                  </a:lnTo>
                  <a:lnTo>
                    <a:pt x="431" y="441"/>
                  </a:lnTo>
                  <a:lnTo>
                    <a:pt x="431" y="448"/>
                  </a:lnTo>
                  <a:lnTo>
                    <a:pt x="431" y="448"/>
                  </a:lnTo>
                  <a:lnTo>
                    <a:pt x="431" y="454"/>
                  </a:lnTo>
                  <a:lnTo>
                    <a:pt x="431" y="460"/>
                  </a:lnTo>
                  <a:lnTo>
                    <a:pt x="434" y="464"/>
                  </a:lnTo>
                  <a:lnTo>
                    <a:pt x="439" y="468"/>
                  </a:lnTo>
                  <a:lnTo>
                    <a:pt x="439" y="468"/>
                  </a:lnTo>
                  <a:lnTo>
                    <a:pt x="447" y="473"/>
                  </a:lnTo>
                  <a:lnTo>
                    <a:pt x="449" y="475"/>
                  </a:lnTo>
                  <a:lnTo>
                    <a:pt x="452" y="475"/>
                  </a:lnTo>
                  <a:lnTo>
                    <a:pt x="457" y="475"/>
                  </a:lnTo>
                  <a:lnTo>
                    <a:pt x="457" y="475"/>
                  </a:lnTo>
                  <a:lnTo>
                    <a:pt x="465" y="477"/>
                  </a:lnTo>
                  <a:lnTo>
                    <a:pt x="474" y="480"/>
                  </a:lnTo>
                  <a:lnTo>
                    <a:pt x="482" y="484"/>
                  </a:lnTo>
                  <a:lnTo>
                    <a:pt x="489" y="487"/>
                  </a:lnTo>
                  <a:lnTo>
                    <a:pt x="489" y="487"/>
                  </a:lnTo>
                  <a:lnTo>
                    <a:pt x="491" y="488"/>
                  </a:lnTo>
                  <a:lnTo>
                    <a:pt x="494" y="488"/>
                  </a:lnTo>
                  <a:lnTo>
                    <a:pt x="499" y="487"/>
                  </a:lnTo>
                  <a:lnTo>
                    <a:pt x="505" y="481"/>
                  </a:lnTo>
                  <a:lnTo>
                    <a:pt x="509" y="475"/>
                  </a:lnTo>
                  <a:lnTo>
                    <a:pt x="509" y="475"/>
                  </a:lnTo>
                  <a:lnTo>
                    <a:pt x="511" y="473"/>
                  </a:lnTo>
                  <a:lnTo>
                    <a:pt x="512" y="473"/>
                  </a:lnTo>
                  <a:lnTo>
                    <a:pt x="513" y="473"/>
                  </a:lnTo>
                  <a:lnTo>
                    <a:pt x="515" y="473"/>
                  </a:lnTo>
                  <a:lnTo>
                    <a:pt x="518" y="475"/>
                  </a:lnTo>
                  <a:lnTo>
                    <a:pt x="516" y="477"/>
                  </a:lnTo>
                  <a:lnTo>
                    <a:pt x="516" y="478"/>
                  </a:lnTo>
                  <a:lnTo>
                    <a:pt x="516" y="478"/>
                  </a:lnTo>
                  <a:lnTo>
                    <a:pt x="515" y="480"/>
                  </a:lnTo>
                  <a:lnTo>
                    <a:pt x="513" y="481"/>
                  </a:lnTo>
                  <a:lnTo>
                    <a:pt x="515" y="484"/>
                  </a:lnTo>
                  <a:lnTo>
                    <a:pt x="518" y="485"/>
                  </a:lnTo>
                  <a:lnTo>
                    <a:pt x="518" y="484"/>
                  </a:lnTo>
                  <a:lnTo>
                    <a:pt x="519" y="482"/>
                  </a:lnTo>
                  <a:lnTo>
                    <a:pt x="519" y="482"/>
                  </a:lnTo>
                  <a:lnTo>
                    <a:pt x="521" y="478"/>
                  </a:lnTo>
                  <a:lnTo>
                    <a:pt x="522" y="477"/>
                  </a:lnTo>
                  <a:lnTo>
                    <a:pt x="523" y="480"/>
                  </a:lnTo>
                  <a:lnTo>
                    <a:pt x="523" y="480"/>
                  </a:lnTo>
                  <a:lnTo>
                    <a:pt x="525" y="482"/>
                  </a:lnTo>
                  <a:lnTo>
                    <a:pt x="528" y="485"/>
                  </a:lnTo>
                  <a:lnTo>
                    <a:pt x="530" y="487"/>
                  </a:lnTo>
                  <a:lnTo>
                    <a:pt x="533" y="490"/>
                  </a:lnTo>
                  <a:lnTo>
                    <a:pt x="533" y="490"/>
                  </a:lnTo>
                  <a:lnTo>
                    <a:pt x="538" y="494"/>
                  </a:lnTo>
                  <a:lnTo>
                    <a:pt x="539" y="495"/>
                  </a:lnTo>
                  <a:lnTo>
                    <a:pt x="539" y="494"/>
                  </a:lnTo>
                  <a:lnTo>
                    <a:pt x="539" y="494"/>
                  </a:lnTo>
                  <a:lnTo>
                    <a:pt x="539" y="491"/>
                  </a:lnTo>
                  <a:lnTo>
                    <a:pt x="540" y="488"/>
                  </a:lnTo>
                  <a:lnTo>
                    <a:pt x="542" y="487"/>
                  </a:lnTo>
                  <a:lnTo>
                    <a:pt x="546" y="484"/>
                  </a:lnTo>
                  <a:lnTo>
                    <a:pt x="546" y="484"/>
                  </a:lnTo>
                  <a:lnTo>
                    <a:pt x="553" y="480"/>
                  </a:lnTo>
                  <a:lnTo>
                    <a:pt x="562" y="474"/>
                  </a:lnTo>
                  <a:lnTo>
                    <a:pt x="562" y="474"/>
                  </a:lnTo>
                  <a:lnTo>
                    <a:pt x="565" y="471"/>
                  </a:lnTo>
                  <a:lnTo>
                    <a:pt x="569" y="471"/>
                  </a:lnTo>
                  <a:lnTo>
                    <a:pt x="579" y="468"/>
                  </a:lnTo>
                  <a:lnTo>
                    <a:pt x="595" y="467"/>
                  </a:lnTo>
                  <a:lnTo>
                    <a:pt x="595" y="467"/>
                  </a:lnTo>
                  <a:lnTo>
                    <a:pt x="596" y="464"/>
                  </a:lnTo>
                  <a:lnTo>
                    <a:pt x="597" y="455"/>
                  </a:lnTo>
                  <a:lnTo>
                    <a:pt x="600" y="436"/>
                  </a:lnTo>
                  <a:lnTo>
                    <a:pt x="600" y="436"/>
                  </a:lnTo>
                  <a:lnTo>
                    <a:pt x="602" y="428"/>
                  </a:lnTo>
                  <a:lnTo>
                    <a:pt x="606" y="423"/>
                  </a:lnTo>
                  <a:lnTo>
                    <a:pt x="610" y="417"/>
                  </a:lnTo>
                  <a:lnTo>
                    <a:pt x="612" y="410"/>
                  </a:lnTo>
                  <a:lnTo>
                    <a:pt x="612" y="410"/>
                  </a:lnTo>
                  <a:lnTo>
                    <a:pt x="614" y="400"/>
                  </a:lnTo>
                  <a:lnTo>
                    <a:pt x="620" y="389"/>
                  </a:lnTo>
                  <a:lnTo>
                    <a:pt x="626" y="380"/>
                  </a:lnTo>
                  <a:lnTo>
                    <a:pt x="629" y="376"/>
                  </a:lnTo>
                  <a:lnTo>
                    <a:pt x="629" y="376"/>
                  </a:lnTo>
                  <a:lnTo>
                    <a:pt x="634" y="373"/>
                  </a:lnTo>
                  <a:lnTo>
                    <a:pt x="637" y="370"/>
                  </a:lnTo>
                  <a:lnTo>
                    <a:pt x="639" y="364"/>
                  </a:lnTo>
                  <a:lnTo>
                    <a:pt x="639" y="364"/>
                  </a:lnTo>
                  <a:lnTo>
                    <a:pt x="640" y="360"/>
                  </a:lnTo>
                  <a:lnTo>
                    <a:pt x="643" y="354"/>
                  </a:lnTo>
                  <a:lnTo>
                    <a:pt x="646" y="349"/>
                  </a:lnTo>
                  <a:lnTo>
                    <a:pt x="647" y="343"/>
                  </a:lnTo>
                  <a:lnTo>
                    <a:pt x="647" y="343"/>
                  </a:lnTo>
                  <a:lnTo>
                    <a:pt x="649" y="336"/>
                  </a:lnTo>
                  <a:lnTo>
                    <a:pt x="650" y="330"/>
                  </a:lnTo>
                  <a:lnTo>
                    <a:pt x="651" y="326"/>
                  </a:lnTo>
                  <a:lnTo>
                    <a:pt x="651" y="322"/>
                  </a:lnTo>
                  <a:lnTo>
                    <a:pt x="651" y="322"/>
                  </a:lnTo>
                  <a:lnTo>
                    <a:pt x="650" y="316"/>
                  </a:lnTo>
                  <a:lnTo>
                    <a:pt x="650" y="310"/>
                  </a:lnTo>
                  <a:lnTo>
                    <a:pt x="653" y="306"/>
                  </a:lnTo>
                  <a:lnTo>
                    <a:pt x="653" y="306"/>
                  </a:lnTo>
                  <a:lnTo>
                    <a:pt x="654" y="305"/>
                  </a:lnTo>
                  <a:lnTo>
                    <a:pt x="654" y="302"/>
                  </a:lnTo>
                  <a:lnTo>
                    <a:pt x="654" y="298"/>
                  </a:lnTo>
                  <a:lnTo>
                    <a:pt x="653" y="295"/>
                  </a:lnTo>
                  <a:lnTo>
                    <a:pt x="653" y="293"/>
                  </a:lnTo>
                  <a:lnTo>
                    <a:pt x="654" y="292"/>
                  </a:lnTo>
                  <a:lnTo>
                    <a:pt x="654" y="292"/>
                  </a:lnTo>
                  <a:close/>
                  <a:moveTo>
                    <a:pt x="538" y="534"/>
                  </a:moveTo>
                  <a:lnTo>
                    <a:pt x="538" y="534"/>
                  </a:lnTo>
                  <a:lnTo>
                    <a:pt x="530" y="532"/>
                  </a:lnTo>
                  <a:lnTo>
                    <a:pt x="522" y="529"/>
                  </a:lnTo>
                  <a:lnTo>
                    <a:pt x="515" y="527"/>
                  </a:lnTo>
                  <a:lnTo>
                    <a:pt x="511" y="525"/>
                  </a:lnTo>
                  <a:lnTo>
                    <a:pt x="511" y="525"/>
                  </a:lnTo>
                  <a:lnTo>
                    <a:pt x="511" y="527"/>
                  </a:lnTo>
                  <a:lnTo>
                    <a:pt x="511" y="529"/>
                  </a:lnTo>
                  <a:lnTo>
                    <a:pt x="515" y="539"/>
                  </a:lnTo>
                  <a:lnTo>
                    <a:pt x="519" y="549"/>
                  </a:lnTo>
                  <a:lnTo>
                    <a:pt x="519" y="554"/>
                  </a:lnTo>
                  <a:lnTo>
                    <a:pt x="518" y="558"/>
                  </a:lnTo>
                  <a:lnTo>
                    <a:pt x="518" y="558"/>
                  </a:lnTo>
                  <a:lnTo>
                    <a:pt x="518" y="561"/>
                  </a:lnTo>
                  <a:lnTo>
                    <a:pt x="519" y="564"/>
                  </a:lnTo>
                  <a:lnTo>
                    <a:pt x="525" y="572"/>
                  </a:lnTo>
                  <a:lnTo>
                    <a:pt x="533" y="579"/>
                  </a:lnTo>
                  <a:lnTo>
                    <a:pt x="539" y="582"/>
                  </a:lnTo>
                  <a:lnTo>
                    <a:pt x="539" y="582"/>
                  </a:lnTo>
                  <a:lnTo>
                    <a:pt x="543" y="582"/>
                  </a:lnTo>
                  <a:lnTo>
                    <a:pt x="545" y="579"/>
                  </a:lnTo>
                  <a:lnTo>
                    <a:pt x="546" y="576"/>
                  </a:lnTo>
                  <a:lnTo>
                    <a:pt x="549" y="576"/>
                  </a:lnTo>
                  <a:lnTo>
                    <a:pt x="549" y="576"/>
                  </a:lnTo>
                  <a:lnTo>
                    <a:pt x="550" y="575"/>
                  </a:lnTo>
                  <a:lnTo>
                    <a:pt x="552" y="574"/>
                  </a:lnTo>
                  <a:lnTo>
                    <a:pt x="552" y="568"/>
                  </a:lnTo>
                  <a:lnTo>
                    <a:pt x="552" y="568"/>
                  </a:lnTo>
                  <a:lnTo>
                    <a:pt x="552" y="566"/>
                  </a:lnTo>
                  <a:lnTo>
                    <a:pt x="553" y="566"/>
                  </a:lnTo>
                  <a:lnTo>
                    <a:pt x="556" y="568"/>
                  </a:lnTo>
                  <a:lnTo>
                    <a:pt x="558" y="569"/>
                  </a:lnTo>
                  <a:lnTo>
                    <a:pt x="562" y="569"/>
                  </a:lnTo>
                  <a:lnTo>
                    <a:pt x="562" y="569"/>
                  </a:lnTo>
                  <a:lnTo>
                    <a:pt x="562" y="568"/>
                  </a:lnTo>
                  <a:lnTo>
                    <a:pt x="563" y="566"/>
                  </a:lnTo>
                  <a:lnTo>
                    <a:pt x="563" y="559"/>
                  </a:lnTo>
                  <a:lnTo>
                    <a:pt x="563" y="555"/>
                  </a:lnTo>
                  <a:lnTo>
                    <a:pt x="565" y="552"/>
                  </a:lnTo>
                  <a:lnTo>
                    <a:pt x="566" y="552"/>
                  </a:lnTo>
                  <a:lnTo>
                    <a:pt x="566" y="552"/>
                  </a:lnTo>
                  <a:lnTo>
                    <a:pt x="567" y="551"/>
                  </a:lnTo>
                  <a:lnTo>
                    <a:pt x="569" y="549"/>
                  </a:lnTo>
                  <a:lnTo>
                    <a:pt x="569" y="542"/>
                  </a:lnTo>
                  <a:lnTo>
                    <a:pt x="565" y="528"/>
                  </a:lnTo>
                  <a:lnTo>
                    <a:pt x="565" y="528"/>
                  </a:lnTo>
                  <a:lnTo>
                    <a:pt x="563" y="527"/>
                  </a:lnTo>
                  <a:lnTo>
                    <a:pt x="562" y="525"/>
                  </a:lnTo>
                  <a:lnTo>
                    <a:pt x="555" y="528"/>
                  </a:lnTo>
                  <a:lnTo>
                    <a:pt x="546" y="531"/>
                  </a:lnTo>
                  <a:lnTo>
                    <a:pt x="538" y="534"/>
                  </a:lnTo>
                  <a:lnTo>
                    <a:pt x="538" y="53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2" name="Freeform 338"/>
            <p:cNvSpPr>
              <a:spLocks noEditPoints="1"/>
            </p:cNvSpPr>
            <p:nvPr/>
          </p:nvSpPr>
          <p:spPr bwMode="auto">
            <a:xfrm>
              <a:off x="7861843" y="4486713"/>
              <a:ext cx="275853" cy="323950"/>
            </a:xfrm>
            <a:custGeom>
              <a:avLst/>
              <a:gdLst/>
              <a:ahLst/>
              <a:cxnLst>
                <a:cxn ang="0">
                  <a:pos x="114" y="115"/>
                </a:cxn>
                <a:cxn ang="0">
                  <a:pos x="104" y="120"/>
                </a:cxn>
                <a:cxn ang="0">
                  <a:pos x="92" y="114"/>
                </a:cxn>
                <a:cxn ang="0">
                  <a:pos x="87" y="124"/>
                </a:cxn>
                <a:cxn ang="0">
                  <a:pos x="78" y="135"/>
                </a:cxn>
                <a:cxn ang="0">
                  <a:pos x="67" y="155"/>
                </a:cxn>
                <a:cxn ang="0">
                  <a:pos x="30" y="177"/>
                </a:cxn>
                <a:cxn ang="0">
                  <a:pos x="14" y="189"/>
                </a:cxn>
                <a:cxn ang="0">
                  <a:pos x="5" y="198"/>
                </a:cxn>
                <a:cxn ang="0">
                  <a:pos x="0" y="214"/>
                </a:cxn>
                <a:cxn ang="0">
                  <a:pos x="8" y="219"/>
                </a:cxn>
                <a:cxn ang="0">
                  <a:pos x="20" y="224"/>
                </a:cxn>
                <a:cxn ang="0">
                  <a:pos x="28" y="226"/>
                </a:cxn>
                <a:cxn ang="0">
                  <a:pos x="48" y="226"/>
                </a:cxn>
                <a:cxn ang="0">
                  <a:pos x="64" y="212"/>
                </a:cxn>
                <a:cxn ang="0">
                  <a:pos x="68" y="201"/>
                </a:cxn>
                <a:cxn ang="0">
                  <a:pos x="77" y="185"/>
                </a:cxn>
                <a:cxn ang="0">
                  <a:pos x="94" y="174"/>
                </a:cxn>
                <a:cxn ang="0">
                  <a:pos x="102" y="172"/>
                </a:cxn>
                <a:cxn ang="0">
                  <a:pos x="99" y="162"/>
                </a:cxn>
                <a:cxn ang="0">
                  <a:pos x="109" y="152"/>
                </a:cxn>
                <a:cxn ang="0">
                  <a:pos x="112" y="144"/>
                </a:cxn>
                <a:cxn ang="0">
                  <a:pos x="122" y="130"/>
                </a:cxn>
                <a:cxn ang="0">
                  <a:pos x="122" y="118"/>
                </a:cxn>
                <a:cxn ang="0">
                  <a:pos x="178" y="59"/>
                </a:cxn>
                <a:cxn ang="0">
                  <a:pos x="168" y="59"/>
                </a:cxn>
                <a:cxn ang="0">
                  <a:pos x="155" y="54"/>
                </a:cxn>
                <a:cxn ang="0">
                  <a:pos x="152" y="43"/>
                </a:cxn>
                <a:cxn ang="0">
                  <a:pos x="146" y="34"/>
                </a:cxn>
                <a:cxn ang="0">
                  <a:pos x="145" y="41"/>
                </a:cxn>
                <a:cxn ang="0">
                  <a:pos x="142" y="43"/>
                </a:cxn>
                <a:cxn ang="0">
                  <a:pos x="136" y="40"/>
                </a:cxn>
                <a:cxn ang="0">
                  <a:pos x="134" y="30"/>
                </a:cxn>
                <a:cxn ang="0">
                  <a:pos x="126" y="14"/>
                </a:cxn>
                <a:cxn ang="0">
                  <a:pos x="119" y="4"/>
                </a:cxn>
                <a:cxn ang="0">
                  <a:pos x="105" y="2"/>
                </a:cxn>
                <a:cxn ang="0">
                  <a:pos x="112" y="17"/>
                </a:cxn>
                <a:cxn ang="0">
                  <a:pos x="124" y="29"/>
                </a:cxn>
                <a:cxn ang="0">
                  <a:pos x="129" y="40"/>
                </a:cxn>
                <a:cxn ang="0">
                  <a:pos x="134" y="44"/>
                </a:cxn>
                <a:cxn ang="0">
                  <a:pos x="131" y="66"/>
                </a:cxn>
                <a:cxn ang="0">
                  <a:pos x="116" y="80"/>
                </a:cxn>
                <a:cxn ang="0">
                  <a:pos x="122" y="90"/>
                </a:cxn>
                <a:cxn ang="0">
                  <a:pos x="141" y="103"/>
                </a:cxn>
                <a:cxn ang="0">
                  <a:pos x="134" y="123"/>
                </a:cxn>
                <a:cxn ang="0">
                  <a:pos x="138" y="127"/>
                </a:cxn>
                <a:cxn ang="0">
                  <a:pos x="151" y="125"/>
                </a:cxn>
                <a:cxn ang="0">
                  <a:pos x="166" y="103"/>
                </a:cxn>
                <a:cxn ang="0">
                  <a:pos x="171" y="88"/>
                </a:cxn>
                <a:cxn ang="0">
                  <a:pos x="176" y="83"/>
                </a:cxn>
                <a:cxn ang="0">
                  <a:pos x="183" y="80"/>
                </a:cxn>
                <a:cxn ang="0">
                  <a:pos x="189" y="73"/>
                </a:cxn>
                <a:cxn ang="0">
                  <a:pos x="192" y="63"/>
                </a:cxn>
                <a:cxn ang="0">
                  <a:pos x="193" y="54"/>
                </a:cxn>
                <a:cxn ang="0">
                  <a:pos x="178" y="59"/>
                </a:cxn>
              </a:cxnLst>
              <a:rect l="0" t="0" r="r" b="b"/>
              <a:pathLst>
                <a:path w="195" h="229">
                  <a:moveTo>
                    <a:pt x="121" y="115"/>
                  </a:moveTo>
                  <a:lnTo>
                    <a:pt x="121" y="115"/>
                  </a:lnTo>
                  <a:lnTo>
                    <a:pt x="116" y="115"/>
                  </a:lnTo>
                  <a:lnTo>
                    <a:pt x="114" y="115"/>
                  </a:lnTo>
                  <a:lnTo>
                    <a:pt x="108" y="120"/>
                  </a:lnTo>
                  <a:lnTo>
                    <a:pt x="108" y="120"/>
                  </a:lnTo>
                  <a:lnTo>
                    <a:pt x="105" y="120"/>
                  </a:lnTo>
                  <a:lnTo>
                    <a:pt x="104" y="120"/>
                  </a:lnTo>
                  <a:lnTo>
                    <a:pt x="99" y="115"/>
                  </a:lnTo>
                  <a:lnTo>
                    <a:pt x="97" y="113"/>
                  </a:lnTo>
                  <a:lnTo>
                    <a:pt x="94" y="113"/>
                  </a:lnTo>
                  <a:lnTo>
                    <a:pt x="92" y="114"/>
                  </a:lnTo>
                  <a:lnTo>
                    <a:pt x="92" y="114"/>
                  </a:lnTo>
                  <a:lnTo>
                    <a:pt x="88" y="117"/>
                  </a:lnTo>
                  <a:lnTo>
                    <a:pt x="88" y="120"/>
                  </a:lnTo>
                  <a:lnTo>
                    <a:pt x="87" y="124"/>
                  </a:lnTo>
                  <a:lnTo>
                    <a:pt x="84" y="127"/>
                  </a:lnTo>
                  <a:lnTo>
                    <a:pt x="84" y="127"/>
                  </a:lnTo>
                  <a:lnTo>
                    <a:pt x="79" y="131"/>
                  </a:lnTo>
                  <a:lnTo>
                    <a:pt x="78" y="135"/>
                  </a:lnTo>
                  <a:lnTo>
                    <a:pt x="75" y="141"/>
                  </a:lnTo>
                  <a:lnTo>
                    <a:pt x="71" y="150"/>
                  </a:lnTo>
                  <a:lnTo>
                    <a:pt x="71" y="150"/>
                  </a:lnTo>
                  <a:lnTo>
                    <a:pt x="67" y="155"/>
                  </a:lnTo>
                  <a:lnTo>
                    <a:pt x="61" y="160"/>
                  </a:lnTo>
                  <a:lnTo>
                    <a:pt x="47" y="167"/>
                  </a:lnTo>
                  <a:lnTo>
                    <a:pt x="34" y="174"/>
                  </a:lnTo>
                  <a:lnTo>
                    <a:pt x="30" y="177"/>
                  </a:lnTo>
                  <a:lnTo>
                    <a:pt x="27" y="179"/>
                  </a:lnTo>
                  <a:lnTo>
                    <a:pt x="27" y="179"/>
                  </a:lnTo>
                  <a:lnTo>
                    <a:pt x="21" y="184"/>
                  </a:lnTo>
                  <a:lnTo>
                    <a:pt x="14" y="189"/>
                  </a:lnTo>
                  <a:lnTo>
                    <a:pt x="8" y="194"/>
                  </a:lnTo>
                  <a:lnTo>
                    <a:pt x="7" y="197"/>
                  </a:lnTo>
                  <a:lnTo>
                    <a:pt x="5" y="198"/>
                  </a:lnTo>
                  <a:lnTo>
                    <a:pt x="5" y="198"/>
                  </a:lnTo>
                  <a:lnTo>
                    <a:pt x="4" y="202"/>
                  </a:lnTo>
                  <a:lnTo>
                    <a:pt x="1" y="206"/>
                  </a:lnTo>
                  <a:lnTo>
                    <a:pt x="0" y="211"/>
                  </a:lnTo>
                  <a:lnTo>
                    <a:pt x="0" y="214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5" y="218"/>
                  </a:lnTo>
                  <a:lnTo>
                    <a:pt x="8" y="219"/>
                  </a:lnTo>
                  <a:lnTo>
                    <a:pt x="13" y="219"/>
                  </a:lnTo>
                  <a:lnTo>
                    <a:pt x="17" y="222"/>
                  </a:lnTo>
                  <a:lnTo>
                    <a:pt x="17" y="222"/>
                  </a:lnTo>
                  <a:lnTo>
                    <a:pt x="20" y="224"/>
                  </a:lnTo>
                  <a:lnTo>
                    <a:pt x="23" y="225"/>
                  </a:lnTo>
                  <a:lnTo>
                    <a:pt x="25" y="225"/>
                  </a:lnTo>
                  <a:lnTo>
                    <a:pt x="28" y="226"/>
                  </a:lnTo>
                  <a:lnTo>
                    <a:pt x="28" y="226"/>
                  </a:lnTo>
                  <a:lnTo>
                    <a:pt x="30" y="228"/>
                  </a:lnTo>
                  <a:lnTo>
                    <a:pt x="31" y="229"/>
                  </a:lnTo>
                  <a:lnTo>
                    <a:pt x="38" y="229"/>
                  </a:lnTo>
                  <a:lnTo>
                    <a:pt x="48" y="226"/>
                  </a:lnTo>
                  <a:lnTo>
                    <a:pt x="52" y="224"/>
                  </a:lnTo>
                  <a:lnTo>
                    <a:pt x="57" y="219"/>
                  </a:lnTo>
                  <a:lnTo>
                    <a:pt x="57" y="219"/>
                  </a:lnTo>
                  <a:lnTo>
                    <a:pt x="64" y="212"/>
                  </a:lnTo>
                  <a:lnTo>
                    <a:pt x="65" y="208"/>
                  </a:lnTo>
                  <a:lnTo>
                    <a:pt x="65" y="204"/>
                  </a:lnTo>
                  <a:lnTo>
                    <a:pt x="68" y="201"/>
                  </a:lnTo>
                  <a:lnTo>
                    <a:pt x="68" y="201"/>
                  </a:lnTo>
                  <a:lnTo>
                    <a:pt x="71" y="198"/>
                  </a:lnTo>
                  <a:lnTo>
                    <a:pt x="72" y="194"/>
                  </a:lnTo>
                  <a:lnTo>
                    <a:pt x="77" y="185"/>
                  </a:lnTo>
                  <a:lnTo>
                    <a:pt x="77" y="185"/>
                  </a:lnTo>
                  <a:lnTo>
                    <a:pt x="78" y="181"/>
                  </a:lnTo>
                  <a:lnTo>
                    <a:pt x="81" y="177"/>
                  </a:lnTo>
                  <a:lnTo>
                    <a:pt x="87" y="175"/>
                  </a:lnTo>
                  <a:lnTo>
                    <a:pt x="94" y="174"/>
                  </a:lnTo>
                  <a:lnTo>
                    <a:pt x="94" y="174"/>
                  </a:lnTo>
                  <a:lnTo>
                    <a:pt x="101" y="174"/>
                  </a:lnTo>
                  <a:lnTo>
                    <a:pt x="101" y="172"/>
                  </a:lnTo>
                  <a:lnTo>
                    <a:pt x="102" y="172"/>
                  </a:lnTo>
                  <a:lnTo>
                    <a:pt x="101" y="169"/>
                  </a:lnTo>
                  <a:lnTo>
                    <a:pt x="99" y="165"/>
                  </a:lnTo>
                  <a:lnTo>
                    <a:pt x="99" y="165"/>
                  </a:lnTo>
                  <a:lnTo>
                    <a:pt x="99" y="162"/>
                  </a:lnTo>
                  <a:lnTo>
                    <a:pt x="101" y="161"/>
                  </a:lnTo>
                  <a:lnTo>
                    <a:pt x="104" y="158"/>
                  </a:lnTo>
                  <a:lnTo>
                    <a:pt x="108" y="155"/>
                  </a:lnTo>
                  <a:lnTo>
                    <a:pt x="109" y="152"/>
                  </a:lnTo>
                  <a:lnTo>
                    <a:pt x="109" y="150"/>
                  </a:lnTo>
                  <a:lnTo>
                    <a:pt x="109" y="150"/>
                  </a:lnTo>
                  <a:lnTo>
                    <a:pt x="111" y="147"/>
                  </a:lnTo>
                  <a:lnTo>
                    <a:pt x="112" y="144"/>
                  </a:lnTo>
                  <a:lnTo>
                    <a:pt x="118" y="140"/>
                  </a:lnTo>
                  <a:lnTo>
                    <a:pt x="122" y="134"/>
                  </a:lnTo>
                  <a:lnTo>
                    <a:pt x="122" y="131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1" y="125"/>
                  </a:lnTo>
                  <a:lnTo>
                    <a:pt x="122" y="121"/>
                  </a:lnTo>
                  <a:lnTo>
                    <a:pt x="122" y="118"/>
                  </a:lnTo>
                  <a:lnTo>
                    <a:pt x="121" y="115"/>
                  </a:lnTo>
                  <a:lnTo>
                    <a:pt x="121" y="115"/>
                  </a:lnTo>
                  <a:close/>
                  <a:moveTo>
                    <a:pt x="178" y="59"/>
                  </a:moveTo>
                  <a:lnTo>
                    <a:pt x="178" y="59"/>
                  </a:lnTo>
                  <a:lnTo>
                    <a:pt x="176" y="60"/>
                  </a:lnTo>
                  <a:lnTo>
                    <a:pt x="175" y="61"/>
                  </a:lnTo>
                  <a:lnTo>
                    <a:pt x="172" y="60"/>
                  </a:lnTo>
                  <a:lnTo>
                    <a:pt x="168" y="59"/>
                  </a:lnTo>
                  <a:lnTo>
                    <a:pt x="162" y="57"/>
                  </a:lnTo>
                  <a:lnTo>
                    <a:pt x="162" y="57"/>
                  </a:lnTo>
                  <a:lnTo>
                    <a:pt x="158" y="57"/>
                  </a:lnTo>
                  <a:lnTo>
                    <a:pt x="155" y="54"/>
                  </a:lnTo>
                  <a:lnTo>
                    <a:pt x="153" y="51"/>
                  </a:lnTo>
                  <a:lnTo>
                    <a:pt x="153" y="47"/>
                  </a:lnTo>
                  <a:lnTo>
                    <a:pt x="153" y="47"/>
                  </a:lnTo>
                  <a:lnTo>
                    <a:pt x="152" y="43"/>
                  </a:lnTo>
                  <a:lnTo>
                    <a:pt x="152" y="39"/>
                  </a:lnTo>
                  <a:lnTo>
                    <a:pt x="149" y="36"/>
                  </a:lnTo>
                  <a:lnTo>
                    <a:pt x="146" y="34"/>
                  </a:lnTo>
                  <a:lnTo>
                    <a:pt x="146" y="34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45" y="39"/>
                  </a:lnTo>
                  <a:lnTo>
                    <a:pt x="145" y="41"/>
                  </a:lnTo>
                  <a:lnTo>
                    <a:pt x="145" y="44"/>
                  </a:lnTo>
                  <a:lnTo>
                    <a:pt x="145" y="44"/>
                  </a:lnTo>
                  <a:lnTo>
                    <a:pt x="143" y="44"/>
                  </a:lnTo>
                  <a:lnTo>
                    <a:pt x="142" y="43"/>
                  </a:lnTo>
                  <a:lnTo>
                    <a:pt x="141" y="41"/>
                  </a:lnTo>
                  <a:lnTo>
                    <a:pt x="139" y="40"/>
                  </a:lnTo>
                  <a:lnTo>
                    <a:pt x="139" y="40"/>
                  </a:lnTo>
                  <a:lnTo>
                    <a:pt x="136" y="40"/>
                  </a:lnTo>
                  <a:lnTo>
                    <a:pt x="135" y="37"/>
                  </a:lnTo>
                  <a:lnTo>
                    <a:pt x="134" y="34"/>
                  </a:lnTo>
                  <a:lnTo>
                    <a:pt x="134" y="30"/>
                  </a:lnTo>
                  <a:lnTo>
                    <a:pt x="134" y="30"/>
                  </a:lnTo>
                  <a:lnTo>
                    <a:pt x="132" y="26"/>
                  </a:lnTo>
                  <a:lnTo>
                    <a:pt x="129" y="23"/>
                  </a:lnTo>
                  <a:lnTo>
                    <a:pt x="128" y="20"/>
                  </a:lnTo>
                  <a:lnTo>
                    <a:pt x="126" y="14"/>
                  </a:lnTo>
                  <a:lnTo>
                    <a:pt x="126" y="14"/>
                  </a:lnTo>
                  <a:lnTo>
                    <a:pt x="126" y="12"/>
                  </a:lnTo>
                  <a:lnTo>
                    <a:pt x="125" y="9"/>
                  </a:lnTo>
                  <a:lnTo>
                    <a:pt x="119" y="4"/>
                  </a:lnTo>
                  <a:lnTo>
                    <a:pt x="114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5" y="2"/>
                  </a:lnTo>
                  <a:lnTo>
                    <a:pt x="104" y="3"/>
                  </a:lnTo>
                  <a:lnTo>
                    <a:pt x="105" y="7"/>
                  </a:lnTo>
                  <a:lnTo>
                    <a:pt x="109" y="13"/>
                  </a:lnTo>
                  <a:lnTo>
                    <a:pt x="112" y="17"/>
                  </a:lnTo>
                  <a:lnTo>
                    <a:pt x="112" y="17"/>
                  </a:lnTo>
                  <a:lnTo>
                    <a:pt x="119" y="23"/>
                  </a:lnTo>
                  <a:lnTo>
                    <a:pt x="122" y="26"/>
                  </a:lnTo>
                  <a:lnTo>
                    <a:pt x="124" y="29"/>
                  </a:lnTo>
                  <a:lnTo>
                    <a:pt x="124" y="29"/>
                  </a:lnTo>
                  <a:lnTo>
                    <a:pt x="124" y="31"/>
                  </a:lnTo>
                  <a:lnTo>
                    <a:pt x="126" y="36"/>
                  </a:lnTo>
                  <a:lnTo>
                    <a:pt x="129" y="40"/>
                  </a:lnTo>
                  <a:lnTo>
                    <a:pt x="132" y="41"/>
                  </a:lnTo>
                  <a:lnTo>
                    <a:pt x="132" y="41"/>
                  </a:lnTo>
                  <a:lnTo>
                    <a:pt x="134" y="43"/>
                  </a:lnTo>
                  <a:lnTo>
                    <a:pt x="134" y="44"/>
                  </a:lnTo>
                  <a:lnTo>
                    <a:pt x="134" y="50"/>
                  </a:lnTo>
                  <a:lnTo>
                    <a:pt x="131" y="57"/>
                  </a:lnTo>
                  <a:lnTo>
                    <a:pt x="131" y="66"/>
                  </a:lnTo>
                  <a:lnTo>
                    <a:pt x="131" y="66"/>
                  </a:lnTo>
                  <a:lnTo>
                    <a:pt x="129" y="71"/>
                  </a:lnTo>
                  <a:lnTo>
                    <a:pt x="125" y="74"/>
                  </a:lnTo>
                  <a:lnTo>
                    <a:pt x="121" y="77"/>
                  </a:lnTo>
                  <a:lnTo>
                    <a:pt x="116" y="80"/>
                  </a:lnTo>
                  <a:lnTo>
                    <a:pt x="116" y="80"/>
                  </a:lnTo>
                  <a:lnTo>
                    <a:pt x="116" y="83"/>
                  </a:lnTo>
                  <a:lnTo>
                    <a:pt x="116" y="86"/>
                  </a:lnTo>
                  <a:lnTo>
                    <a:pt x="122" y="90"/>
                  </a:lnTo>
                  <a:lnTo>
                    <a:pt x="131" y="94"/>
                  </a:lnTo>
                  <a:lnTo>
                    <a:pt x="138" y="100"/>
                  </a:lnTo>
                  <a:lnTo>
                    <a:pt x="138" y="100"/>
                  </a:lnTo>
                  <a:lnTo>
                    <a:pt x="141" y="103"/>
                  </a:lnTo>
                  <a:lnTo>
                    <a:pt x="141" y="105"/>
                  </a:lnTo>
                  <a:lnTo>
                    <a:pt x="138" y="113"/>
                  </a:lnTo>
                  <a:lnTo>
                    <a:pt x="135" y="120"/>
                  </a:lnTo>
                  <a:lnTo>
                    <a:pt x="134" y="123"/>
                  </a:lnTo>
                  <a:lnTo>
                    <a:pt x="134" y="125"/>
                  </a:lnTo>
                  <a:lnTo>
                    <a:pt x="134" y="125"/>
                  </a:lnTo>
                  <a:lnTo>
                    <a:pt x="135" y="127"/>
                  </a:lnTo>
                  <a:lnTo>
                    <a:pt x="138" y="127"/>
                  </a:lnTo>
                  <a:lnTo>
                    <a:pt x="142" y="128"/>
                  </a:lnTo>
                  <a:lnTo>
                    <a:pt x="148" y="127"/>
                  </a:lnTo>
                  <a:lnTo>
                    <a:pt x="148" y="127"/>
                  </a:lnTo>
                  <a:lnTo>
                    <a:pt x="151" y="125"/>
                  </a:lnTo>
                  <a:lnTo>
                    <a:pt x="153" y="123"/>
                  </a:lnTo>
                  <a:lnTo>
                    <a:pt x="158" y="115"/>
                  </a:lnTo>
                  <a:lnTo>
                    <a:pt x="162" y="108"/>
                  </a:lnTo>
                  <a:lnTo>
                    <a:pt x="166" y="103"/>
                  </a:lnTo>
                  <a:lnTo>
                    <a:pt x="166" y="103"/>
                  </a:lnTo>
                  <a:lnTo>
                    <a:pt x="169" y="98"/>
                  </a:lnTo>
                  <a:lnTo>
                    <a:pt x="169" y="94"/>
                  </a:lnTo>
                  <a:lnTo>
                    <a:pt x="171" y="88"/>
                  </a:lnTo>
                  <a:lnTo>
                    <a:pt x="171" y="86"/>
                  </a:lnTo>
                  <a:lnTo>
                    <a:pt x="171" y="86"/>
                  </a:lnTo>
                  <a:lnTo>
                    <a:pt x="173" y="83"/>
                  </a:lnTo>
                  <a:lnTo>
                    <a:pt x="176" y="83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3" y="81"/>
                  </a:lnTo>
                  <a:lnTo>
                    <a:pt x="183" y="80"/>
                  </a:lnTo>
                  <a:lnTo>
                    <a:pt x="185" y="77"/>
                  </a:lnTo>
                  <a:lnTo>
                    <a:pt x="186" y="74"/>
                  </a:lnTo>
                  <a:lnTo>
                    <a:pt x="186" y="73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90" y="71"/>
                  </a:lnTo>
                  <a:lnTo>
                    <a:pt x="192" y="68"/>
                  </a:lnTo>
                  <a:lnTo>
                    <a:pt x="192" y="63"/>
                  </a:lnTo>
                  <a:lnTo>
                    <a:pt x="193" y="59"/>
                  </a:lnTo>
                  <a:lnTo>
                    <a:pt x="193" y="59"/>
                  </a:lnTo>
                  <a:lnTo>
                    <a:pt x="195" y="56"/>
                  </a:lnTo>
                  <a:lnTo>
                    <a:pt x="193" y="54"/>
                  </a:lnTo>
                  <a:lnTo>
                    <a:pt x="188" y="54"/>
                  </a:lnTo>
                  <a:lnTo>
                    <a:pt x="182" y="56"/>
                  </a:lnTo>
                  <a:lnTo>
                    <a:pt x="178" y="59"/>
                  </a:lnTo>
                  <a:lnTo>
                    <a:pt x="178" y="59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3" name="Freeform 339"/>
            <p:cNvSpPr>
              <a:spLocks/>
            </p:cNvSpPr>
            <p:nvPr/>
          </p:nvSpPr>
          <p:spPr bwMode="auto">
            <a:xfrm>
              <a:off x="5294291" y="2610915"/>
              <a:ext cx="319706" cy="202292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03" y="81"/>
                </a:cxn>
                <a:cxn ang="0">
                  <a:pos x="183" y="70"/>
                </a:cxn>
                <a:cxn ang="0">
                  <a:pos x="172" y="60"/>
                </a:cxn>
                <a:cxn ang="0">
                  <a:pos x="159" y="52"/>
                </a:cxn>
                <a:cxn ang="0">
                  <a:pos x="149" y="32"/>
                </a:cxn>
                <a:cxn ang="0">
                  <a:pos x="132" y="27"/>
                </a:cxn>
                <a:cxn ang="0">
                  <a:pos x="122" y="26"/>
                </a:cxn>
                <a:cxn ang="0">
                  <a:pos x="116" y="9"/>
                </a:cxn>
                <a:cxn ang="0">
                  <a:pos x="103" y="5"/>
                </a:cxn>
                <a:cxn ang="0">
                  <a:pos x="92" y="2"/>
                </a:cxn>
                <a:cxn ang="0">
                  <a:pos x="85" y="6"/>
                </a:cxn>
                <a:cxn ang="0">
                  <a:pos x="81" y="10"/>
                </a:cxn>
                <a:cxn ang="0">
                  <a:pos x="69" y="19"/>
                </a:cxn>
                <a:cxn ang="0">
                  <a:pos x="64" y="27"/>
                </a:cxn>
                <a:cxn ang="0">
                  <a:pos x="52" y="25"/>
                </a:cxn>
                <a:cxn ang="0">
                  <a:pos x="41" y="22"/>
                </a:cxn>
                <a:cxn ang="0">
                  <a:pos x="25" y="7"/>
                </a:cxn>
                <a:cxn ang="0">
                  <a:pos x="10" y="7"/>
                </a:cxn>
                <a:cxn ang="0">
                  <a:pos x="4" y="15"/>
                </a:cxn>
                <a:cxn ang="0">
                  <a:pos x="12" y="12"/>
                </a:cxn>
                <a:cxn ang="0">
                  <a:pos x="21" y="25"/>
                </a:cxn>
                <a:cxn ang="0">
                  <a:pos x="28" y="29"/>
                </a:cxn>
                <a:cxn ang="0">
                  <a:pos x="32" y="36"/>
                </a:cxn>
                <a:cxn ang="0">
                  <a:pos x="20" y="40"/>
                </a:cxn>
                <a:cxn ang="0">
                  <a:pos x="2" y="36"/>
                </a:cxn>
                <a:cxn ang="0">
                  <a:pos x="0" y="44"/>
                </a:cxn>
                <a:cxn ang="0">
                  <a:pos x="4" y="53"/>
                </a:cxn>
                <a:cxn ang="0">
                  <a:pos x="5" y="63"/>
                </a:cxn>
                <a:cxn ang="0">
                  <a:pos x="7" y="64"/>
                </a:cxn>
                <a:cxn ang="0">
                  <a:pos x="14" y="67"/>
                </a:cxn>
                <a:cxn ang="0">
                  <a:pos x="18" y="80"/>
                </a:cxn>
                <a:cxn ang="0">
                  <a:pos x="18" y="101"/>
                </a:cxn>
                <a:cxn ang="0">
                  <a:pos x="31" y="99"/>
                </a:cxn>
                <a:cxn ang="0">
                  <a:pos x="45" y="89"/>
                </a:cxn>
                <a:cxn ang="0">
                  <a:pos x="56" y="87"/>
                </a:cxn>
                <a:cxn ang="0">
                  <a:pos x="75" y="87"/>
                </a:cxn>
                <a:cxn ang="0">
                  <a:pos x="86" y="93"/>
                </a:cxn>
                <a:cxn ang="0">
                  <a:pos x="91" y="96"/>
                </a:cxn>
                <a:cxn ang="0">
                  <a:pos x="106" y="99"/>
                </a:cxn>
                <a:cxn ang="0">
                  <a:pos x="111" y="104"/>
                </a:cxn>
                <a:cxn ang="0">
                  <a:pos x="118" y="108"/>
                </a:cxn>
                <a:cxn ang="0">
                  <a:pos x="126" y="116"/>
                </a:cxn>
                <a:cxn ang="0">
                  <a:pos x="138" y="117"/>
                </a:cxn>
                <a:cxn ang="0">
                  <a:pos x="142" y="137"/>
                </a:cxn>
                <a:cxn ang="0">
                  <a:pos x="153" y="138"/>
                </a:cxn>
                <a:cxn ang="0">
                  <a:pos x="157" y="143"/>
                </a:cxn>
                <a:cxn ang="0">
                  <a:pos x="169" y="134"/>
                </a:cxn>
                <a:cxn ang="0">
                  <a:pos x="179" y="128"/>
                </a:cxn>
                <a:cxn ang="0">
                  <a:pos x="192" y="121"/>
                </a:cxn>
                <a:cxn ang="0">
                  <a:pos x="202" y="106"/>
                </a:cxn>
                <a:cxn ang="0">
                  <a:pos x="207" y="103"/>
                </a:cxn>
                <a:cxn ang="0">
                  <a:pos x="220" y="100"/>
                </a:cxn>
              </a:cxnLst>
              <a:rect l="0" t="0" r="r" b="b"/>
              <a:pathLst>
                <a:path w="226" h="143">
                  <a:moveTo>
                    <a:pt x="224" y="90"/>
                  </a:moveTo>
                  <a:lnTo>
                    <a:pt x="224" y="90"/>
                  </a:lnTo>
                  <a:lnTo>
                    <a:pt x="219" y="87"/>
                  </a:lnTo>
                  <a:lnTo>
                    <a:pt x="214" y="86"/>
                  </a:lnTo>
                  <a:lnTo>
                    <a:pt x="210" y="86"/>
                  </a:lnTo>
                  <a:lnTo>
                    <a:pt x="210" y="86"/>
                  </a:lnTo>
                  <a:lnTo>
                    <a:pt x="207" y="84"/>
                  </a:lnTo>
                  <a:lnTo>
                    <a:pt x="203" y="81"/>
                  </a:lnTo>
                  <a:lnTo>
                    <a:pt x="199" y="77"/>
                  </a:lnTo>
                  <a:lnTo>
                    <a:pt x="194" y="74"/>
                  </a:lnTo>
                  <a:lnTo>
                    <a:pt x="194" y="74"/>
                  </a:lnTo>
                  <a:lnTo>
                    <a:pt x="183" y="70"/>
                  </a:lnTo>
                  <a:lnTo>
                    <a:pt x="179" y="67"/>
                  </a:lnTo>
                  <a:lnTo>
                    <a:pt x="176" y="64"/>
                  </a:lnTo>
                  <a:lnTo>
                    <a:pt x="176" y="64"/>
                  </a:lnTo>
                  <a:lnTo>
                    <a:pt x="172" y="60"/>
                  </a:lnTo>
                  <a:lnTo>
                    <a:pt x="166" y="57"/>
                  </a:lnTo>
                  <a:lnTo>
                    <a:pt x="162" y="54"/>
                  </a:lnTo>
                  <a:lnTo>
                    <a:pt x="159" y="52"/>
                  </a:lnTo>
                  <a:lnTo>
                    <a:pt x="159" y="52"/>
                  </a:lnTo>
                  <a:lnTo>
                    <a:pt x="156" y="46"/>
                  </a:lnTo>
                  <a:lnTo>
                    <a:pt x="152" y="39"/>
                  </a:lnTo>
                  <a:lnTo>
                    <a:pt x="152" y="39"/>
                  </a:lnTo>
                  <a:lnTo>
                    <a:pt x="149" y="32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29"/>
                  </a:lnTo>
                  <a:lnTo>
                    <a:pt x="132" y="27"/>
                  </a:lnTo>
                  <a:lnTo>
                    <a:pt x="125" y="27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1" y="16"/>
                  </a:lnTo>
                  <a:lnTo>
                    <a:pt x="119" y="10"/>
                  </a:lnTo>
                  <a:lnTo>
                    <a:pt x="118" y="9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09" y="6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98" y="0"/>
                  </a:lnTo>
                  <a:lnTo>
                    <a:pt x="95" y="0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9" y="3"/>
                  </a:lnTo>
                  <a:lnTo>
                    <a:pt x="86" y="5"/>
                  </a:lnTo>
                  <a:lnTo>
                    <a:pt x="86" y="5"/>
                  </a:lnTo>
                  <a:lnTo>
                    <a:pt x="85" y="6"/>
                  </a:lnTo>
                  <a:lnTo>
                    <a:pt x="84" y="7"/>
                  </a:lnTo>
                  <a:lnTo>
                    <a:pt x="82" y="10"/>
                  </a:lnTo>
                  <a:lnTo>
                    <a:pt x="81" y="10"/>
                  </a:lnTo>
                  <a:lnTo>
                    <a:pt x="81" y="10"/>
                  </a:lnTo>
                  <a:lnTo>
                    <a:pt x="76" y="12"/>
                  </a:lnTo>
                  <a:lnTo>
                    <a:pt x="72" y="13"/>
                  </a:lnTo>
                  <a:lnTo>
                    <a:pt x="69" y="16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8" y="25"/>
                  </a:lnTo>
                  <a:lnTo>
                    <a:pt x="66" y="26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58" y="26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1" y="25"/>
                  </a:lnTo>
                  <a:lnTo>
                    <a:pt x="48" y="26"/>
                  </a:lnTo>
                  <a:lnTo>
                    <a:pt x="44" y="25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35" y="16"/>
                  </a:lnTo>
                  <a:lnTo>
                    <a:pt x="31" y="10"/>
                  </a:lnTo>
                  <a:lnTo>
                    <a:pt x="25" y="7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15" y="6"/>
                  </a:lnTo>
                  <a:lnTo>
                    <a:pt x="10" y="7"/>
                  </a:lnTo>
                  <a:lnTo>
                    <a:pt x="7" y="9"/>
                  </a:lnTo>
                  <a:lnTo>
                    <a:pt x="5" y="10"/>
                  </a:lnTo>
                  <a:lnTo>
                    <a:pt x="4" y="12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7" y="13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5" y="13"/>
                  </a:lnTo>
                  <a:lnTo>
                    <a:pt x="18" y="15"/>
                  </a:lnTo>
                  <a:lnTo>
                    <a:pt x="20" y="20"/>
                  </a:lnTo>
                  <a:lnTo>
                    <a:pt x="21" y="25"/>
                  </a:lnTo>
                  <a:lnTo>
                    <a:pt x="22" y="26"/>
                  </a:lnTo>
                  <a:lnTo>
                    <a:pt x="24" y="27"/>
                  </a:lnTo>
                  <a:lnTo>
                    <a:pt x="24" y="27"/>
                  </a:lnTo>
                  <a:lnTo>
                    <a:pt x="28" y="29"/>
                  </a:lnTo>
                  <a:lnTo>
                    <a:pt x="32" y="32"/>
                  </a:lnTo>
                  <a:lnTo>
                    <a:pt x="34" y="34"/>
                  </a:lnTo>
                  <a:lnTo>
                    <a:pt x="34" y="36"/>
                  </a:lnTo>
                  <a:lnTo>
                    <a:pt x="32" y="36"/>
                  </a:lnTo>
                  <a:lnTo>
                    <a:pt x="32" y="36"/>
                  </a:lnTo>
                  <a:lnTo>
                    <a:pt x="28" y="37"/>
                  </a:lnTo>
                  <a:lnTo>
                    <a:pt x="24" y="39"/>
                  </a:lnTo>
                  <a:lnTo>
                    <a:pt x="20" y="40"/>
                  </a:lnTo>
                  <a:lnTo>
                    <a:pt x="15" y="40"/>
                  </a:lnTo>
                  <a:lnTo>
                    <a:pt x="15" y="40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2" y="37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44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8" y="53"/>
                  </a:lnTo>
                  <a:lnTo>
                    <a:pt x="10" y="56"/>
                  </a:lnTo>
                  <a:lnTo>
                    <a:pt x="8" y="59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7" y="64"/>
                  </a:lnTo>
                  <a:lnTo>
                    <a:pt x="11" y="64"/>
                  </a:lnTo>
                  <a:lnTo>
                    <a:pt x="14" y="66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8" y="74"/>
                  </a:lnTo>
                  <a:lnTo>
                    <a:pt x="18" y="80"/>
                  </a:lnTo>
                  <a:lnTo>
                    <a:pt x="18" y="80"/>
                  </a:lnTo>
                  <a:lnTo>
                    <a:pt x="17" y="90"/>
                  </a:lnTo>
                  <a:lnTo>
                    <a:pt x="18" y="101"/>
                  </a:lnTo>
                  <a:lnTo>
                    <a:pt x="18" y="101"/>
                  </a:lnTo>
                  <a:lnTo>
                    <a:pt x="25" y="100"/>
                  </a:lnTo>
                  <a:lnTo>
                    <a:pt x="28" y="100"/>
                  </a:lnTo>
                  <a:lnTo>
                    <a:pt x="31" y="99"/>
                  </a:lnTo>
                  <a:lnTo>
                    <a:pt x="31" y="99"/>
                  </a:lnTo>
                  <a:lnTo>
                    <a:pt x="37" y="93"/>
                  </a:lnTo>
                  <a:lnTo>
                    <a:pt x="41" y="90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51" y="89"/>
                  </a:lnTo>
                  <a:lnTo>
                    <a:pt x="54" y="89"/>
                  </a:lnTo>
                  <a:lnTo>
                    <a:pt x="56" y="87"/>
                  </a:lnTo>
                  <a:lnTo>
                    <a:pt x="56" y="87"/>
                  </a:lnTo>
                  <a:lnTo>
                    <a:pt x="59" y="86"/>
                  </a:lnTo>
                  <a:lnTo>
                    <a:pt x="65" y="84"/>
                  </a:lnTo>
                  <a:lnTo>
                    <a:pt x="71" y="86"/>
                  </a:lnTo>
                  <a:lnTo>
                    <a:pt x="75" y="87"/>
                  </a:lnTo>
                  <a:lnTo>
                    <a:pt x="75" y="87"/>
                  </a:lnTo>
                  <a:lnTo>
                    <a:pt x="78" y="90"/>
                  </a:lnTo>
                  <a:lnTo>
                    <a:pt x="81" y="91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8" y="93"/>
                  </a:lnTo>
                  <a:lnTo>
                    <a:pt x="89" y="94"/>
                  </a:lnTo>
                  <a:lnTo>
                    <a:pt x="91" y="96"/>
                  </a:lnTo>
                  <a:lnTo>
                    <a:pt x="95" y="97"/>
                  </a:lnTo>
                  <a:lnTo>
                    <a:pt x="95" y="97"/>
                  </a:lnTo>
                  <a:lnTo>
                    <a:pt x="103" y="97"/>
                  </a:lnTo>
                  <a:lnTo>
                    <a:pt x="106" y="99"/>
                  </a:lnTo>
                  <a:lnTo>
                    <a:pt x="108" y="101"/>
                  </a:lnTo>
                  <a:lnTo>
                    <a:pt x="108" y="101"/>
                  </a:lnTo>
                  <a:lnTo>
                    <a:pt x="109" y="103"/>
                  </a:lnTo>
                  <a:lnTo>
                    <a:pt x="111" y="104"/>
                  </a:lnTo>
                  <a:lnTo>
                    <a:pt x="112" y="106"/>
                  </a:lnTo>
                  <a:lnTo>
                    <a:pt x="115" y="107"/>
                  </a:lnTo>
                  <a:lnTo>
                    <a:pt x="115" y="107"/>
                  </a:lnTo>
                  <a:lnTo>
                    <a:pt x="118" y="108"/>
                  </a:lnTo>
                  <a:lnTo>
                    <a:pt x="121" y="111"/>
                  </a:lnTo>
                  <a:lnTo>
                    <a:pt x="123" y="114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33" y="116"/>
                  </a:lnTo>
                  <a:lnTo>
                    <a:pt x="136" y="116"/>
                  </a:lnTo>
                  <a:lnTo>
                    <a:pt x="138" y="117"/>
                  </a:lnTo>
                  <a:lnTo>
                    <a:pt x="138" y="117"/>
                  </a:lnTo>
                  <a:lnTo>
                    <a:pt x="138" y="126"/>
                  </a:lnTo>
                  <a:lnTo>
                    <a:pt x="140" y="137"/>
                  </a:lnTo>
                  <a:lnTo>
                    <a:pt x="140" y="137"/>
                  </a:lnTo>
                  <a:lnTo>
                    <a:pt x="142" y="137"/>
                  </a:lnTo>
                  <a:lnTo>
                    <a:pt x="143" y="137"/>
                  </a:lnTo>
                  <a:lnTo>
                    <a:pt x="143" y="137"/>
                  </a:lnTo>
                  <a:lnTo>
                    <a:pt x="149" y="137"/>
                  </a:lnTo>
                  <a:lnTo>
                    <a:pt x="153" y="138"/>
                  </a:lnTo>
                  <a:lnTo>
                    <a:pt x="155" y="140"/>
                  </a:lnTo>
                  <a:lnTo>
                    <a:pt x="155" y="140"/>
                  </a:lnTo>
                  <a:lnTo>
                    <a:pt x="156" y="141"/>
                  </a:lnTo>
                  <a:lnTo>
                    <a:pt x="157" y="143"/>
                  </a:lnTo>
                  <a:lnTo>
                    <a:pt x="163" y="141"/>
                  </a:lnTo>
                  <a:lnTo>
                    <a:pt x="167" y="140"/>
                  </a:lnTo>
                  <a:lnTo>
                    <a:pt x="169" y="137"/>
                  </a:lnTo>
                  <a:lnTo>
                    <a:pt x="169" y="134"/>
                  </a:lnTo>
                  <a:lnTo>
                    <a:pt x="169" y="134"/>
                  </a:lnTo>
                  <a:lnTo>
                    <a:pt x="170" y="133"/>
                  </a:lnTo>
                  <a:lnTo>
                    <a:pt x="172" y="131"/>
                  </a:lnTo>
                  <a:lnTo>
                    <a:pt x="179" y="128"/>
                  </a:lnTo>
                  <a:lnTo>
                    <a:pt x="187" y="126"/>
                  </a:lnTo>
                  <a:lnTo>
                    <a:pt x="190" y="124"/>
                  </a:lnTo>
                  <a:lnTo>
                    <a:pt x="192" y="121"/>
                  </a:lnTo>
                  <a:lnTo>
                    <a:pt x="192" y="121"/>
                  </a:lnTo>
                  <a:lnTo>
                    <a:pt x="196" y="110"/>
                  </a:lnTo>
                  <a:lnTo>
                    <a:pt x="197" y="107"/>
                  </a:lnTo>
                  <a:lnTo>
                    <a:pt x="200" y="106"/>
                  </a:lnTo>
                  <a:lnTo>
                    <a:pt x="202" y="106"/>
                  </a:lnTo>
                  <a:lnTo>
                    <a:pt x="202" y="106"/>
                  </a:lnTo>
                  <a:lnTo>
                    <a:pt x="203" y="106"/>
                  </a:lnTo>
                  <a:lnTo>
                    <a:pt x="204" y="106"/>
                  </a:lnTo>
                  <a:lnTo>
                    <a:pt x="207" y="103"/>
                  </a:lnTo>
                  <a:lnTo>
                    <a:pt x="210" y="100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20" y="100"/>
                  </a:lnTo>
                  <a:lnTo>
                    <a:pt x="223" y="101"/>
                  </a:lnTo>
                  <a:lnTo>
                    <a:pt x="226" y="101"/>
                  </a:lnTo>
                  <a:lnTo>
                    <a:pt x="224" y="9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4" name="Freeform 340"/>
            <p:cNvSpPr>
              <a:spLocks/>
            </p:cNvSpPr>
            <p:nvPr/>
          </p:nvSpPr>
          <p:spPr bwMode="auto">
            <a:xfrm>
              <a:off x="5094829" y="2685890"/>
              <a:ext cx="442779" cy="377706"/>
            </a:xfrm>
            <a:custGeom>
              <a:avLst/>
              <a:gdLst/>
              <a:ahLst/>
              <a:cxnLst>
                <a:cxn ang="0">
                  <a:pos x="304" y="222"/>
                </a:cxn>
                <a:cxn ang="0">
                  <a:pos x="293" y="209"/>
                </a:cxn>
                <a:cxn ang="0">
                  <a:pos x="280" y="195"/>
                </a:cxn>
                <a:cxn ang="0">
                  <a:pos x="274" y="181"/>
                </a:cxn>
                <a:cxn ang="0">
                  <a:pos x="287" y="162"/>
                </a:cxn>
                <a:cxn ang="0">
                  <a:pos x="271" y="154"/>
                </a:cxn>
                <a:cxn ang="0">
                  <a:pos x="270" y="135"/>
                </a:cxn>
                <a:cxn ang="0">
                  <a:pos x="270" y="118"/>
                </a:cxn>
                <a:cxn ang="0">
                  <a:pos x="274" y="100"/>
                </a:cxn>
                <a:cxn ang="0">
                  <a:pos x="281" y="84"/>
                </a:cxn>
                <a:cxn ang="0">
                  <a:pos x="277" y="63"/>
                </a:cxn>
                <a:cxn ang="0">
                  <a:pos x="262" y="58"/>
                </a:cxn>
                <a:cxn ang="0">
                  <a:pos x="252" y="51"/>
                </a:cxn>
                <a:cxn ang="0">
                  <a:pos x="244" y="44"/>
                </a:cxn>
                <a:cxn ang="0">
                  <a:pos x="229" y="40"/>
                </a:cxn>
                <a:cxn ang="0">
                  <a:pos x="216" y="34"/>
                </a:cxn>
                <a:cxn ang="0">
                  <a:pos x="197" y="34"/>
                </a:cxn>
                <a:cxn ang="0">
                  <a:pos x="186" y="36"/>
                </a:cxn>
                <a:cxn ang="0">
                  <a:pos x="169" y="47"/>
                </a:cxn>
                <a:cxn ang="0">
                  <a:pos x="158" y="57"/>
                </a:cxn>
                <a:cxn ang="0">
                  <a:pos x="124" y="64"/>
                </a:cxn>
                <a:cxn ang="0">
                  <a:pos x="102" y="50"/>
                </a:cxn>
                <a:cxn ang="0">
                  <a:pos x="87" y="44"/>
                </a:cxn>
                <a:cxn ang="0">
                  <a:pos x="67" y="23"/>
                </a:cxn>
                <a:cxn ang="0">
                  <a:pos x="65" y="10"/>
                </a:cxn>
                <a:cxn ang="0">
                  <a:pos x="47" y="14"/>
                </a:cxn>
                <a:cxn ang="0">
                  <a:pos x="21" y="17"/>
                </a:cxn>
                <a:cxn ang="0">
                  <a:pos x="14" y="9"/>
                </a:cxn>
                <a:cxn ang="0">
                  <a:pos x="7" y="0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1" y="36"/>
                </a:cxn>
                <a:cxn ang="0">
                  <a:pos x="10" y="48"/>
                </a:cxn>
                <a:cxn ang="0">
                  <a:pos x="14" y="61"/>
                </a:cxn>
                <a:cxn ang="0">
                  <a:pos x="21" y="73"/>
                </a:cxn>
                <a:cxn ang="0">
                  <a:pos x="31" y="80"/>
                </a:cxn>
                <a:cxn ang="0">
                  <a:pos x="28" y="88"/>
                </a:cxn>
                <a:cxn ang="0">
                  <a:pos x="24" y="98"/>
                </a:cxn>
                <a:cxn ang="0">
                  <a:pos x="23" y="114"/>
                </a:cxn>
                <a:cxn ang="0">
                  <a:pos x="32" y="125"/>
                </a:cxn>
                <a:cxn ang="0">
                  <a:pos x="45" y="135"/>
                </a:cxn>
                <a:cxn ang="0">
                  <a:pos x="57" y="147"/>
                </a:cxn>
                <a:cxn ang="0">
                  <a:pos x="57" y="156"/>
                </a:cxn>
                <a:cxn ang="0">
                  <a:pos x="62" y="168"/>
                </a:cxn>
                <a:cxn ang="0">
                  <a:pos x="71" y="181"/>
                </a:cxn>
                <a:cxn ang="0">
                  <a:pos x="79" y="176"/>
                </a:cxn>
                <a:cxn ang="0">
                  <a:pos x="94" y="178"/>
                </a:cxn>
                <a:cxn ang="0">
                  <a:pos x="109" y="202"/>
                </a:cxn>
                <a:cxn ang="0">
                  <a:pos x="124" y="219"/>
                </a:cxn>
                <a:cxn ang="0">
                  <a:pos x="146" y="232"/>
                </a:cxn>
                <a:cxn ang="0">
                  <a:pos x="180" y="240"/>
                </a:cxn>
                <a:cxn ang="0">
                  <a:pos x="200" y="233"/>
                </a:cxn>
                <a:cxn ang="0">
                  <a:pos x="213" y="255"/>
                </a:cxn>
                <a:cxn ang="0">
                  <a:pos x="269" y="266"/>
                </a:cxn>
                <a:cxn ang="0">
                  <a:pos x="286" y="263"/>
                </a:cxn>
                <a:cxn ang="0">
                  <a:pos x="296" y="246"/>
                </a:cxn>
                <a:cxn ang="0">
                  <a:pos x="313" y="240"/>
                </a:cxn>
              </a:cxnLst>
              <a:rect l="0" t="0" r="r" b="b"/>
              <a:pathLst>
                <a:path w="313" h="267">
                  <a:moveTo>
                    <a:pt x="306" y="230"/>
                  </a:moveTo>
                  <a:lnTo>
                    <a:pt x="306" y="230"/>
                  </a:lnTo>
                  <a:lnTo>
                    <a:pt x="306" y="229"/>
                  </a:lnTo>
                  <a:lnTo>
                    <a:pt x="304" y="228"/>
                  </a:lnTo>
                  <a:lnTo>
                    <a:pt x="304" y="222"/>
                  </a:lnTo>
                  <a:lnTo>
                    <a:pt x="303" y="216"/>
                  </a:lnTo>
                  <a:lnTo>
                    <a:pt x="301" y="213"/>
                  </a:lnTo>
                  <a:lnTo>
                    <a:pt x="298" y="212"/>
                  </a:lnTo>
                  <a:lnTo>
                    <a:pt x="298" y="212"/>
                  </a:lnTo>
                  <a:lnTo>
                    <a:pt x="293" y="209"/>
                  </a:lnTo>
                  <a:lnTo>
                    <a:pt x="289" y="206"/>
                  </a:lnTo>
                  <a:lnTo>
                    <a:pt x="284" y="202"/>
                  </a:lnTo>
                  <a:lnTo>
                    <a:pt x="281" y="198"/>
                  </a:lnTo>
                  <a:lnTo>
                    <a:pt x="281" y="198"/>
                  </a:lnTo>
                  <a:lnTo>
                    <a:pt x="280" y="195"/>
                  </a:lnTo>
                  <a:lnTo>
                    <a:pt x="276" y="191"/>
                  </a:lnTo>
                  <a:lnTo>
                    <a:pt x="273" y="188"/>
                  </a:lnTo>
                  <a:lnTo>
                    <a:pt x="271" y="185"/>
                  </a:lnTo>
                  <a:lnTo>
                    <a:pt x="271" y="185"/>
                  </a:lnTo>
                  <a:lnTo>
                    <a:pt x="274" y="181"/>
                  </a:lnTo>
                  <a:lnTo>
                    <a:pt x="281" y="174"/>
                  </a:lnTo>
                  <a:lnTo>
                    <a:pt x="286" y="168"/>
                  </a:lnTo>
                  <a:lnTo>
                    <a:pt x="289" y="165"/>
                  </a:lnTo>
                  <a:lnTo>
                    <a:pt x="287" y="162"/>
                  </a:lnTo>
                  <a:lnTo>
                    <a:pt x="287" y="162"/>
                  </a:lnTo>
                  <a:lnTo>
                    <a:pt x="287" y="159"/>
                  </a:lnTo>
                  <a:lnTo>
                    <a:pt x="284" y="158"/>
                  </a:lnTo>
                  <a:lnTo>
                    <a:pt x="280" y="156"/>
                  </a:lnTo>
                  <a:lnTo>
                    <a:pt x="274" y="155"/>
                  </a:lnTo>
                  <a:lnTo>
                    <a:pt x="271" y="154"/>
                  </a:lnTo>
                  <a:lnTo>
                    <a:pt x="271" y="154"/>
                  </a:lnTo>
                  <a:lnTo>
                    <a:pt x="271" y="147"/>
                  </a:lnTo>
                  <a:lnTo>
                    <a:pt x="271" y="141"/>
                  </a:lnTo>
                  <a:lnTo>
                    <a:pt x="270" y="135"/>
                  </a:lnTo>
                  <a:lnTo>
                    <a:pt x="270" y="135"/>
                  </a:lnTo>
                  <a:lnTo>
                    <a:pt x="269" y="129"/>
                  </a:lnTo>
                  <a:lnTo>
                    <a:pt x="269" y="125"/>
                  </a:lnTo>
                  <a:lnTo>
                    <a:pt x="270" y="121"/>
                  </a:lnTo>
                  <a:lnTo>
                    <a:pt x="270" y="118"/>
                  </a:lnTo>
                  <a:lnTo>
                    <a:pt x="270" y="118"/>
                  </a:lnTo>
                  <a:lnTo>
                    <a:pt x="269" y="114"/>
                  </a:lnTo>
                  <a:lnTo>
                    <a:pt x="269" y="111"/>
                  </a:lnTo>
                  <a:lnTo>
                    <a:pt x="271" y="104"/>
                  </a:lnTo>
                  <a:lnTo>
                    <a:pt x="271" y="104"/>
                  </a:lnTo>
                  <a:lnTo>
                    <a:pt x="274" y="100"/>
                  </a:lnTo>
                  <a:lnTo>
                    <a:pt x="277" y="95"/>
                  </a:lnTo>
                  <a:lnTo>
                    <a:pt x="277" y="91"/>
                  </a:lnTo>
                  <a:lnTo>
                    <a:pt x="277" y="91"/>
                  </a:lnTo>
                  <a:lnTo>
                    <a:pt x="279" y="87"/>
                  </a:lnTo>
                  <a:lnTo>
                    <a:pt x="281" y="84"/>
                  </a:lnTo>
                  <a:lnTo>
                    <a:pt x="281" y="84"/>
                  </a:lnTo>
                  <a:lnTo>
                    <a:pt x="279" y="73"/>
                  </a:lnTo>
                  <a:lnTo>
                    <a:pt x="279" y="64"/>
                  </a:lnTo>
                  <a:lnTo>
                    <a:pt x="279" y="64"/>
                  </a:lnTo>
                  <a:lnTo>
                    <a:pt x="277" y="63"/>
                  </a:lnTo>
                  <a:lnTo>
                    <a:pt x="274" y="63"/>
                  </a:lnTo>
                  <a:lnTo>
                    <a:pt x="267" y="63"/>
                  </a:lnTo>
                  <a:lnTo>
                    <a:pt x="267" y="63"/>
                  </a:lnTo>
                  <a:lnTo>
                    <a:pt x="264" y="61"/>
                  </a:lnTo>
                  <a:lnTo>
                    <a:pt x="262" y="58"/>
                  </a:lnTo>
                  <a:lnTo>
                    <a:pt x="259" y="55"/>
                  </a:lnTo>
                  <a:lnTo>
                    <a:pt x="256" y="54"/>
                  </a:lnTo>
                  <a:lnTo>
                    <a:pt x="256" y="54"/>
                  </a:lnTo>
                  <a:lnTo>
                    <a:pt x="253" y="53"/>
                  </a:lnTo>
                  <a:lnTo>
                    <a:pt x="252" y="51"/>
                  </a:lnTo>
                  <a:lnTo>
                    <a:pt x="250" y="50"/>
                  </a:lnTo>
                  <a:lnTo>
                    <a:pt x="249" y="48"/>
                  </a:lnTo>
                  <a:lnTo>
                    <a:pt x="249" y="48"/>
                  </a:lnTo>
                  <a:lnTo>
                    <a:pt x="247" y="46"/>
                  </a:lnTo>
                  <a:lnTo>
                    <a:pt x="244" y="44"/>
                  </a:lnTo>
                  <a:lnTo>
                    <a:pt x="236" y="44"/>
                  </a:lnTo>
                  <a:lnTo>
                    <a:pt x="236" y="44"/>
                  </a:lnTo>
                  <a:lnTo>
                    <a:pt x="232" y="43"/>
                  </a:lnTo>
                  <a:lnTo>
                    <a:pt x="230" y="41"/>
                  </a:lnTo>
                  <a:lnTo>
                    <a:pt x="229" y="40"/>
                  </a:lnTo>
                  <a:lnTo>
                    <a:pt x="227" y="40"/>
                  </a:lnTo>
                  <a:lnTo>
                    <a:pt x="227" y="40"/>
                  </a:lnTo>
                  <a:lnTo>
                    <a:pt x="222" y="38"/>
                  </a:lnTo>
                  <a:lnTo>
                    <a:pt x="219" y="37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12" y="33"/>
                  </a:lnTo>
                  <a:lnTo>
                    <a:pt x="206" y="31"/>
                  </a:lnTo>
                  <a:lnTo>
                    <a:pt x="200" y="33"/>
                  </a:lnTo>
                  <a:lnTo>
                    <a:pt x="197" y="34"/>
                  </a:lnTo>
                  <a:lnTo>
                    <a:pt x="197" y="34"/>
                  </a:lnTo>
                  <a:lnTo>
                    <a:pt x="195" y="36"/>
                  </a:lnTo>
                  <a:lnTo>
                    <a:pt x="192" y="36"/>
                  </a:lnTo>
                  <a:lnTo>
                    <a:pt x="186" y="36"/>
                  </a:lnTo>
                  <a:lnTo>
                    <a:pt x="186" y="36"/>
                  </a:lnTo>
                  <a:lnTo>
                    <a:pt x="182" y="37"/>
                  </a:lnTo>
                  <a:lnTo>
                    <a:pt x="178" y="40"/>
                  </a:lnTo>
                  <a:lnTo>
                    <a:pt x="172" y="46"/>
                  </a:lnTo>
                  <a:lnTo>
                    <a:pt x="172" y="46"/>
                  </a:lnTo>
                  <a:lnTo>
                    <a:pt x="169" y="47"/>
                  </a:lnTo>
                  <a:lnTo>
                    <a:pt x="166" y="47"/>
                  </a:lnTo>
                  <a:lnTo>
                    <a:pt x="159" y="48"/>
                  </a:lnTo>
                  <a:lnTo>
                    <a:pt x="159" y="48"/>
                  </a:lnTo>
                  <a:lnTo>
                    <a:pt x="159" y="53"/>
                  </a:lnTo>
                  <a:lnTo>
                    <a:pt x="158" y="57"/>
                  </a:lnTo>
                  <a:lnTo>
                    <a:pt x="158" y="57"/>
                  </a:lnTo>
                  <a:lnTo>
                    <a:pt x="153" y="58"/>
                  </a:lnTo>
                  <a:lnTo>
                    <a:pt x="145" y="61"/>
                  </a:lnTo>
                  <a:lnTo>
                    <a:pt x="133" y="63"/>
                  </a:lnTo>
                  <a:lnTo>
                    <a:pt x="124" y="64"/>
                  </a:lnTo>
                  <a:lnTo>
                    <a:pt x="124" y="64"/>
                  </a:lnTo>
                  <a:lnTo>
                    <a:pt x="119" y="63"/>
                  </a:lnTo>
                  <a:lnTo>
                    <a:pt x="115" y="61"/>
                  </a:lnTo>
                  <a:lnTo>
                    <a:pt x="109" y="55"/>
                  </a:lnTo>
                  <a:lnTo>
                    <a:pt x="102" y="50"/>
                  </a:lnTo>
                  <a:lnTo>
                    <a:pt x="99" y="47"/>
                  </a:lnTo>
                  <a:lnTo>
                    <a:pt x="94" y="47"/>
                  </a:lnTo>
                  <a:lnTo>
                    <a:pt x="94" y="47"/>
                  </a:lnTo>
                  <a:lnTo>
                    <a:pt x="89" y="46"/>
                  </a:lnTo>
                  <a:lnTo>
                    <a:pt x="87" y="44"/>
                  </a:lnTo>
                  <a:lnTo>
                    <a:pt x="81" y="40"/>
                  </a:lnTo>
                  <a:lnTo>
                    <a:pt x="77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67" y="23"/>
                  </a:lnTo>
                  <a:lnTo>
                    <a:pt x="64" y="21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4" y="16"/>
                  </a:lnTo>
                  <a:lnTo>
                    <a:pt x="65" y="10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47" y="14"/>
                  </a:lnTo>
                  <a:lnTo>
                    <a:pt x="37" y="17"/>
                  </a:lnTo>
                  <a:lnTo>
                    <a:pt x="32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1" y="17"/>
                  </a:lnTo>
                  <a:lnTo>
                    <a:pt x="20" y="16"/>
                  </a:lnTo>
                  <a:lnTo>
                    <a:pt x="20" y="14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4" y="9"/>
                  </a:lnTo>
                  <a:lnTo>
                    <a:pt x="13" y="6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4"/>
                  </a:lnTo>
                  <a:lnTo>
                    <a:pt x="3" y="7"/>
                  </a:lnTo>
                  <a:lnTo>
                    <a:pt x="3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6"/>
                  </a:lnTo>
                  <a:lnTo>
                    <a:pt x="1" y="31"/>
                  </a:lnTo>
                  <a:lnTo>
                    <a:pt x="1" y="36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4" y="41"/>
                  </a:lnTo>
                  <a:lnTo>
                    <a:pt x="7" y="44"/>
                  </a:lnTo>
                  <a:lnTo>
                    <a:pt x="10" y="48"/>
                  </a:lnTo>
                  <a:lnTo>
                    <a:pt x="10" y="51"/>
                  </a:lnTo>
                  <a:lnTo>
                    <a:pt x="10" y="51"/>
                  </a:lnTo>
                  <a:lnTo>
                    <a:pt x="11" y="54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7" y="67"/>
                  </a:lnTo>
                  <a:lnTo>
                    <a:pt x="18" y="71"/>
                  </a:lnTo>
                  <a:lnTo>
                    <a:pt x="21" y="73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30" y="75"/>
                  </a:lnTo>
                  <a:lnTo>
                    <a:pt x="31" y="77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1" y="82"/>
                  </a:lnTo>
                  <a:lnTo>
                    <a:pt x="31" y="85"/>
                  </a:lnTo>
                  <a:lnTo>
                    <a:pt x="31" y="88"/>
                  </a:lnTo>
                  <a:lnTo>
                    <a:pt x="28" y="88"/>
                  </a:lnTo>
                  <a:lnTo>
                    <a:pt x="28" y="88"/>
                  </a:lnTo>
                  <a:lnTo>
                    <a:pt x="28" y="90"/>
                  </a:lnTo>
                  <a:lnTo>
                    <a:pt x="27" y="91"/>
                  </a:lnTo>
                  <a:lnTo>
                    <a:pt x="25" y="94"/>
                  </a:lnTo>
                  <a:lnTo>
                    <a:pt x="24" y="98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21" y="104"/>
                  </a:lnTo>
                  <a:lnTo>
                    <a:pt x="21" y="110"/>
                  </a:lnTo>
                  <a:lnTo>
                    <a:pt x="23" y="114"/>
                  </a:lnTo>
                  <a:lnTo>
                    <a:pt x="24" y="117"/>
                  </a:lnTo>
                  <a:lnTo>
                    <a:pt x="24" y="117"/>
                  </a:lnTo>
                  <a:lnTo>
                    <a:pt x="30" y="119"/>
                  </a:lnTo>
                  <a:lnTo>
                    <a:pt x="31" y="122"/>
                  </a:lnTo>
                  <a:lnTo>
                    <a:pt x="32" y="125"/>
                  </a:lnTo>
                  <a:lnTo>
                    <a:pt x="32" y="125"/>
                  </a:lnTo>
                  <a:lnTo>
                    <a:pt x="32" y="127"/>
                  </a:lnTo>
                  <a:lnTo>
                    <a:pt x="34" y="128"/>
                  </a:lnTo>
                  <a:lnTo>
                    <a:pt x="40" y="132"/>
                  </a:lnTo>
                  <a:lnTo>
                    <a:pt x="45" y="135"/>
                  </a:lnTo>
                  <a:lnTo>
                    <a:pt x="50" y="137"/>
                  </a:lnTo>
                  <a:lnTo>
                    <a:pt x="50" y="137"/>
                  </a:lnTo>
                  <a:lnTo>
                    <a:pt x="52" y="138"/>
                  </a:lnTo>
                  <a:lnTo>
                    <a:pt x="54" y="141"/>
                  </a:lnTo>
                  <a:lnTo>
                    <a:pt x="57" y="147"/>
                  </a:lnTo>
                  <a:lnTo>
                    <a:pt x="57" y="147"/>
                  </a:lnTo>
                  <a:lnTo>
                    <a:pt x="58" y="149"/>
                  </a:lnTo>
                  <a:lnTo>
                    <a:pt x="58" y="152"/>
                  </a:lnTo>
                  <a:lnTo>
                    <a:pt x="57" y="155"/>
                  </a:lnTo>
                  <a:lnTo>
                    <a:pt x="57" y="156"/>
                  </a:lnTo>
                  <a:lnTo>
                    <a:pt x="57" y="156"/>
                  </a:lnTo>
                  <a:lnTo>
                    <a:pt x="57" y="159"/>
                  </a:lnTo>
                  <a:lnTo>
                    <a:pt x="60" y="162"/>
                  </a:lnTo>
                  <a:lnTo>
                    <a:pt x="61" y="165"/>
                  </a:lnTo>
                  <a:lnTo>
                    <a:pt x="62" y="168"/>
                  </a:lnTo>
                  <a:lnTo>
                    <a:pt x="62" y="168"/>
                  </a:lnTo>
                  <a:lnTo>
                    <a:pt x="62" y="171"/>
                  </a:lnTo>
                  <a:lnTo>
                    <a:pt x="65" y="174"/>
                  </a:lnTo>
                  <a:lnTo>
                    <a:pt x="71" y="181"/>
                  </a:lnTo>
                  <a:lnTo>
                    <a:pt x="71" y="181"/>
                  </a:lnTo>
                  <a:lnTo>
                    <a:pt x="75" y="179"/>
                  </a:lnTo>
                  <a:lnTo>
                    <a:pt x="75" y="179"/>
                  </a:lnTo>
                  <a:lnTo>
                    <a:pt x="77" y="179"/>
                  </a:lnTo>
                  <a:lnTo>
                    <a:pt x="79" y="178"/>
                  </a:lnTo>
                  <a:lnTo>
                    <a:pt x="79" y="176"/>
                  </a:lnTo>
                  <a:lnTo>
                    <a:pt x="82" y="178"/>
                  </a:lnTo>
                  <a:lnTo>
                    <a:pt x="82" y="178"/>
                  </a:lnTo>
                  <a:lnTo>
                    <a:pt x="85" y="179"/>
                  </a:lnTo>
                  <a:lnTo>
                    <a:pt x="88" y="179"/>
                  </a:lnTo>
                  <a:lnTo>
                    <a:pt x="94" y="178"/>
                  </a:lnTo>
                  <a:lnTo>
                    <a:pt x="94" y="178"/>
                  </a:lnTo>
                  <a:lnTo>
                    <a:pt x="96" y="181"/>
                  </a:lnTo>
                  <a:lnTo>
                    <a:pt x="101" y="186"/>
                  </a:lnTo>
                  <a:lnTo>
                    <a:pt x="109" y="202"/>
                  </a:lnTo>
                  <a:lnTo>
                    <a:pt x="109" y="202"/>
                  </a:lnTo>
                  <a:lnTo>
                    <a:pt x="114" y="212"/>
                  </a:lnTo>
                  <a:lnTo>
                    <a:pt x="115" y="215"/>
                  </a:lnTo>
                  <a:lnTo>
                    <a:pt x="119" y="218"/>
                  </a:lnTo>
                  <a:lnTo>
                    <a:pt x="119" y="218"/>
                  </a:lnTo>
                  <a:lnTo>
                    <a:pt x="124" y="219"/>
                  </a:lnTo>
                  <a:lnTo>
                    <a:pt x="128" y="220"/>
                  </a:lnTo>
                  <a:lnTo>
                    <a:pt x="132" y="222"/>
                  </a:lnTo>
                  <a:lnTo>
                    <a:pt x="138" y="228"/>
                  </a:lnTo>
                  <a:lnTo>
                    <a:pt x="138" y="228"/>
                  </a:lnTo>
                  <a:lnTo>
                    <a:pt x="146" y="232"/>
                  </a:lnTo>
                  <a:lnTo>
                    <a:pt x="156" y="238"/>
                  </a:lnTo>
                  <a:lnTo>
                    <a:pt x="166" y="240"/>
                  </a:lnTo>
                  <a:lnTo>
                    <a:pt x="175" y="240"/>
                  </a:lnTo>
                  <a:lnTo>
                    <a:pt x="175" y="240"/>
                  </a:lnTo>
                  <a:lnTo>
                    <a:pt x="180" y="240"/>
                  </a:lnTo>
                  <a:lnTo>
                    <a:pt x="186" y="236"/>
                  </a:lnTo>
                  <a:lnTo>
                    <a:pt x="193" y="235"/>
                  </a:lnTo>
                  <a:lnTo>
                    <a:pt x="196" y="233"/>
                  </a:lnTo>
                  <a:lnTo>
                    <a:pt x="200" y="233"/>
                  </a:lnTo>
                  <a:lnTo>
                    <a:pt x="200" y="233"/>
                  </a:lnTo>
                  <a:lnTo>
                    <a:pt x="205" y="235"/>
                  </a:lnTo>
                  <a:lnTo>
                    <a:pt x="206" y="238"/>
                  </a:lnTo>
                  <a:lnTo>
                    <a:pt x="209" y="243"/>
                  </a:lnTo>
                  <a:lnTo>
                    <a:pt x="210" y="250"/>
                  </a:lnTo>
                  <a:lnTo>
                    <a:pt x="213" y="255"/>
                  </a:lnTo>
                  <a:lnTo>
                    <a:pt x="213" y="255"/>
                  </a:lnTo>
                  <a:lnTo>
                    <a:pt x="216" y="257"/>
                  </a:lnTo>
                  <a:lnTo>
                    <a:pt x="222" y="259"/>
                  </a:lnTo>
                  <a:lnTo>
                    <a:pt x="240" y="262"/>
                  </a:lnTo>
                  <a:lnTo>
                    <a:pt x="269" y="266"/>
                  </a:lnTo>
                  <a:lnTo>
                    <a:pt x="269" y="266"/>
                  </a:lnTo>
                  <a:lnTo>
                    <a:pt x="286" y="267"/>
                  </a:lnTo>
                  <a:lnTo>
                    <a:pt x="286" y="267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6" y="257"/>
                  </a:lnTo>
                  <a:lnTo>
                    <a:pt x="289" y="253"/>
                  </a:lnTo>
                  <a:lnTo>
                    <a:pt x="291" y="249"/>
                  </a:lnTo>
                  <a:lnTo>
                    <a:pt x="296" y="246"/>
                  </a:lnTo>
                  <a:lnTo>
                    <a:pt x="296" y="246"/>
                  </a:lnTo>
                  <a:lnTo>
                    <a:pt x="303" y="243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311" y="242"/>
                  </a:lnTo>
                  <a:lnTo>
                    <a:pt x="313" y="240"/>
                  </a:lnTo>
                  <a:lnTo>
                    <a:pt x="311" y="236"/>
                  </a:lnTo>
                  <a:lnTo>
                    <a:pt x="308" y="232"/>
                  </a:lnTo>
                  <a:lnTo>
                    <a:pt x="306" y="230"/>
                  </a:lnTo>
                  <a:lnTo>
                    <a:pt x="306" y="23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5" name="Freeform 341"/>
            <p:cNvSpPr>
              <a:spLocks noEditPoints="1"/>
            </p:cNvSpPr>
            <p:nvPr/>
          </p:nvSpPr>
          <p:spPr bwMode="auto">
            <a:xfrm>
              <a:off x="5151414" y="2237453"/>
              <a:ext cx="923753" cy="428633"/>
            </a:xfrm>
            <a:custGeom>
              <a:avLst/>
              <a:gdLst/>
              <a:ahLst/>
              <a:cxnLst>
                <a:cxn ang="0">
                  <a:pos x="626" y="124"/>
                </a:cxn>
                <a:cxn ang="0">
                  <a:pos x="608" y="105"/>
                </a:cxn>
                <a:cxn ang="0">
                  <a:pos x="574" y="101"/>
                </a:cxn>
                <a:cxn ang="0">
                  <a:pos x="544" y="99"/>
                </a:cxn>
                <a:cxn ang="0">
                  <a:pos x="499" y="37"/>
                </a:cxn>
                <a:cxn ang="0">
                  <a:pos x="483" y="23"/>
                </a:cxn>
                <a:cxn ang="0">
                  <a:pos x="448" y="38"/>
                </a:cxn>
                <a:cxn ang="0">
                  <a:pos x="445" y="31"/>
                </a:cxn>
                <a:cxn ang="0">
                  <a:pos x="426" y="31"/>
                </a:cxn>
                <a:cxn ang="0">
                  <a:pos x="406" y="27"/>
                </a:cxn>
                <a:cxn ang="0">
                  <a:pos x="402" y="8"/>
                </a:cxn>
                <a:cxn ang="0">
                  <a:pos x="369" y="0"/>
                </a:cxn>
                <a:cxn ang="0">
                  <a:pos x="314" y="17"/>
                </a:cxn>
                <a:cxn ang="0">
                  <a:pos x="258" y="28"/>
                </a:cxn>
                <a:cxn ang="0">
                  <a:pos x="241" y="42"/>
                </a:cxn>
                <a:cxn ang="0">
                  <a:pos x="236" y="55"/>
                </a:cxn>
                <a:cxn ang="0">
                  <a:pos x="227" y="81"/>
                </a:cxn>
                <a:cxn ang="0">
                  <a:pos x="244" y="99"/>
                </a:cxn>
                <a:cxn ang="0">
                  <a:pos x="219" y="104"/>
                </a:cxn>
                <a:cxn ang="0">
                  <a:pos x="199" y="95"/>
                </a:cxn>
                <a:cxn ang="0">
                  <a:pos x="166" y="94"/>
                </a:cxn>
                <a:cxn ang="0">
                  <a:pos x="135" y="99"/>
                </a:cxn>
                <a:cxn ang="0">
                  <a:pos x="112" y="85"/>
                </a:cxn>
                <a:cxn ang="0">
                  <a:pos x="84" y="84"/>
                </a:cxn>
                <a:cxn ang="0">
                  <a:pos x="47" y="94"/>
                </a:cxn>
                <a:cxn ang="0">
                  <a:pos x="35" y="118"/>
                </a:cxn>
                <a:cxn ang="0">
                  <a:pos x="12" y="114"/>
                </a:cxn>
                <a:cxn ang="0">
                  <a:pos x="10" y="131"/>
                </a:cxn>
                <a:cxn ang="0">
                  <a:pos x="8" y="149"/>
                </a:cxn>
                <a:cxn ang="0">
                  <a:pos x="28" y="163"/>
                </a:cxn>
                <a:cxn ang="0">
                  <a:pos x="39" y="189"/>
                </a:cxn>
                <a:cxn ang="0">
                  <a:pos x="95" y="180"/>
                </a:cxn>
                <a:cxn ang="0">
                  <a:pos x="108" y="209"/>
                </a:cxn>
                <a:cxn ang="0">
                  <a:pos x="72" y="219"/>
                </a:cxn>
                <a:cxn ang="0">
                  <a:pos x="59" y="233"/>
                </a:cxn>
                <a:cxn ang="0">
                  <a:pos x="79" y="256"/>
                </a:cxn>
                <a:cxn ang="0">
                  <a:pos x="98" y="270"/>
                </a:cxn>
                <a:cxn ang="0">
                  <a:pos x="105" y="276"/>
                </a:cxn>
                <a:cxn ang="0">
                  <a:pos x="142" y="286"/>
                </a:cxn>
                <a:cxn ang="0">
                  <a:pos x="200" y="200"/>
                </a:cxn>
                <a:cxn ang="0">
                  <a:pos x="219" y="196"/>
                </a:cxn>
                <a:cxn ang="0">
                  <a:pos x="230" y="227"/>
                </a:cxn>
                <a:cxn ang="0">
                  <a:pos x="286" y="247"/>
                </a:cxn>
                <a:cxn ang="0">
                  <a:pos x="318" y="271"/>
                </a:cxn>
                <a:cxn ang="0">
                  <a:pos x="350" y="296"/>
                </a:cxn>
                <a:cxn ang="0">
                  <a:pos x="372" y="289"/>
                </a:cxn>
                <a:cxn ang="0">
                  <a:pos x="404" y="264"/>
                </a:cxn>
                <a:cxn ang="0">
                  <a:pos x="439" y="261"/>
                </a:cxn>
                <a:cxn ang="0">
                  <a:pos x="478" y="261"/>
                </a:cxn>
                <a:cxn ang="0">
                  <a:pos x="540" y="271"/>
                </a:cxn>
                <a:cxn ang="0">
                  <a:pos x="554" y="252"/>
                </a:cxn>
                <a:cxn ang="0">
                  <a:pos x="547" y="219"/>
                </a:cxn>
                <a:cxn ang="0">
                  <a:pos x="583" y="216"/>
                </a:cxn>
                <a:cxn ang="0">
                  <a:pos x="594" y="175"/>
                </a:cxn>
                <a:cxn ang="0">
                  <a:pos x="631" y="175"/>
                </a:cxn>
                <a:cxn ang="0">
                  <a:pos x="643" y="148"/>
                </a:cxn>
                <a:cxn ang="0">
                  <a:pos x="648" y="124"/>
                </a:cxn>
                <a:cxn ang="0">
                  <a:pos x="233" y="186"/>
                </a:cxn>
                <a:cxn ang="0">
                  <a:pos x="463" y="193"/>
                </a:cxn>
                <a:cxn ang="0">
                  <a:pos x="445" y="216"/>
                </a:cxn>
                <a:cxn ang="0">
                  <a:pos x="489" y="186"/>
                </a:cxn>
                <a:cxn ang="0">
                  <a:pos x="512" y="192"/>
                </a:cxn>
              </a:cxnLst>
              <a:rect l="0" t="0" r="r" b="b"/>
              <a:pathLst>
                <a:path w="653" h="303">
                  <a:moveTo>
                    <a:pt x="648" y="124"/>
                  </a:moveTo>
                  <a:lnTo>
                    <a:pt x="648" y="124"/>
                  </a:lnTo>
                  <a:lnTo>
                    <a:pt x="648" y="122"/>
                  </a:lnTo>
                  <a:lnTo>
                    <a:pt x="647" y="122"/>
                  </a:lnTo>
                  <a:lnTo>
                    <a:pt x="643" y="124"/>
                  </a:lnTo>
                  <a:lnTo>
                    <a:pt x="643" y="124"/>
                  </a:lnTo>
                  <a:lnTo>
                    <a:pt x="637" y="125"/>
                  </a:lnTo>
                  <a:lnTo>
                    <a:pt x="630" y="126"/>
                  </a:lnTo>
                  <a:lnTo>
                    <a:pt x="630" y="126"/>
                  </a:lnTo>
                  <a:lnTo>
                    <a:pt x="627" y="125"/>
                  </a:lnTo>
                  <a:lnTo>
                    <a:pt x="626" y="124"/>
                  </a:lnTo>
                  <a:lnTo>
                    <a:pt x="623" y="121"/>
                  </a:lnTo>
                  <a:lnTo>
                    <a:pt x="623" y="119"/>
                  </a:lnTo>
                  <a:lnTo>
                    <a:pt x="623" y="119"/>
                  </a:lnTo>
                  <a:lnTo>
                    <a:pt x="621" y="115"/>
                  </a:lnTo>
                  <a:lnTo>
                    <a:pt x="620" y="114"/>
                  </a:lnTo>
                  <a:lnTo>
                    <a:pt x="618" y="114"/>
                  </a:lnTo>
                  <a:lnTo>
                    <a:pt x="618" y="114"/>
                  </a:lnTo>
                  <a:lnTo>
                    <a:pt x="616" y="112"/>
                  </a:lnTo>
                  <a:lnTo>
                    <a:pt x="614" y="112"/>
                  </a:lnTo>
                  <a:lnTo>
                    <a:pt x="611" y="109"/>
                  </a:lnTo>
                  <a:lnTo>
                    <a:pt x="608" y="105"/>
                  </a:lnTo>
                  <a:lnTo>
                    <a:pt x="608" y="105"/>
                  </a:lnTo>
                  <a:lnTo>
                    <a:pt x="606" y="101"/>
                  </a:lnTo>
                  <a:lnTo>
                    <a:pt x="604" y="99"/>
                  </a:lnTo>
                  <a:lnTo>
                    <a:pt x="598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0" y="98"/>
                  </a:lnTo>
                  <a:lnTo>
                    <a:pt x="583" y="101"/>
                  </a:lnTo>
                  <a:lnTo>
                    <a:pt x="583" y="101"/>
                  </a:lnTo>
                  <a:lnTo>
                    <a:pt x="579" y="101"/>
                  </a:lnTo>
                  <a:lnTo>
                    <a:pt x="574" y="101"/>
                  </a:lnTo>
                  <a:lnTo>
                    <a:pt x="567" y="98"/>
                  </a:lnTo>
                  <a:lnTo>
                    <a:pt x="567" y="98"/>
                  </a:lnTo>
                  <a:lnTo>
                    <a:pt x="563" y="96"/>
                  </a:lnTo>
                  <a:lnTo>
                    <a:pt x="560" y="94"/>
                  </a:lnTo>
                  <a:lnTo>
                    <a:pt x="557" y="91"/>
                  </a:lnTo>
                  <a:lnTo>
                    <a:pt x="554" y="89"/>
                  </a:lnTo>
                  <a:lnTo>
                    <a:pt x="554" y="89"/>
                  </a:lnTo>
                  <a:lnTo>
                    <a:pt x="552" y="92"/>
                  </a:lnTo>
                  <a:lnTo>
                    <a:pt x="549" y="95"/>
                  </a:lnTo>
                  <a:lnTo>
                    <a:pt x="547" y="98"/>
                  </a:lnTo>
                  <a:lnTo>
                    <a:pt x="544" y="99"/>
                  </a:lnTo>
                  <a:lnTo>
                    <a:pt x="544" y="99"/>
                  </a:lnTo>
                  <a:lnTo>
                    <a:pt x="543" y="99"/>
                  </a:lnTo>
                  <a:lnTo>
                    <a:pt x="542" y="96"/>
                  </a:lnTo>
                  <a:lnTo>
                    <a:pt x="537" y="89"/>
                  </a:lnTo>
                  <a:lnTo>
                    <a:pt x="533" y="79"/>
                  </a:lnTo>
                  <a:lnTo>
                    <a:pt x="529" y="71"/>
                  </a:lnTo>
                  <a:lnTo>
                    <a:pt x="529" y="71"/>
                  </a:lnTo>
                  <a:lnTo>
                    <a:pt x="515" y="51"/>
                  </a:lnTo>
                  <a:lnTo>
                    <a:pt x="507" y="42"/>
                  </a:lnTo>
                  <a:lnTo>
                    <a:pt x="503" y="38"/>
                  </a:lnTo>
                  <a:lnTo>
                    <a:pt x="499" y="37"/>
                  </a:lnTo>
                  <a:lnTo>
                    <a:pt x="499" y="37"/>
                  </a:lnTo>
                  <a:lnTo>
                    <a:pt x="493" y="32"/>
                  </a:lnTo>
                  <a:lnTo>
                    <a:pt x="492" y="30"/>
                  </a:lnTo>
                  <a:lnTo>
                    <a:pt x="492" y="27"/>
                  </a:lnTo>
                  <a:lnTo>
                    <a:pt x="495" y="24"/>
                  </a:lnTo>
                  <a:lnTo>
                    <a:pt x="495" y="24"/>
                  </a:lnTo>
                  <a:lnTo>
                    <a:pt x="495" y="23"/>
                  </a:lnTo>
                  <a:lnTo>
                    <a:pt x="495" y="23"/>
                  </a:lnTo>
                  <a:lnTo>
                    <a:pt x="492" y="21"/>
                  </a:lnTo>
                  <a:lnTo>
                    <a:pt x="488" y="23"/>
                  </a:lnTo>
                  <a:lnTo>
                    <a:pt x="483" y="23"/>
                  </a:lnTo>
                  <a:lnTo>
                    <a:pt x="483" y="23"/>
                  </a:lnTo>
                  <a:lnTo>
                    <a:pt x="476" y="28"/>
                  </a:lnTo>
                  <a:lnTo>
                    <a:pt x="473" y="30"/>
                  </a:lnTo>
                  <a:lnTo>
                    <a:pt x="469" y="31"/>
                  </a:lnTo>
                  <a:lnTo>
                    <a:pt x="469" y="31"/>
                  </a:lnTo>
                  <a:lnTo>
                    <a:pt x="465" y="32"/>
                  </a:lnTo>
                  <a:lnTo>
                    <a:pt x="460" y="35"/>
                  </a:lnTo>
                  <a:lnTo>
                    <a:pt x="456" y="38"/>
                  </a:lnTo>
                  <a:lnTo>
                    <a:pt x="452" y="38"/>
                  </a:lnTo>
                  <a:lnTo>
                    <a:pt x="452" y="38"/>
                  </a:lnTo>
                  <a:lnTo>
                    <a:pt x="448" y="38"/>
                  </a:lnTo>
                  <a:lnTo>
                    <a:pt x="445" y="41"/>
                  </a:lnTo>
                  <a:lnTo>
                    <a:pt x="442" y="42"/>
                  </a:lnTo>
                  <a:lnTo>
                    <a:pt x="441" y="42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8" y="40"/>
                  </a:lnTo>
                  <a:lnTo>
                    <a:pt x="438" y="38"/>
                  </a:lnTo>
                  <a:lnTo>
                    <a:pt x="441" y="35"/>
                  </a:lnTo>
                  <a:lnTo>
                    <a:pt x="443" y="34"/>
                  </a:lnTo>
                  <a:lnTo>
                    <a:pt x="445" y="31"/>
                  </a:lnTo>
                  <a:lnTo>
                    <a:pt x="445" y="31"/>
                  </a:lnTo>
                  <a:lnTo>
                    <a:pt x="443" y="30"/>
                  </a:lnTo>
                  <a:lnTo>
                    <a:pt x="442" y="30"/>
                  </a:lnTo>
                  <a:lnTo>
                    <a:pt x="439" y="31"/>
                  </a:lnTo>
                  <a:lnTo>
                    <a:pt x="436" y="30"/>
                  </a:lnTo>
                  <a:lnTo>
                    <a:pt x="436" y="30"/>
                  </a:lnTo>
                  <a:lnTo>
                    <a:pt x="432" y="27"/>
                  </a:lnTo>
                  <a:lnTo>
                    <a:pt x="429" y="27"/>
                  </a:lnTo>
                  <a:lnTo>
                    <a:pt x="429" y="28"/>
                  </a:lnTo>
                  <a:lnTo>
                    <a:pt x="429" y="28"/>
                  </a:lnTo>
                  <a:lnTo>
                    <a:pt x="428" y="30"/>
                  </a:lnTo>
                  <a:lnTo>
                    <a:pt x="426" y="31"/>
                  </a:lnTo>
                  <a:lnTo>
                    <a:pt x="425" y="30"/>
                  </a:lnTo>
                  <a:lnTo>
                    <a:pt x="425" y="28"/>
                  </a:lnTo>
                  <a:lnTo>
                    <a:pt x="425" y="28"/>
                  </a:lnTo>
                  <a:lnTo>
                    <a:pt x="424" y="25"/>
                  </a:lnTo>
                  <a:lnTo>
                    <a:pt x="422" y="24"/>
                  </a:lnTo>
                  <a:lnTo>
                    <a:pt x="421" y="23"/>
                  </a:lnTo>
                  <a:lnTo>
                    <a:pt x="418" y="24"/>
                  </a:lnTo>
                  <a:lnTo>
                    <a:pt x="418" y="24"/>
                  </a:lnTo>
                  <a:lnTo>
                    <a:pt x="415" y="25"/>
                  </a:lnTo>
                  <a:lnTo>
                    <a:pt x="411" y="27"/>
                  </a:lnTo>
                  <a:lnTo>
                    <a:pt x="406" y="27"/>
                  </a:lnTo>
                  <a:lnTo>
                    <a:pt x="404" y="27"/>
                  </a:lnTo>
                  <a:lnTo>
                    <a:pt x="404" y="27"/>
                  </a:lnTo>
                  <a:lnTo>
                    <a:pt x="404" y="24"/>
                  </a:lnTo>
                  <a:lnTo>
                    <a:pt x="404" y="23"/>
                  </a:lnTo>
                  <a:lnTo>
                    <a:pt x="405" y="20"/>
                  </a:lnTo>
                  <a:lnTo>
                    <a:pt x="405" y="20"/>
                  </a:lnTo>
                  <a:lnTo>
                    <a:pt x="405" y="17"/>
                  </a:lnTo>
                  <a:lnTo>
                    <a:pt x="404" y="14"/>
                  </a:lnTo>
                  <a:lnTo>
                    <a:pt x="402" y="11"/>
                  </a:lnTo>
                  <a:lnTo>
                    <a:pt x="402" y="8"/>
                  </a:lnTo>
                  <a:lnTo>
                    <a:pt x="402" y="8"/>
                  </a:lnTo>
                  <a:lnTo>
                    <a:pt x="402" y="5"/>
                  </a:lnTo>
                  <a:lnTo>
                    <a:pt x="399" y="3"/>
                  </a:lnTo>
                  <a:lnTo>
                    <a:pt x="395" y="1"/>
                  </a:lnTo>
                  <a:lnTo>
                    <a:pt x="392" y="1"/>
                  </a:lnTo>
                  <a:lnTo>
                    <a:pt x="392" y="1"/>
                  </a:lnTo>
                  <a:lnTo>
                    <a:pt x="389" y="3"/>
                  </a:lnTo>
                  <a:lnTo>
                    <a:pt x="387" y="3"/>
                  </a:lnTo>
                  <a:lnTo>
                    <a:pt x="379" y="0"/>
                  </a:lnTo>
                  <a:lnTo>
                    <a:pt x="379" y="0"/>
                  </a:lnTo>
                  <a:lnTo>
                    <a:pt x="375" y="0"/>
                  </a:lnTo>
                  <a:lnTo>
                    <a:pt x="369" y="0"/>
                  </a:lnTo>
                  <a:lnTo>
                    <a:pt x="362" y="3"/>
                  </a:lnTo>
                  <a:lnTo>
                    <a:pt x="359" y="4"/>
                  </a:lnTo>
                  <a:lnTo>
                    <a:pt x="359" y="4"/>
                  </a:lnTo>
                  <a:lnTo>
                    <a:pt x="359" y="5"/>
                  </a:lnTo>
                  <a:lnTo>
                    <a:pt x="357" y="7"/>
                  </a:lnTo>
                  <a:lnTo>
                    <a:pt x="350" y="10"/>
                  </a:lnTo>
                  <a:lnTo>
                    <a:pt x="337" y="13"/>
                  </a:lnTo>
                  <a:lnTo>
                    <a:pt x="337" y="13"/>
                  </a:lnTo>
                  <a:lnTo>
                    <a:pt x="325" y="15"/>
                  </a:lnTo>
                  <a:lnTo>
                    <a:pt x="314" y="17"/>
                  </a:lnTo>
                  <a:lnTo>
                    <a:pt x="314" y="17"/>
                  </a:lnTo>
                  <a:lnTo>
                    <a:pt x="305" y="20"/>
                  </a:lnTo>
                  <a:lnTo>
                    <a:pt x="303" y="21"/>
                  </a:lnTo>
                  <a:lnTo>
                    <a:pt x="297" y="21"/>
                  </a:lnTo>
                  <a:lnTo>
                    <a:pt x="297" y="21"/>
                  </a:lnTo>
                  <a:lnTo>
                    <a:pt x="286" y="23"/>
                  </a:lnTo>
                  <a:lnTo>
                    <a:pt x="278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58" y="28"/>
                  </a:lnTo>
                  <a:lnTo>
                    <a:pt x="254" y="28"/>
                  </a:lnTo>
                  <a:lnTo>
                    <a:pt x="254" y="28"/>
                  </a:lnTo>
                  <a:lnTo>
                    <a:pt x="250" y="30"/>
                  </a:lnTo>
                  <a:lnTo>
                    <a:pt x="247" y="30"/>
                  </a:lnTo>
                  <a:lnTo>
                    <a:pt x="243" y="30"/>
                  </a:lnTo>
                  <a:lnTo>
                    <a:pt x="240" y="30"/>
                  </a:lnTo>
                  <a:lnTo>
                    <a:pt x="240" y="30"/>
                  </a:lnTo>
                  <a:lnTo>
                    <a:pt x="240" y="31"/>
                  </a:lnTo>
                  <a:lnTo>
                    <a:pt x="239" y="35"/>
                  </a:lnTo>
                  <a:lnTo>
                    <a:pt x="240" y="40"/>
                  </a:lnTo>
                  <a:lnTo>
                    <a:pt x="241" y="42"/>
                  </a:lnTo>
                  <a:lnTo>
                    <a:pt x="241" y="42"/>
                  </a:lnTo>
                  <a:lnTo>
                    <a:pt x="244" y="45"/>
                  </a:lnTo>
                  <a:lnTo>
                    <a:pt x="249" y="47"/>
                  </a:lnTo>
                  <a:lnTo>
                    <a:pt x="253" y="48"/>
                  </a:lnTo>
                  <a:lnTo>
                    <a:pt x="256" y="50"/>
                  </a:lnTo>
                  <a:lnTo>
                    <a:pt x="256" y="50"/>
                  </a:lnTo>
                  <a:lnTo>
                    <a:pt x="254" y="51"/>
                  </a:lnTo>
                  <a:lnTo>
                    <a:pt x="250" y="52"/>
                  </a:lnTo>
                  <a:lnTo>
                    <a:pt x="239" y="52"/>
                  </a:lnTo>
                  <a:lnTo>
                    <a:pt x="239" y="52"/>
                  </a:lnTo>
                  <a:lnTo>
                    <a:pt x="236" y="55"/>
                  </a:lnTo>
                  <a:lnTo>
                    <a:pt x="234" y="58"/>
                  </a:lnTo>
                  <a:lnTo>
                    <a:pt x="234" y="61"/>
                  </a:lnTo>
                  <a:lnTo>
                    <a:pt x="236" y="64"/>
                  </a:lnTo>
                  <a:lnTo>
                    <a:pt x="236" y="64"/>
                  </a:lnTo>
                  <a:lnTo>
                    <a:pt x="236" y="67"/>
                  </a:lnTo>
                  <a:lnTo>
                    <a:pt x="233" y="69"/>
                  </a:lnTo>
                  <a:lnTo>
                    <a:pt x="226" y="72"/>
                  </a:lnTo>
                  <a:lnTo>
                    <a:pt x="226" y="72"/>
                  </a:lnTo>
                  <a:lnTo>
                    <a:pt x="224" y="75"/>
                  </a:lnTo>
                  <a:lnTo>
                    <a:pt x="224" y="78"/>
                  </a:lnTo>
                  <a:lnTo>
                    <a:pt x="227" y="81"/>
                  </a:lnTo>
                  <a:lnTo>
                    <a:pt x="230" y="81"/>
                  </a:lnTo>
                  <a:lnTo>
                    <a:pt x="230" y="81"/>
                  </a:lnTo>
                  <a:lnTo>
                    <a:pt x="233" y="82"/>
                  </a:lnTo>
                  <a:lnTo>
                    <a:pt x="236" y="84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3" y="87"/>
                  </a:lnTo>
                  <a:lnTo>
                    <a:pt x="244" y="89"/>
                  </a:lnTo>
                  <a:lnTo>
                    <a:pt x="246" y="96"/>
                  </a:lnTo>
                  <a:lnTo>
                    <a:pt x="246" y="96"/>
                  </a:lnTo>
                  <a:lnTo>
                    <a:pt x="244" y="99"/>
                  </a:lnTo>
                  <a:lnTo>
                    <a:pt x="243" y="101"/>
                  </a:lnTo>
                  <a:lnTo>
                    <a:pt x="240" y="102"/>
                  </a:lnTo>
                  <a:lnTo>
                    <a:pt x="236" y="102"/>
                  </a:lnTo>
                  <a:lnTo>
                    <a:pt x="236" y="102"/>
                  </a:lnTo>
                  <a:lnTo>
                    <a:pt x="231" y="101"/>
                  </a:lnTo>
                  <a:lnTo>
                    <a:pt x="229" y="99"/>
                  </a:lnTo>
                  <a:lnTo>
                    <a:pt x="223" y="96"/>
                  </a:lnTo>
                  <a:lnTo>
                    <a:pt x="223" y="96"/>
                  </a:lnTo>
                  <a:lnTo>
                    <a:pt x="222" y="98"/>
                  </a:lnTo>
                  <a:lnTo>
                    <a:pt x="220" y="101"/>
                  </a:lnTo>
                  <a:lnTo>
                    <a:pt x="219" y="104"/>
                  </a:lnTo>
                  <a:lnTo>
                    <a:pt x="217" y="105"/>
                  </a:lnTo>
                  <a:lnTo>
                    <a:pt x="217" y="105"/>
                  </a:lnTo>
                  <a:lnTo>
                    <a:pt x="216" y="105"/>
                  </a:lnTo>
                  <a:lnTo>
                    <a:pt x="214" y="104"/>
                  </a:lnTo>
                  <a:lnTo>
                    <a:pt x="213" y="101"/>
                  </a:lnTo>
                  <a:lnTo>
                    <a:pt x="210" y="99"/>
                  </a:lnTo>
                  <a:lnTo>
                    <a:pt x="210" y="99"/>
                  </a:lnTo>
                  <a:lnTo>
                    <a:pt x="203" y="99"/>
                  </a:lnTo>
                  <a:lnTo>
                    <a:pt x="202" y="98"/>
                  </a:lnTo>
                  <a:lnTo>
                    <a:pt x="199" y="95"/>
                  </a:lnTo>
                  <a:lnTo>
                    <a:pt x="199" y="95"/>
                  </a:lnTo>
                  <a:lnTo>
                    <a:pt x="197" y="92"/>
                  </a:lnTo>
                  <a:lnTo>
                    <a:pt x="193" y="91"/>
                  </a:lnTo>
                  <a:lnTo>
                    <a:pt x="187" y="92"/>
                  </a:lnTo>
                  <a:lnTo>
                    <a:pt x="183" y="94"/>
                  </a:lnTo>
                  <a:lnTo>
                    <a:pt x="183" y="94"/>
                  </a:lnTo>
                  <a:lnTo>
                    <a:pt x="180" y="96"/>
                  </a:lnTo>
                  <a:lnTo>
                    <a:pt x="179" y="96"/>
                  </a:lnTo>
                  <a:lnTo>
                    <a:pt x="175" y="94"/>
                  </a:lnTo>
                  <a:lnTo>
                    <a:pt x="175" y="94"/>
                  </a:lnTo>
                  <a:lnTo>
                    <a:pt x="170" y="92"/>
                  </a:lnTo>
                  <a:lnTo>
                    <a:pt x="166" y="94"/>
                  </a:lnTo>
                  <a:lnTo>
                    <a:pt x="162" y="96"/>
                  </a:lnTo>
                  <a:lnTo>
                    <a:pt x="159" y="98"/>
                  </a:lnTo>
                  <a:lnTo>
                    <a:pt x="159" y="98"/>
                  </a:lnTo>
                  <a:lnTo>
                    <a:pt x="156" y="101"/>
                  </a:lnTo>
                  <a:lnTo>
                    <a:pt x="153" y="102"/>
                  </a:lnTo>
                  <a:lnTo>
                    <a:pt x="149" y="102"/>
                  </a:lnTo>
                  <a:lnTo>
                    <a:pt x="143" y="99"/>
                  </a:lnTo>
                  <a:lnTo>
                    <a:pt x="143" y="99"/>
                  </a:lnTo>
                  <a:lnTo>
                    <a:pt x="138" y="96"/>
                  </a:lnTo>
                  <a:lnTo>
                    <a:pt x="135" y="98"/>
                  </a:lnTo>
                  <a:lnTo>
                    <a:pt x="135" y="99"/>
                  </a:lnTo>
                  <a:lnTo>
                    <a:pt x="135" y="99"/>
                  </a:lnTo>
                  <a:lnTo>
                    <a:pt x="133" y="102"/>
                  </a:lnTo>
                  <a:lnTo>
                    <a:pt x="132" y="102"/>
                  </a:lnTo>
                  <a:lnTo>
                    <a:pt x="130" y="99"/>
                  </a:lnTo>
                  <a:lnTo>
                    <a:pt x="130" y="98"/>
                  </a:lnTo>
                  <a:lnTo>
                    <a:pt x="130" y="98"/>
                  </a:lnTo>
                  <a:lnTo>
                    <a:pt x="129" y="95"/>
                  </a:lnTo>
                  <a:lnTo>
                    <a:pt x="125" y="92"/>
                  </a:lnTo>
                  <a:lnTo>
                    <a:pt x="116" y="87"/>
                  </a:lnTo>
                  <a:lnTo>
                    <a:pt x="116" y="87"/>
                  </a:lnTo>
                  <a:lnTo>
                    <a:pt x="112" y="85"/>
                  </a:lnTo>
                  <a:lnTo>
                    <a:pt x="106" y="84"/>
                  </a:lnTo>
                  <a:lnTo>
                    <a:pt x="101" y="82"/>
                  </a:lnTo>
                  <a:lnTo>
                    <a:pt x="98" y="81"/>
                  </a:lnTo>
                  <a:lnTo>
                    <a:pt x="98" y="81"/>
                  </a:lnTo>
                  <a:lnTo>
                    <a:pt x="96" y="79"/>
                  </a:lnTo>
                  <a:lnTo>
                    <a:pt x="93" y="78"/>
                  </a:lnTo>
                  <a:lnTo>
                    <a:pt x="89" y="78"/>
                  </a:lnTo>
                  <a:lnTo>
                    <a:pt x="86" y="81"/>
                  </a:lnTo>
                  <a:lnTo>
                    <a:pt x="86" y="81"/>
                  </a:lnTo>
                  <a:lnTo>
                    <a:pt x="85" y="84"/>
                  </a:lnTo>
                  <a:lnTo>
                    <a:pt x="84" y="84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5" y="81"/>
                  </a:lnTo>
                  <a:lnTo>
                    <a:pt x="72" y="81"/>
                  </a:lnTo>
                  <a:lnTo>
                    <a:pt x="66" y="84"/>
                  </a:lnTo>
                  <a:lnTo>
                    <a:pt x="66" y="84"/>
                  </a:lnTo>
                  <a:lnTo>
                    <a:pt x="58" y="89"/>
                  </a:lnTo>
                  <a:lnTo>
                    <a:pt x="54" y="91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7" y="94"/>
                  </a:lnTo>
                  <a:lnTo>
                    <a:pt x="45" y="95"/>
                  </a:lnTo>
                  <a:lnTo>
                    <a:pt x="44" y="98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37" y="101"/>
                  </a:lnTo>
                  <a:lnTo>
                    <a:pt x="35" y="104"/>
                  </a:lnTo>
                  <a:lnTo>
                    <a:pt x="37" y="108"/>
                  </a:lnTo>
                  <a:lnTo>
                    <a:pt x="37" y="108"/>
                  </a:lnTo>
                  <a:lnTo>
                    <a:pt x="38" y="114"/>
                  </a:lnTo>
                  <a:lnTo>
                    <a:pt x="38" y="116"/>
                  </a:lnTo>
                  <a:lnTo>
                    <a:pt x="35" y="118"/>
                  </a:lnTo>
                  <a:lnTo>
                    <a:pt x="35" y="118"/>
                  </a:lnTo>
                  <a:lnTo>
                    <a:pt x="32" y="119"/>
                  </a:lnTo>
                  <a:lnTo>
                    <a:pt x="31" y="118"/>
                  </a:lnTo>
                  <a:lnTo>
                    <a:pt x="28" y="115"/>
                  </a:lnTo>
                  <a:lnTo>
                    <a:pt x="25" y="111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18" y="106"/>
                  </a:lnTo>
                  <a:lnTo>
                    <a:pt x="15" y="108"/>
                  </a:lnTo>
                  <a:lnTo>
                    <a:pt x="14" y="109"/>
                  </a:lnTo>
                  <a:lnTo>
                    <a:pt x="12" y="114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0" y="118"/>
                  </a:lnTo>
                  <a:lnTo>
                    <a:pt x="7" y="121"/>
                  </a:lnTo>
                  <a:lnTo>
                    <a:pt x="4" y="124"/>
                  </a:lnTo>
                  <a:lnTo>
                    <a:pt x="4" y="124"/>
                  </a:lnTo>
                  <a:lnTo>
                    <a:pt x="4" y="126"/>
                  </a:lnTo>
                  <a:lnTo>
                    <a:pt x="5" y="128"/>
                  </a:lnTo>
                  <a:lnTo>
                    <a:pt x="8" y="129"/>
                  </a:lnTo>
                  <a:lnTo>
                    <a:pt x="10" y="131"/>
                  </a:lnTo>
                  <a:lnTo>
                    <a:pt x="10" y="131"/>
                  </a:lnTo>
                  <a:lnTo>
                    <a:pt x="8" y="133"/>
                  </a:lnTo>
                  <a:lnTo>
                    <a:pt x="7" y="135"/>
                  </a:lnTo>
                  <a:lnTo>
                    <a:pt x="4" y="136"/>
                  </a:lnTo>
                  <a:lnTo>
                    <a:pt x="4" y="136"/>
                  </a:lnTo>
                  <a:lnTo>
                    <a:pt x="1" y="141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48"/>
                  </a:lnTo>
                  <a:lnTo>
                    <a:pt x="5" y="148"/>
                  </a:lnTo>
                  <a:lnTo>
                    <a:pt x="8" y="149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10" y="159"/>
                  </a:lnTo>
                  <a:lnTo>
                    <a:pt x="10" y="160"/>
                  </a:lnTo>
                  <a:lnTo>
                    <a:pt x="12" y="160"/>
                  </a:lnTo>
                  <a:lnTo>
                    <a:pt x="12" y="160"/>
                  </a:lnTo>
                  <a:lnTo>
                    <a:pt x="18" y="160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5" y="162"/>
                  </a:lnTo>
                  <a:lnTo>
                    <a:pt x="28" y="163"/>
                  </a:lnTo>
                  <a:lnTo>
                    <a:pt x="34" y="172"/>
                  </a:lnTo>
                  <a:lnTo>
                    <a:pt x="34" y="172"/>
                  </a:lnTo>
                  <a:lnTo>
                    <a:pt x="38" y="179"/>
                  </a:lnTo>
                  <a:lnTo>
                    <a:pt x="38" y="180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4" y="183"/>
                  </a:lnTo>
                  <a:lnTo>
                    <a:pt x="34" y="185"/>
                  </a:lnTo>
                  <a:lnTo>
                    <a:pt x="35" y="186"/>
                  </a:lnTo>
                  <a:lnTo>
                    <a:pt x="39" y="189"/>
                  </a:lnTo>
                  <a:lnTo>
                    <a:pt x="39" y="189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48" y="190"/>
                  </a:lnTo>
                  <a:lnTo>
                    <a:pt x="48" y="190"/>
                  </a:lnTo>
                  <a:lnTo>
                    <a:pt x="55" y="185"/>
                  </a:lnTo>
                  <a:lnTo>
                    <a:pt x="64" y="180"/>
                  </a:lnTo>
                  <a:lnTo>
                    <a:pt x="72" y="179"/>
                  </a:lnTo>
                  <a:lnTo>
                    <a:pt x="81" y="179"/>
                  </a:lnTo>
                  <a:lnTo>
                    <a:pt x="81" y="179"/>
                  </a:lnTo>
                  <a:lnTo>
                    <a:pt x="89" y="180"/>
                  </a:lnTo>
                  <a:lnTo>
                    <a:pt x="95" y="180"/>
                  </a:lnTo>
                  <a:lnTo>
                    <a:pt x="101" y="180"/>
                  </a:lnTo>
                  <a:lnTo>
                    <a:pt x="103" y="182"/>
                  </a:lnTo>
                  <a:lnTo>
                    <a:pt x="106" y="183"/>
                  </a:lnTo>
                  <a:lnTo>
                    <a:pt x="106" y="183"/>
                  </a:lnTo>
                  <a:lnTo>
                    <a:pt x="106" y="186"/>
                  </a:lnTo>
                  <a:lnTo>
                    <a:pt x="108" y="189"/>
                  </a:lnTo>
                  <a:lnTo>
                    <a:pt x="108" y="196"/>
                  </a:lnTo>
                  <a:lnTo>
                    <a:pt x="108" y="203"/>
                  </a:lnTo>
                  <a:lnTo>
                    <a:pt x="108" y="207"/>
                  </a:lnTo>
                  <a:lnTo>
                    <a:pt x="108" y="207"/>
                  </a:lnTo>
                  <a:lnTo>
                    <a:pt x="108" y="209"/>
                  </a:lnTo>
                  <a:lnTo>
                    <a:pt x="106" y="210"/>
                  </a:lnTo>
                  <a:lnTo>
                    <a:pt x="103" y="212"/>
                  </a:lnTo>
                  <a:lnTo>
                    <a:pt x="98" y="212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85" y="212"/>
                  </a:lnTo>
                  <a:lnTo>
                    <a:pt x="78" y="213"/>
                  </a:lnTo>
                  <a:lnTo>
                    <a:pt x="74" y="216"/>
                  </a:lnTo>
                  <a:lnTo>
                    <a:pt x="72" y="217"/>
                  </a:lnTo>
                  <a:lnTo>
                    <a:pt x="72" y="219"/>
                  </a:lnTo>
                  <a:lnTo>
                    <a:pt x="72" y="219"/>
                  </a:lnTo>
                  <a:lnTo>
                    <a:pt x="75" y="227"/>
                  </a:lnTo>
                  <a:lnTo>
                    <a:pt x="75" y="229"/>
                  </a:lnTo>
                  <a:lnTo>
                    <a:pt x="74" y="229"/>
                  </a:lnTo>
                  <a:lnTo>
                    <a:pt x="69" y="227"/>
                  </a:lnTo>
                  <a:lnTo>
                    <a:pt x="69" y="227"/>
                  </a:lnTo>
                  <a:lnTo>
                    <a:pt x="66" y="226"/>
                  </a:lnTo>
                  <a:lnTo>
                    <a:pt x="64" y="226"/>
                  </a:lnTo>
                  <a:lnTo>
                    <a:pt x="61" y="227"/>
                  </a:lnTo>
                  <a:lnTo>
                    <a:pt x="59" y="229"/>
                  </a:lnTo>
                  <a:lnTo>
                    <a:pt x="59" y="232"/>
                  </a:lnTo>
                  <a:lnTo>
                    <a:pt x="59" y="233"/>
                  </a:lnTo>
                  <a:lnTo>
                    <a:pt x="62" y="233"/>
                  </a:lnTo>
                  <a:lnTo>
                    <a:pt x="62" y="233"/>
                  </a:lnTo>
                  <a:lnTo>
                    <a:pt x="65" y="234"/>
                  </a:lnTo>
                  <a:lnTo>
                    <a:pt x="69" y="236"/>
                  </a:lnTo>
                  <a:lnTo>
                    <a:pt x="72" y="240"/>
                  </a:lnTo>
                  <a:lnTo>
                    <a:pt x="74" y="243"/>
                  </a:lnTo>
                  <a:lnTo>
                    <a:pt x="74" y="243"/>
                  </a:lnTo>
                  <a:lnTo>
                    <a:pt x="75" y="252"/>
                  </a:lnTo>
                  <a:lnTo>
                    <a:pt x="76" y="254"/>
                  </a:lnTo>
                  <a:lnTo>
                    <a:pt x="78" y="256"/>
                  </a:lnTo>
                  <a:lnTo>
                    <a:pt x="79" y="256"/>
                  </a:lnTo>
                  <a:lnTo>
                    <a:pt x="79" y="256"/>
                  </a:lnTo>
                  <a:lnTo>
                    <a:pt x="82" y="256"/>
                  </a:lnTo>
                  <a:lnTo>
                    <a:pt x="84" y="259"/>
                  </a:lnTo>
                  <a:lnTo>
                    <a:pt x="86" y="261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95" y="263"/>
                  </a:lnTo>
                  <a:lnTo>
                    <a:pt x="99" y="264"/>
                  </a:lnTo>
                  <a:lnTo>
                    <a:pt x="101" y="266"/>
                  </a:lnTo>
                  <a:lnTo>
                    <a:pt x="98" y="270"/>
                  </a:lnTo>
                  <a:lnTo>
                    <a:pt x="98" y="270"/>
                  </a:lnTo>
                  <a:lnTo>
                    <a:pt x="96" y="273"/>
                  </a:lnTo>
                  <a:lnTo>
                    <a:pt x="96" y="277"/>
                  </a:lnTo>
                  <a:lnTo>
                    <a:pt x="98" y="284"/>
                  </a:lnTo>
                  <a:lnTo>
                    <a:pt x="101" y="290"/>
                  </a:lnTo>
                  <a:lnTo>
                    <a:pt x="102" y="290"/>
                  </a:lnTo>
                  <a:lnTo>
                    <a:pt x="103" y="290"/>
                  </a:lnTo>
                  <a:lnTo>
                    <a:pt x="103" y="290"/>
                  </a:lnTo>
                  <a:lnTo>
                    <a:pt x="103" y="284"/>
                  </a:lnTo>
                  <a:lnTo>
                    <a:pt x="105" y="279"/>
                  </a:lnTo>
                  <a:lnTo>
                    <a:pt x="105" y="279"/>
                  </a:lnTo>
                  <a:lnTo>
                    <a:pt x="105" y="276"/>
                  </a:lnTo>
                  <a:lnTo>
                    <a:pt x="106" y="274"/>
                  </a:lnTo>
                  <a:lnTo>
                    <a:pt x="108" y="273"/>
                  </a:lnTo>
                  <a:lnTo>
                    <a:pt x="111" y="271"/>
                  </a:lnTo>
                  <a:lnTo>
                    <a:pt x="116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6" y="271"/>
                  </a:lnTo>
                  <a:lnTo>
                    <a:pt x="132" y="274"/>
                  </a:lnTo>
                  <a:lnTo>
                    <a:pt x="136" y="280"/>
                  </a:lnTo>
                  <a:lnTo>
                    <a:pt x="142" y="286"/>
                  </a:lnTo>
                  <a:lnTo>
                    <a:pt x="142" y="286"/>
                  </a:lnTo>
                  <a:lnTo>
                    <a:pt x="146" y="289"/>
                  </a:lnTo>
                  <a:lnTo>
                    <a:pt x="149" y="290"/>
                  </a:lnTo>
                  <a:lnTo>
                    <a:pt x="152" y="289"/>
                  </a:lnTo>
                  <a:lnTo>
                    <a:pt x="153" y="289"/>
                  </a:lnTo>
                  <a:lnTo>
                    <a:pt x="155" y="217"/>
                  </a:lnTo>
                  <a:lnTo>
                    <a:pt x="196" y="206"/>
                  </a:lnTo>
                  <a:lnTo>
                    <a:pt x="196" y="206"/>
                  </a:lnTo>
                  <a:lnTo>
                    <a:pt x="197" y="203"/>
                  </a:lnTo>
                  <a:lnTo>
                    <a:pt x="197" y="203"/>
                  </a:lnTo>
                  <a:lnTo>
                    <a:pt x="199" y="202"/>
                  </a:lnTo>
                  <a:lnTo>
                    <a:pt x="200" y="200"/>
                  </a:lnTo>
                  <a:lnTo>
                    <a:pt x="204" y="200"/>
                  </a:lnTo>
                  <a:lnTo>
                    <a:pt x="209" y="202"/>
                  </a:lnTo>
                  <a:lnTo>
                    <a:pt x="212" y="205"/>
                  </a:lnTo>
                  <a:lnTo>
                    <a:pt x="212" y="205"/>
                  </a:lnTo>
                  <a:lnTo>
                    <a:pt x="212" y="205"/>
                  </a:lnTo>
                  <a:lnTo>
                    <a:pt x="213" y="203"/>
                  </a:lnTo>
                  <a:lnTo>
                    <a:pt x="213" y="200"/>
                  </a:lnTo>
                  <a:lnTo>
                    <a:pt x="214" y="197"/>
                  </a:lnTo>
                  <a:lnTo>
                    <a:pt x="216" y="196"/>
                  </a:lnTo>
                  <a:lnTo>
                    <a:pt x="219" y="196"/>
                  </a:lnTo>
                  <a:lnTo>
                    <a:pt x="219" y="196"/>
                  </a:lnTo>
                  <a:lnTo>
                    <a:pt x="220" y="197"/>
                  </a:lnTo>
                  <a:lnTo>
                    <a:pt x="220" y="197"/>
                  </a:lnTo>
                  <a:lnTo>
                    <a:pt x="220" y="202"/>
                  </a:lnTo>
                  <a:lnTo>
                    <a:pt x="220" y="205"/>
                  </a:lnTo>
                  <a:lnTo>
                    <a:pt x="220" y="206"/>
                  </a:lnTo>
                  <a:lnTo>
                    <a:pt x="222" y="206"/>
                  </a:lnTo>
                  <a:lnTo>
                    <a:pt x="222" y="206"/>
                  </a:lnTo>
                  <a:lnTo>
                    <a:pt x="224" y="207"/>
                  </a:lnTo>
                  <a:lnTo>
                    <a:pt x="229" y="213"/>
                  </a:lnTo>
                  <a:lnTo>
                    <a:pt x="230" y="220"/>
                  </a:lnTo>
                  <a:lnTo>
                    <a:pt x="230" y="227"/>
                  </a:lnTo>
                  <a:lnTo>
                    <a:pt x="230" y="227"/>
                  </a:lnTo>
                  <a:lnTo>
                    <a:pt x="241" y="237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50" y="249"/>
                  </a:lnTo>
                  <a:lnTo>
                    <a:pt x="253" y="249"/>
                  </a:lnTo>
                  <a:lnTo>
                    <a:pt x="258" y="247"/>
                  </a:lnTo>
                  <a:lnTo>
                    <a:pt x="266" y="246"/>
                  </a:lnTo>
                  <a:lnTo>
                    <a:pt x="270" y="246"/>
                  </a:lnTo>
                  <a:lnTo>
                    <a:pt x="270" y="246"/>
                  </a:lnTo>
                  <a:lnTo>
                    <a:pt x="286" y="247"/>
                  </a:lnTo>
                  <a:lnTo>
                    <a:pt x="303" y="247"/>
                  </a:lnTo>
                  <a:lnTo>
                    <a:pt x="303" y="247"/>
                  </a:lnTo>
                  <a:lnTo>
                    <a:pt x="305" y="249"/>
                  </a:lnTo>
                  <a:lnTo>
                    <a:pt x="308" y="252"/>
                  </a:lnTo>
                  <a:lnTo>
                    <a:pt x="311" y="254"/>
                  </a:lnTo>
                  <a:lnTo>
                    <a:pt x="315" y="257"/>
                  </a:lnTo>
                  <a:lnTo>
                    <a:pt x="315" y="257"/>
                  </a:lnTo>
                  <a:lnTo>
                    <a:pt x="318" y="259"/>
                  </a:lnTo>
                  <a:lnTo>
                    <a:pt x="318" y="263"/>
                  </a:lnTo>
                  <a:lnTo>
                    <a:pt x="318" y="271"/>
                  </a:lnTo>
                  <a:lnTo>
                    <a:pt x="318" y="271"/>
                  </a:lnTo>
                  <a:lnTo>
                    <a:pt x="320" y="276"/>
                  </a:lnTo>
                  <a:lnTo>
                    <a:pt x="323" y="280"/>
                  </a:lnTo>
                  <a:lnTo>
                    <a:pt x="325" y="284"/>
                  </a:lnTo>
                  <a:lnTo>
                    <a:pt x="328" y="289"/>
                  </a:lnTo>
                  <a:lnTo>
                    <a:pt x="328" y="289"/>
                  </a:lnTo>
                  <a:lnTo>
                    <a:pt x="328" y="290"/>
                  </a:lnTo>
                  <a:lnTo>
                    <a:pt x="330" y="291"/>
                  </a:lnTo>
                  <a:lnTo>
                    <a:pt x="332" y="291"/>
                  </a:lnTo>
                  <a:lnTo>
                    <a:pt x="341" y="293"/>
                  </a:lnTo>
                  <a:lnTo>
                    <a:pt x="341" y="293"/>
                  </a:lnTo>
                  <a:lnTo>
                    <a:pt x="350" y="296"/>
                  </a:lnTo>
                  <a:lnTo>
                    <a:pt x="354" y="297"/>
                  </a:lnTo>
                  <a:lnTo>
                    <a:pt x="355" y="300"/>
                  </a:lnTo>
                  <a:lnTo>
                    <a:pt x="355" y="300"/>
                  </a:lnTo>
                  <a:lnTo>
                    <a:pt x="357" y="303"/>
                  </a:lnTo>
                  <a:lnTo>
                    <a:pt x="358" y="303"/>
                  </a:lnTo>
                  <a:lnTo>
                    <a:pt x="361" y="301"/>
                  </a:lnTo>
                  <a:lnTo>
                    <a:pt x="362" y="298"/>
                  </a:lnTo>
                  <a:lnTo>
                    <a:pt x="362" y="298"/>
                  </a:lnTo>
                  <a:lnTo>
                    <a:pt x="364" y="296"/>
                  </a:lnTo>
                  <a:lnTo>
                    <a:pt x="367" y="291"/>
                  </a:lnTo>
                  <a:lnTo>
                    <a:pt x="372" y="289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4" y="284"/>
                  </a:lnTo>
                  <a:lnTo>
                    <a:pt x="388" y="284"/>
                  </a:lnTo>
                  <a:lnTo>
                    <a:pt x="388" y="284"/>
                  </a:lnTo>
                  <a:lnTo>
                    <a:pt x="391" y="279"/>
                  </a:lnTo>
                  <a:lnTo>
                    <a:pt x="394" y="276"/>
                  </a:lnTo>
                  <a:lnTo>
                    <a:pt x="394" y="276"/>
                  </a:lnTo>
                  <a:lnTo>
                    <a:pt x="399" y="271"/>
                  </a:lnTo>
                  <a:lnTo>
                    <a:pt x="402" y="269"/>
                  </a:lnTo>
                  <a:lnTo>
                    <a:pt x="404" y="264"/>
                  </a:lnTo>
                  <a:lnTo>
                    <a:pt x="404" y="264"/>
                  </a:lnTo>
                  <a:lnTo>
                    <a:pt x="404" y="263"/>
                  </a:lnTo>
                  <a:lnTo>
                    <a:pt x="405" y="261"/>
                  </a:lnTo>
                  <a:lnTo>
                    <a:pt x="411" y="261"/>
                  </a:lnTo>
                  <a:lnTo>
                    <a:pt x="418" y="261"/>
                  </a:lnTo>
                  <a:lnTo>
                    <a:pt x="425" y="264"/>
                  </a:lnTo>
                  <a:lnTo>
                    <a:pt x="425" y="264"/>
                  </a:lnTo>
                  <a:lnTo>
                    <a:pt x="431" y="267"/>
                  </a:lnTo>
                  <a:lnTo>
                    <a:pt x="435" y="267"/>
                  </a:lnTo>
                  <a:lnTo>
                    <a:pt x="438" y="266"/>
                  </a:lnTo>
                  <a:lnTo>
                    <a:pt x="439" y="261"/>
                  </a:lnTo>
                  <a:lnTo>
                    <a:pt x="439" y="261"/>
                  </a:lnTo>
                  <a:lnTo>
                    <a:pt x="439" y="260"/>
                  </a:lnTo>
                  <a:lnTo>
                    <a:pt x="441" y="257"/>
                  </a:lnTo>
                  <a:lnTo>
                    <a:pt x="446" y="256"/>
                  </a:lnTo>
                  <a:lnTo>
                    <a:pt x="452" y="254"/>
                  </a:lnTo>
                  <a:lnTo>
                    <a:pt x="456" y="256"/>
                  </a:lnTo>
                  <a:lnTo>
                    <a:pt x="456" y="256"/>
                  </a:lnTo>
                  <a:lnTo>
                    <a:pt x="466" y="260"/>
                  </a:lnTo>
                  <a:lnTo>
                    <a:pt x="472" y="261"/>
                  </a:lnTo>
                  <a:lnTo>
                    <a:pt x="478" y="261"/>
                  </a:lnTo>
                  <a:lnTo>
                    <a:pt x="478" y="261"/>
                  </a:lnTo>
                  <a:lnTo>
                    <a:pt x="485" y="260"/>
                  </a:lnTo>
                  <a:lnTo>
                    <a:pt x="497" y="261"/>
                  </a:lnTo>
                  <a:lnTo>
                    <a:pt x="519" y="264"/>
                  </a:lnTo>
                  <a:lnTo>
                    <a:pt x="519" y="264"/>
                  </a:lnTo>
                  <a:lnTo>
                    <a:pt x="523" y="264"/>
                  </a:lnTo>
                  <a:lnTo>
                    <a:pt x="526" y="264"/>
                  </a:lnTo>
                  <a:lnTo>
                    <a:pt x="529" y="264"/>
                  </a:lnTo>
                  <a:lnTo>
                    <a:pt x="533" y="269"/>
                  </a:lnTo>
                  <a:lnTo>
                    <a:pt x="533" y="269"/>
                  </a:lnTo>
                  <a:lnTo>
                    <a:pt x="537" y="270"/>
                  </a:lnTo>
                  <a:lnTo>
                    <a:pt x="540" y="271"/>
                  </a:lnTo>
                  <a:lnTo>
                    <a:pt x="543" y="271"/>
                  </a:lnTo>
                  <a:lnTo>
                    <a:pt x="547" y="273"/>
                  </a:lnTo>
                  <a:lnTo>
                    <a:pt x="547" y="273"/>
                  </a:lnTo>
                  <a:lnTo>
                    <a:pt x="546" y="267"/>
                  </a:lnTo>
                  <a:lnTo>
                    <a:pt x="546" y="267"/>
                  </a:lnTo>
                  <a:lnTo>
                    <a:pt x="547" y="263"/>
                  </a:lnTo>
                  <a:lnTo>
                    <a:pt x="550" y="260"/>
                  </a:lnTo>
                  <a:lnTo>
                    <a:pt x="553" y="257"/>
                  </a:lnTo>
                  <a:lnTo>
                    <a:pt x="554" y="254"/>
                  </a:lnTo>
                  <a:lnTo>
                    <a:pt x="554" y="254"/>
                  </a:lnTo>
                  <a:lnTo>
                    <a:pt x="554" y="252"/>
                  </a:lnTo>
                  <a:lnTo>
                    <a:pt x="552" y="246"/>
                  </a:lnTo>
                  <a:lnTo>
                    <a:pt x="550" y="240"/>
                  </a:lnTo>
                  <a:lnTo>
                    <a:pt x="549" y="237"/>
                  </a:lnTo>
                  <a:lnTo>
                    <a:pt x="549" y="237"/>
                  </a:lnTo>
                  <a:lnTo>
                    <a:pt x="549" y="229"/>
                  </a:lnTo>
                  <a:lnTo>
                    <a:pt x="547" y="226"/>
                  </a:lnTo>
                  <a:lnTo>
                    <a:pt x="544" y="223"/>
                  </a:lnTo>
                  <a:lnTo>
                    <a:pt x="544" y="223"/>
                  </a:lnTo>
                  <a:lnTo>
                    <a:pt x="544" y="222"/>
                  </a:lnTo>
                  <a:lnTo>
                    <a:pt x="544" y="222"/>
                  </a:lnTo>
                  <a:lnTo>
                    <a:pt x="547" y="219"/>
                  </a:lnTo>
                  <a:lnTo>
                    <a:pt x="554" y="216"/>
                  </a:lnTo>
                  <a:lnTo>
                    <a:pt x="554" y="216"/>
                  </a:lnTo>
                  <a:lnTo>
                    <a:pt x="559" y="216"/>
                  </a:lnTo>
                  <a:lnTo>
                    <a:pt x="563" y="215"/>
                  </a:lnTo>
                  <a:lnTo>
                    <a:pt x="567" y="213"/>
                  </a:lnTo>
                  <a:lnTo>
                    <a:pt x="569" y="213"/>
                  </a:lnTo>
                  <a:lnTo>
                    <a:pt x="569" y="213"/>
                  </a:lnTo>
                  <a:lnTo>
                    <a:pt x="574" y="216"/>
                  </a:lnTo>
                  <a:lnTo>
                    <a:pt x="581" y="216"/>
                  </a:lnTo>
                  <a:lnTo>
                    <a:pt x="581" y="216"/>
                  </a:lnTo>
                  <a:lnTo>
                    <a:pt x="583" y="216"/>
                  </a:lnTo>
                  <a:lnTo>
                    <a:pt x="583" y="213"/>
                  </a:lnTo>
                  <a:lnTo>
                    <a:pt x="583" y="212"/>
                  </a:lnTo>
                  <a:lnTo>
                    <a:pt x="581" y="209"/>
                  </a:lnTo>
                  <a:lnTo>
                    <a:pt x="581" y="209"/>
                  </a:lnTo>
                  <a:lnTo>
                    <a:pt x="580" y="207"/>
                  </a:lnTo>
                  <a:lnTo>
                    <a:pt x="581" y="205"/>
                  </a:lnTo>
                  <a:lnTo>
                    <a:pt x="584" y="196"/>
                  </a:lnTo>
                  <a:lnTo>
                    <a:pt x="590" y="179"/>
                  </a:lnTo>
                  <a:lnTo>
                    <a:pt x="590" y="179"/>
                  </a:lnTo>
                  <a:lnTo>
                    <a:pt x="593" y="175"/>
                  </a:lnTo>
                  <a:lnTo>
                    <a:pt x="594" y="175"/>
                  </a:lnTo>
                  <a:lnTo>
                    <a:pt x="597" y="178"/>
                  </a:lnTo>
                  <a:lnTo>
                    <a:pt x="601" y="179"/>
                  </a:lnTo>
                  <a:lnTo>
                    <a:pt x="601" y="179"/>
                  </a:lnTo>
                  <a:lnTo>
                    <a:pt x="610" y="179"/>
                  </a:lnTo>
                  <a:lnTo>
                    <a:pt x="616" y="179"/>
                  </a:lnTo>
                  <a:lnTo>
                    <a:pt x="616" y="179"/>
                  </a:lnTo>
                  <a:lnTo>
                    <a:pt x="620" y="180"/>
                  </a:lnTo>
                  <a:lnTo>
                    <a:pt x="624" y="179"/>
                  </a:lnTo>
                  <a:lnTo>
                    <a:pt x="628" y="176"/>
                  </a:lnTo>
                  <a:lnTo>
                    <a:pt x="631" y="175"/>
                  </a:lnTo>
                  <a:lnTo>
                    <a:pt x="631" y="175"/>
                  </a:lnTo>
                  <a:lnTo>
                    <a:pt x="631" y="172"/>
                  </a:lnTo>
                  <a:lnTo>
                    <a:pt x="631" y="169"/>
                  </a:lnTo>
                  <a:lnTo>
                    <a:pt x="630" y="166"/>
                  </a:lnTo>
                  <a:lnTo>
                    <a:pt x="628" y="162"/>
                  </a:lnTo>
                  <a:lnTo>
                    <a:pt x="628" y="162"/>
                  </a:lnTo>
                  <a:lnTo>
                    <a:pt x="630" y="156"/>
                  </a:lnTo>
                  <a:lnTo>
                    <a:pt x="633" y="152"/>
                  </a:lnTo>
                  <a:lnTo>
                    <a:pt x="635" y="149"/>
                  </a:lnTo>
                  <a:lnTo>
                    <a:pt x="640" y="149"/>
                  </a:lnTo>
                  <a:lnTo>
                    <a:pt x="640" y="149"/>
                  </a:lnTo>
                  <a:lnTo>
                    <a:pt x="643" y="148"/>
                  </a:lnTo>
                  <a:lnTo>
                    <a:pt x="645" y="146"/>
                  </a:lnTo>
                  <a:lnTo>
                    <a:pt x="645" y="143"/>
                  </a:lnTo>
                  <a:lnTo>
                    <a:pt x="647" y="141"/>
                  </a:lnTo>
                  <a:lnTo>
                    <a:pt x="647" y="141"/>
                  </a:lnTo>
                  <a:lnTo>
                    <a:pt x="647" y="138"/>
                  </a:lnTo>
                  <a:lnTo>
                    <a:pt x="648" y="135"/>
                  </a:lnTo>
                  <a:lnTo>
                    <a:pt x="651" y="133"/>
                  </a:lnTo>
                  <a:lnTo>
                    <a:pt x="653" y="129"/>
                  </a:lnTo>
                  <a:lnTo>
                    <a:pt x="653" y="129"/>
                  </a:lnTo>
                  <a:lnTo>
                    <a:pt x="650" y="126"/>
                  </a:lnTo>
                  <a:lnTo>
                    <a:pt x="648" y="124"/>
                  </a:lnTo>
                  <a:lnTo>
                    <a:pt x="648" y="124"/>
                  </a:lnTo>
                  <a:close/>
                  <a:moveTo>
                    <a:pt x="243" y="193"/>
                  </a:moveTo>
                  <a:lnTo>
                    <a:pt x="243" y="193"/>
                  </a:lnTo>
                  <a:lnTo>
                    <a:pt x="239" y="195"/>
                  </a:lnTo>
                  <a:lnTo>
                    <a:pt x="231" y="193"/>
                  </a:lnTo>
                  <a:lnTo>
                    <a:pt x="224" y="190"/>
                  </a:lnTo>
                  <a:lnTo>
                    <a:pt x="220" y="188"/>
                  </a:lnTo>
                  <a:lnTo>
                    <a:pt x="220" y="188"/>
                  </a:lnTo>
                  <a:lnTo>
                    <a:pt x="222" y="186"/>
                  </a:lnTo>
                  <a:lnTo>
                    <a:pt x="224" y="186"/>
                  </a:lnTo>
                  <a:lnTo>
                    <a:pt x="233" y="186"/>
                  </a:lnTo>
                  <a:lnTo>
                    <a:pt x="241" y="189"/>
                  </a:lnTo>
                  <a:lnTo>
                    <a:pt x="243" y="192"/>
                  </a:lnTo>
                  <a:lnTo>
                    <a:pt x="243" y="193"/>
                  </a:lnTo>
                  <a:lnTo>
                    <a:pt x="243" y="193"/>
                  </a:lnTo>
                  <a:close/>
                  <a:moveTo>
                    <a:pt x="512" y="192"/>
                  </a:moveTo>
                  <a:lnTo>
                    <a:pt x="512" y="192"/>
                  </a:lnTo>
                  <a:lnTo>
                    <a:pt x="499" y="190"/>
                  </a:lnTo>
                  <a:lnTo>
                    <a:pt x="485" y="190"/>
                  </a:lnTo>
                  <a:lnTo>
                    <a:pt x="476" y="190"/>
                  </a:lnTo>
                  <a:lnTo>
                    <a:pt x="469" y="192"/>
                  </a:lnTo>
                  <a:lnTo>
                    <a:pt x="463" y="193"/>
                  </a:lnTo>
                  <a:lnTo>
                    <a:pt x="458" y="197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2" y="206"/>
                  </a:lnTo>
                  <a:lnTo>
                    <a:pt x="451" y="213"/>
                  </a:lnTo>
                  <a:lnTo>
                    <a:pt x="451" y="216"/>
                  </a:lnTo>
                  <a:lnTo>
                    <a:pt x="451" y="217"/>
                  </a:lnTo>
                  <a:lnTo>
                    <a:pt x="449" y="219"/>
                  </a:lnTo>
                  <a:lnTo>
                    <a:pt x="449" y="219"/>
                  </a:lnTo>
                  <a:lnTo>
                    <a:pt x="446" y="217"/>
                  </a:lnTo>
                  <a:lnTo>
                    <a:pt x="445" y="216"/>
                  </a:lnTo>
                  <a:lnTo>
                    <a:pt x="443" y="207"/>
                  </a:lnTo>
                  <a:lnTo>
                    <a:pt x="443" y="199"/>
                  </a:lnTo>
                  <a:lnTo>
                    <a:pt x="445" y="195"/>
                  </a:lnTo>
                  <a:lnTo>
                    <a:pt x="448" y="192"/>
                  </a:lnTo>
                  <a:lnTo>
                    <a:pt x="448" y="192"/>
                  </a:lnTo>
                  <a:lnTo>
                    <a:pt x="451" y="190"/>
                  </a:lnTo>
                  <a:lnTo>
                    <a:pt x="455" y="188"/>
                  </a:lnTo>
                  <a:lnTo>
                    <a:pt x="465" y="185"/>
                  </a:lnTo>
                  <a:lnTo>
                    <a:pt x="478" y="185"/>
                  </a:lnTo>
                  <a:lnTo>
                    <a:pt x="489" y="186"/>
                  </a:lnTo>
                  <a:lnTo>
                    <a:pt x="489" y="186"/>
                  </a:lnTo>
                  <a:lnTo>
                    <a:pt x="500" y="188"/>
                  </a:lnTo>
                  <a:lnTo>
                    <a:pt x="512" y="186"/>
                  </a:lnTo>
                  <a:lnTo>
                    <a:pt x="523" y="185"/>
                  </a:lnTo>
                  <a:lnTo>
                    <a:pt x="529" y="185"/>
                  </a:lnTo>
                  <a:lnTo>
                    <a:pt x="529" y="185"/>
                  </a:lnTo>
                  <a:lnTo>
                    <a:pt x="529" y="185"/>
                  </a:lnTo>
                  <a:lnTo>
                    <a:pt x="529" y="186"/>
                  </a:lnTo>
                  <a:lnTo>
                    <a:pt x="526" y="188"/>
                  </a:lnTo>
                  <a:lnTo>
                    <a:pt x="520" y="190"/>
                  </a:lnTo>
                  <a:lnTo>
                    <a:pt x="512" y="192"/>
                  </a:lnTo>
                  <a:lnTo>
                    <a:pt x="512" y="19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6" name="Freeform 342"/>
            <p:cNvSpPr>
              <a:spLocks noEditPoints="1"/>
            </p:cNvSpPr>
            <p:nvPr/>
          </p:nvSpPr>
          <p:spPr bwMode="auto">
            <a:xfrm>
              <a:off x="4543123" y="1366042"/>
              <a:ext cx="3871840" cy="1283069"/>
            </a:xfrm>
            <a:custGeom>
              <a:avLst/>
              <a:gdLst/>
              <a:ahLst/>
              <a:cxnLst>
                <a:cxn ang="0">
                  <a:pos x="819" y="141"/>
                </a:cxn>
                <a:cxn ang="0">
                  <a:pos x="1960" y="651"/>
                </a:cxn>
                <a:cxn ang="0">
                  <a:pos x="1975" y="749"/>
                </a:cxn>
                <a:cxn ang="0">
                  <a:pos x="2636" y="306"/>
                </a:cxn>
                <a:cxn ang="0">
                  <a:pos x="2384" y="256"/>
                </a:cxn>
                <a:cxn ang="0">
                  <a:pos x="2159" y="217"/>
                </a:cxn>
                <a:cxn ang="0">
                  <a:pos x="2014" y="180"/>
                </a:cxn>
                <a:cxn ang="0">
                  <a:pos x="1912" y="202"/>
                </a:cxn>
                <a:cxn ang="0">
                  <a:pos x="1750" y="202"/>
                </a:cxn>
                <a:cxn ang="0">
                  <a:pos x="1671" y="126"/>
                </a:cxn>
                <a:cxn ang="0">
                  <a:pos x="1495" y="139"/>
                </a:cxn>
                <a:cxn ang="0">
                  <a:pos x="1388" y="138"/>
                </a:cxn>
                <a:cxn ang="0">
                  <a:pos x="1472" y="38"/>
                </a:cxn>
                <a:cxn ang="0">
                  <a:pos x="1330" y="1"/>
                </a:cxn>
                <a:cxn ang="0">
                  <a:pos x="1209" y="52"/>
                </a:cxn>
                <a:cxn ang="0">
                  <a:pos x="1078" y="99"/>
                </a:cxn>
                <a:cxn ang="0">
                  <a:pos x="990" y="155"/>
                </a:cxn>
                <a:cxn ang="0">
                  <a:pos x="946" y="206"/>
                </a:cxn>
                <a:cxn ang="0">
                  <a:pos x="881" y="236"/>
                </a:cxn>
                <a:cxn ang="0">
                  <a:pos x="898" y="276"/>
                </a:cxn>
                <a:cxn ang="0">
                  <a:pos x="839" y="335"/>
                </a:cxn>
                <a:cxn ang="0">
                  <a:pos x="855" y="190"/>
                </a:cxn>
                <a:cxn ang="0">
                  <a:pos x="797" y="274"/>
                </a:cxn>
                <a:cxn ang="0">
                  <a:pos x="653" y="280"/>
                </a:cxn>
                <a:cxn ang="0">
                  <a:pos x="529" y="287"/>
                </a:cxn>
                <a:cxn ang="0">
                  <a:pos x="407" y="281"/>
                </a:cxn>
                <a:cxn ang="0">
                  <a:pos x="327" y="374"/>
                </a:cxn>
                <a:cxn ang="0">
                  <a:pos x="240" y="374"/>
                </a:cxn>
                <a:cxn ang="0">
                  <a:pos x="333" y="299"/>
                </a:cxn>
                <a:cxn ang="0">
                  <a:pos x="178" y="250"/>
                </a:cxn>
                <a:cxn ang="0">
                  <a:pos x="168" y="384"/>
                </a:cxn>
                <a:cxn ang="0">
                  <a:pos x="137" y="510"/>
                </a:cxn>
                <a:cxn ang="0">
                  <a:pos x="185" y="633"/>
                </a:cxn>
                <a:cxn ang="0">
                  <a:pos x="262" y="721"/>
                </a:cxn>
                <a:cxn ang="0">
                  <a:pos x="310" y="789"/>
                </a:cxn>
                <a:cxn ang="0">
                  <a:pos x="410" y="879"/>
                </a:cxn>
                <a:cxn ang="0">
                  <a:pos x="454" y="776"/>
                </a:cxn>
                <a:cxn ang="0">
                  <a:pos x="514" y="700"/>
                </a:cxn>
                <a:cxn ang="0">
                  <a:pos x="666" y="718"/>
                </a:cxn>
                <a:cxn ang="0">
                  <a:pos x="780" y="626"/>
                </a:cxn>
                <a:cxn ang="0">
                  <a:pos x="882" y="654"/>
                </a:cxn>
                <a:cxn ang="0">
                  <a:pos x="1053" y="737"/>
                </a:cxn>
                <a:cxn ang="0">
                  <a:pos x="1229" y="738"/>
                </a:cxn>
                <a:cxn ang="0">
                  <a:pos x="1373" y="727"/>
                </a:cxn>
                <a:cxn ang="0">
                  <a:pos x="1578" y="734"/>
                </a:cxn>
                <a:cxn ang="0">
                  <a:pos x="1720" y="728"/>
                </a:cxn>
                <a:cxn ang="0">
                  <a:pos x="1809" y="828"/>
                </a:cxn>
                <a:cxn ang="0">
                  <a:pos x="1935" y="707"/>
                </a:cxn>
                <a:cxn ang="0">
                  <a:pos x="1871" y="650"/>
                </a:cxn>
                <a:cxn ang="0">
                  <a:pos x="2054" y="525"/>
                </a:cxn>
                <a:cxn ang="0">
                  <a:pos x="2182" y="488"/>
                </a:cxn>
                <a:cxn ang="0">
                  <a:pos x="2329" y="446"/>
                </a:cxn>
                <a:cxn ang="0">
                  <a:pos x="2178" y="648"/>
                </a:cxn>
                <a:cxn ang="0">
                  <a:pos x="2286" y="599"/>
                </a:cxn>
                <a:cxn ang="0">
                  <a:pos x="2361" y="502"/>
                </a:cxn>
                <a:cxn ang="0">
                  <a:pos x="2551" y="419"/>
                </a:cxn>
                <a:cxn ang="0">
                  <a:pos x="2593" y="350"/>
                </a:cxn>
                <a:cxn ang="0">
                  <a:pos x="2696" y="385"/>
                </a:cxn>
                <a:cxn ang="0">
                  <a:pos x="1370" y="675"/>
                </a:cxn>
                <a:cxn ang="0">
                  <a:pos x="531" y="176"/>
                </a:cxn>
                <a:cxn ang="0">
                  <a:pos x="593" y="152"/>
                </a:cxn>
                <a:cxn ang="0">
                  <a:pos x="721" y="44"/>
                </a:cxn>
                <a:cxn ang="0">
                  <a:pos x="560" y="128"/>
                </a:cxn>
              </a:cxnLst>
              <a:rect l="0" t="0" r="r" b="b"/>
              <a:pathLst>
                <a:path w="2737" h="907">
                  <a:moveTo>
                    <a:pt x="41" y="619"/>
                  </a:moveTo>
                  <a:lnTo>
                    <a:pt x="41" y="619"/>
                  </a:lnTo>
                  <a:lnTo>
                    <a:pt x="38" y="619"/>
                  </a:lnTo>
                  <a:lnTo>
                    <a:pt x="36" y="617"/>
                  </a:lnTo>
                  <a:lnTo>
                    <a:pt x="31" y="614"/>
                  </a:lnTo>
                  <a:lnTo>
                    <a:pt x="31" y="614"/>
                  </a:lnTo>
                  <a:lnTo>
                    <a:pt x="30" y="613"/>
                  </a:lnTo>
                  <a:lnTo>
                    <a:pt x="27" y="613"/>
                  </a:lnTo>
                  <a:lnTo>
                    <a:pt x="21" y="614"/>
                  </a:lnTo>
                  <a:lnTo>
                    <a:pt x="21" y="614"/>
                  </a:lnTo>
                  <a:lnTo>
                    <a:pt x="24" y="616"/>
                  </a:lnTo>
                  <a:lnTo>
                    <a:pt x="24" y="616"/>
                  </a:lnTo>
                  <a:lnTo>
                    <a:pt x="24" y="617"/>
                  </a:lnTo>
                  <a:lnTo>
                    <a:pt x="24" y="619"/>
                  </a:lnTo>
                  <a:lnTo>
                    <a:pt x="21" y="620"/>
                  </a:lnTo>
                  <a:lnTo>
                    <a:pt x="18" y="621"/>
                  </a:lnTo>
                  <a:lnTo>
                    <a:pt x="18" y="623"/>
                  </a:lnTo>
                  <a:lnTo>
                    <a:pt x="18" y="624"/>
                  </a:lnTo>
                  <a:lnTo>
                    <a:pt x="18" y="624"/>
                  </a:lnTo>
                  <a:lnTo>
                    <a:pt x="20" y="626"/>
                  </a:lnTo>
                  <a:lnTo>
                    <a:pt x="18" y="627"/>
                  </a:lnTo>
                  <a:lnTo>
                    <a:pt x="17" y="629"/>
                  </a:lnTo>
                  <a:lnTo>
                    <a:pt x="13" y="627"/>
                  </a:lnTo>
                  <a:lnTo>
                    <a:pt x="11" y="627"/>
                  </a:lnTo>
                  <a:lnTo>
                    <a:pt x="11" y="624"/>
                  </a:lnTo>
                  <a:lnTo>
                    <a:pt x="11" y="624"/>
                  </a:lnTo>
                  <a:lnTo>
                    <a:pt x="11" y="623"/>
                  </a:lnTo>
                  <a:lnTo>
                    <a:pt x="10" y="623"/>
                  </a:lnTo>
                  <a:lnTo>
                    <a:pt x="6" y="623"/>
                  </a:lnTo>
                  <a:lnTo>
                    <a:pt x="1" y="623"/>
                  </a:lnTo>
                  <a:lnTo>
                    <a:pt x="0" y="626"/>
                  </a:lnTo>
                  <a:lnTo>
                    <a:pt x="0" y="626"/>
                  </a:lnTo>
                  <a:lnTo>
                    <a:pt x="0" y="630"/>
                  </a:lnTo>
                  <a:lnTo>
                    <a:pt x="0" y="630"/>
                  </a:lnTo>
                  <a:lnTo>
                    <a:pt x="7" y="633"/>
                  </a:lnTo>
                  <a:lnTo>
                    <a:pt x="7" y="633"/>
                  </a:lnTo>
                  <a:lnTo>
                    <a:pt x="26" y="634"/>
                  </a:lnTo>
                  <a:lnTo>
                    <a:pt x="38" y="634"/>
                  </a:lnTo>
                  <a:lnTo>
                    <a:pt x="50" y="634"/>
                  </a:lnTo>
                  <a:lnTo>
                    <a:pt x="50" y="634"/>
                  </a:lnTo>
                  <a:lnTo>
                    <a:pt x="50" y="629"/>
                  </a:lnTo>
                  <a:lnTo>
                    <a:pt x="50" y="623"/>
                  </a:lnTo>
                  <a:lnTo>
                    <a:pt x="50" y="623"/>
                  </a:lnTo>
                  <a:lnTo>
                    <a:pt x="48" y="621"/>
                  </a:lnTo>
                  <a:lnTo>
                    <a:pt x="47" y="620"/>
                  </a:lnTo>
                  <a:lnTo>
                    <a:pt x="43" y="619"/>
                  </a:lnTo>
                  <a:lnTo>
                    <a:pt x="41" y="619"/>
                  </a:lnTo>
                  <a:lnTo>
                    <a:pt x="41" y="619"/>
                  </a:lnTo>
                  <a:close/>
                  <a:moveTo>
                    <a:pt x="819" y="152"/>
                  </a:moveTo>
                  <a:lnTo>
                    <a:pt x="819" y="152"/>
                  </a:lnTo>
                  <a:lnTo>
                    <a:pt x="825" y="152"/>
                  </a:lnTo>
                  <a:lnTo>
                    <a:pt x="832" y="151"/>
                  </a:lnTo>
                  <a:lnTo>
                    <a:pt x="839" y="148"/>
                  </a:lnTo>
                  <a:lnTo>
                    <a:pt x="844" y="146"/>
                  </a:lnTo>
                  <a:lnTo>
                    <a:pt x="844" y="146"/>
                  </a:lnTo>
                  <a:lnTo>
                    <a:pt x="844" y="145"/>
                  </a:lnTo>
                  <a:lnTo>
                    <a:pt x="844" y="143"/>
                  </a:lnTo>
                  <a:lnTo>
                    <a:pt x="839" y="141"/>
                  </a:lnTo>
                  <a:lnTo>
                    <a:pt x="834" y="139"/>
                  </a:lnTo>
                  <a:lnTo>
                    <a:pt x="826" y="139"/>
                  </a:lnTo>
                  <a:lnTo>
                    <a:pt x="826" y="139"/>
                  </a:lnTo>
                  <a:lnTo>
                    <a:pt x="822" y="139"/>
                  </a:lnTo>
                  <a:lnTo>
                    <a:pt x="819" y="141"/>
                  </a:lnTo>
                  <a:lnTo>
                    <a:pt x="818" y="142"/>
                  </a:lnTo>
                  <a:lnTo>
                    <a:pt x="817" y="145"/>
                  </a:lnTo>
                  <a:lnTo>
                    <a:pt x="817" y="149"/>
                  </a:lnTo>
                  <a:lnTo>
                    <a:pt x="817" y="151"/>
                  </a:lnTo>
                  <a:lnTo>
                    <a:pt x="819" y="152"/>
                  </a:lnTo>
                  <a:lnTo>
                    <a:pt x="819" y="152"/>
                  </a:lnTo>
                  <a:close/>
                  <a:moveTo>
                    <a:pt x="957" y="159"/>
                  </a:moveTo>
                  <a:lnTo>
                    <a:pt x="957" y="159"/>
                  </a:lnTo>
                  <a:lnTo>
                    <a:pt x="963" y="161"/>
                  </a:lnTo>
                  <a:lnTo>
                    <a:pt x="966" y="161"/>
                  </a:lnTo>
                  <a:lnTo>
                    <a:pt x="969" y="158"/>
                  </a:lnTo>
                  <a:lnTo>
                    <a:pt x="970" y="153"/>
                  </a:lnTo>
                  <a:lnTo>
                    <a:pt x="970" y="153"/>
                  </a:lnTo>
                  <a:lnTo>
                    <a:pt x="969" y="151"/>
                  </a:lnTo>
                  <a:lnTo>
                    <a:pt x="966" y="151"/>
                  </a:lnTo>
                  <a:lnTo>
                    <a:pt x="960" y="152"/>
                  </a:lnTo>
                  <a:lnTo>
                    <a:pt x="956" y="155"/>
                  </a:lnTo>
                  <a:lnTo>
                    <a:pt x="956" y="158"/>
                  </a:lnTo>
                  <a:lnTo>
                    <a:pt x="957" y="159"/>
                  </a:lnTo>
                  <a:lnTo>
                    <a:pt x="957" y="159"/>
                  </a:lnTo>
                  <a:close/>
                  <a:moveTo>
                    <a:pt x="464" y="273"/>
                  </a:moveTo>
                  <a:lnTo>
                    <a:pt x="464" y="273"/>
                  </a:lnTo>
                  <a:lnTo>
                    <a:pt x="468" y="276"/>
                  </a:lnTo>
                  <a:lnTo>
                    <a:pt x="472" y="277"/>
                  </a:lnTo>
                  <a:lnTo>
                    <a:pt x="477" y="276"/>
                  </a:lnTo>
                  <a:lnTo>
                    <a:pt x="481" y="274"/>
                  </a:lnTo>
                  <a:lnTo>
                    <a:pt x="488" y="270"/>
                  </a:lnTo>
                  <a:lnTo>
                    <a:pt x="494" y="267"/>
                  </a:lnTo>
                  <a:lnTo>
                    <a:pt x="494" y="267"/>
                  </a:lnTo>
                  <a:lnTo>
                    <a:pt x="495" y="266"/>
                  </a:lnTo>
                  <a:lnTo>
                    <a:pt x="495" y="264"/>
                  </a:lnTo>
                  <a:lnTo>
                    <a:pt x="492" y="262"/>
                  </a:lnTo>
                  <a:lnTo>
                    <a:pt x="486" y="259"/>
                  </a:lnTo>
                  <a:lnTo>
                    <a:pt x="479" y="256"/>
                  </a:lnTo>
                  <a:lnTo>
                    <a:pt x="479" y="256"/>
                  </a:lnTo>
                  <a:lnTo>
                    <a:pt x="475" y="256"/>
                  </a:lnTo>
                  <a:lnTo>
                    <a:pt x="471" y="256"/>
                  </a:lnTo>
                  <a:lnTo>
                    <a:pt x="467" y="257"/>
                  </a:lnTo>
                  <a:lnTo>
                    <a:pt x="464" y="260"/>
                  </a:lnTo>
                  <a:lnTo>
                    <a:pt x="461" y="263"/>
                  </a:lnTo>
                  <a:lnTo>
                    <a:pt x="459" y="266"/>
                  </a:lnTo>
                  <a:lnTo>
                    <a:pt x="461" y="270"/>
                  </a:lnTo>
                  <a:lnTo>
                    <a:pt x="464" y="273"/>
                  </a:lnTo>
                  <a:lnTo>
                    <a:pt x="464" y="273"/>
                  </a:lnTo>
                  <a:close/>
                  <a:moveTo>
                    <a:pt x="1975" y="695"/>
                  </a:moveTo>
                  <a:lnTo>
                    <a:pt x="1975" y="695"/>
                  </a:lnTo>
                  <a:lnTo>
                    <a:pt x="1973" y="690"/>
                  </a:lnTo>
                  <a:lnTo>
                    <a:pt x="1973" y="685"/>
                  </a:lnTo>
                  <a:lnTo>
                    <a:pt x="1976" y="675"/>
                  </a:lnTo>
                  <a:lnTo>
                    <a:pt x="1976" y="667"/>
                  </a:lnTo>
                  <a:lnTo>
                    <a:pt x="1976" y="664"/>
                  </a:lnTo>
                  <a:lnTo>
                    <a:pt x="1973" y="661"/>
                  </a:lnTo>
                  <a:lnTo>
                    <a:pt x="1973" y="661"/>
                  </a:lnTo>
                  <a:lnTo>
                    <a:pt x="1970" y="658"/>
                  </a:lnTo>
                  <a:lnTo>
                    <a:pt x="1967" y="654"/>
                  </a:lnTo>
                  <a:lnTo>
                    <a:pt x="1966" y="648"/>
                  </a:lnTo>
                  <a:lnTo>
                    <a:pt x="1965" y="643"/>
                  </a:lnTo>
                  <a:lnTo>
                    <a:pt x="1965" y="641"/>
                  </a:lnTo>
                  <a:lnTo>
                    <a:pt x="1963" y="643"/>
                  </a:lnTo>
                  <a:lnTo>
                    <a:pt x="1963" y="643"/>
                  </a:lnTo>
                  <a:lnTo>
                    <a:pt x="1962" y="644"/>
                  </a:lnTo>
                  <a:lnTo>
                    <a:pt x="1960" y="646"/>
                  </a:lnTo>
                  <a:lnTo>
                    <a:pt x="1960" y="651"/>
                  </a:lnTo>
                  <a:lnTo>
                    <a:pt x="1959" y="656"/>
                  </a:lnTo>
                  <a:lnTo>
                    <a:pt x="1957" y="658"/>
                  </a:lnTo>
                  <a:lnTo>
                    <a:pt x="1955" y="658"/>
                  </a:lnTo>
                  <a:lnTo>
                    <a:pt x="1955" y="658"/>
                  </a:lnTo>
                  <a:lnTo>
                    <a:pt x="1953" y="660"/>
                  </a:lnTo>
                  <a:lnTo>
                    <a:pt x="1952" y="661"/>
                  </a:lnTo>
                  <a:lnTo>
                    <a:pt x="1952" y="664"/>
                  </a:lnTo>
                  <a:lnTo>
                    <a:pt x="1952" y="670"/>
                  </a:lnTo>
                  <a:lnTo>
                    <a:pt x="1952" y="677"/>
                  </a:lnTo>
                  <a:lnTo>
                    <a:pt x="1952" y="677"/>
                  </a:lnTo>
                  <a:lnTo>
                    <a:pt x="1950" y="684"/>
                  </a:lnTo>
                  <a:lnTo>
                    <a:pt x="1952" y="693"/>
                  </a:lnTo>
                  <a:lnTo>
                    <a:pt x="1955" y="701"/>
                  </a:lnTo>
                  <a:lnTo>
                    <a:pt x="1957" y="708"/>
                  </a:lnTo>
                  <a:lnTo>
                    <a:pt x="1957" y="708"/>
                  </a:lnTo>
                  <a:lnTo>
                    <a:pt x="1957" y="712"/>
                  </a:lnTo>
                  <a:lnTo>
                    <a:pt x="1957" y="720"/>
                  </a:lnTo>
                  <a:lnTo>
                    <a:pt x="1956" y="740"/>
                  </a:lnTo>
                  <a:lnTo>
                    <a:pt x="1955" y="758"/>
                  </a:lnTo>
                  <a:lnTo>
                    <a:pt x="1955" y="765"/>
                  </a:lnTo>
                  <a:lnTo>
                    <a:pt x="1956" y="769"/>
                  </a:lnTo>
                  <a:lnTo>
                    <a:pt x="1956" y="769"/>
                  </a:lnTo>
                  <a:lnTo>
                    <a:pt x="1956" y="774"/>
                  </a:lnTo>
                  <a:lnTo>
                    <a:pt x="1956" y="779"/>
                  </a:lnTo>
                  <a:lnTo>
                    <a:pt x="1955" y="794"/>
                  </a:lnTo>
                  <a:lnTo>
                    <a:pt x="1952" y="808"/>
                  </a:lnTo>
                  <a:lnTo>
                    <a:pt x="1952" y="812"/>
                  </a:lnTo>
                  <a:lnTo>
                    <a:pt x="1953" y="815"/>
                  </a:lnTo>
                  <a:lnTo>
                    <a:pt x="1953" y="815"/>
                  </a:lnTo>
                  <a:lnTo>
                    <a:pt x="1955" y="816"/>
                  </a:lnTo>
                  <a:lnTo>
                    <a:pt x="1956" y="816"/>
                  </a:lnTo>
                  <a:lnTo>
                    <a:pt x="1956" y="812"/>
                  </a:lnTo>
                  <a:lnTo>
                    <a:pt x="1959" y="808"/>
                  </a:lnTo>
                  <a:lnTo>
                    <a:pt x="1960" y="805"/>
                  </a:lnTo>
                  <a:lnTo>
                    <a:pt x="1963" y="805"/>
                  </a:lnTo>
                  <a:lnTo>
                    <a:pt x="1963" y="805"/>
                  </a:lnTo>
                  <a:lnTo>
                    <a:pt x="1966" y="805"/>
                  </a:lnTo>
                  <a:lnTo>
                    <a:pt x="1967" y="805"/>
                  </a:lnTo>
                  <a:lnTo>
                    <a:pt x="1972" y="809"/>
                  </a:lnTo>
                  <a:lnTo>
                    <a:pt x="1973" y="813"/>
                  </a:lnTo>
                  <a:lnTo>
                    <a:pt x="1977" y="816"/>
                  </a:lnTo>
                  <a:lnTo>
                    <a:pt x="1977" y="816"/>
                  </a:lnTo>
                  <a:lnTo>
                    <a:pt x="1979" y="816"/>
                  </a:lnTo>
                  <a:lnTo>
                    <a:pt x="1979" y="815"/>
                  </a:lnTo>
                  <a:lnTo>
                    <a:pt x="1979" y="809"/>
                  </a:lnTo>
                  <a:lnTo>
                    <a:pt x="1977" y="804"/>
                  </a:lnTo>
                  <a:lnTo>
                    <a:pt x="1976" y="802"/>
                  </a:lnTo>
                  <a:lnTo>
                    <a:pt x="1975" y="802"/>
                  </a:lnTo>
                  <a:lnTo>
                    <a:pt x="1975" y="802"/>
                  </a:lnTo>
                  <a:lnTo>
                    <a:pt x="1972" y="802"/>
                  </a:lnTo>
                  <a:lnTo>
                    <a:pt x="1970" y="801"/>
                  </a:lnTo>
                  <a:lnTo>
                    <a:pt x="1967" y="795"/>
                  </a:lnTo>
                  <a:lnTo>
                    <a:pt x="1963" y="784"/>
                  </a:lnTo>
                  <a:lnTo>
                    <a:pt x="1963" y="784"/>
                  </a:lnTo>
                  <a:lnTo>
                    <a:pt x="1963" y="776"/>
                  </a:lnTo>
                  <a:lnTo>
                    <a:pt x="1965" y="771"/>
                  </a:lnTo>
                  <a:lnTo>
                    <a:pt x="1966" y="764"/>
                  </a:lnTo>
                  <a:lnTo>
                    <a:pt x="1967" y="757"/>
                  </a:lnTo>
                  <a:lnTo>
                    <a:pt x="1967" y="757"/>
                  </a:lnTo>
                  <a:lnTo>
                    <a:pt x="1969" y="754"/>
                  </a:lnTo>
                  <a:lnTo>
                    <a:pt x="1970" y="752"/>
                  </a:lnTo>
                  <a:lnTo>
                    <a:pt x="1972" y="751"/>
                  </a:lnTo>
                  <a:lnTo>
                    <a:pt x="1975" y="749"/>
                  </a:lnTo>
                  <a:lnTo>
                    <a:pt x="1980" y="751"/>
                  </a:lnTo>
                  <a:lnTo>
                    <a:pt x="1987" y="755"/>
                  </a:lnTo>
                  <a:lnTo>
                    <a:pt x="1987" y="755"/>
                  </a:lnTo>
                  <a:lnTo>
                    <a:pt x="1990" y="758"/>
                  </a:lnTo>
                  <a:lnTo>
                    <a:pt x="1993" y="758"/>
                  </a:lnTo>
                  <a:lnTo>
                    <a:pt x="1993" y="755"/>
                  </a:lnTo>
                  <a:lnTo>
                    <a:pt x="1992" y="752"/>
                  </a:lnTo>
                  <a:lnTo>
                    <a:pt x="1992" y="752"/>
                  </a:lnTo>
                  <a:lnTo>
                    <a:pt x="1989" y="742"/>
                  </a:lnTo>
                  <a:lnTo>
                    <a:pt x="1984" y="727"/>
                  </a:lnTo>
                  <a:lnTo>
                    <a:pt x="1975" y="695"/>
                  </a:lnTo>
                  <a:lnTo>
                    <a:pt x="1975" y="695"/>
                  </a:lnTo>
                  <a:close/>
                  <a:moveTo>
                    <a:pt x="2734" y="354"/>
                  </a:moveTo>
                  <a:lnTo>
                    <a:pt x="2734" y="354"/>
                  </a:lnTo>
                  <a:lnTo>
                    <a:pt x="2723" y="347"/>
                  </a:lnTo>
                  <a:lnTo>
                    <a:pt x="2716" y="341"/>
                  </a:lnTo>
                  <a:lnTo>
                    <a:pt x="2711" y="337"/>
                  </a:lnTo>
                  <a:lnTo>
                    <a:pt x="2711" y="337"/>
                  </a:lnTo>
                  <a:lnTo>
                    <a:pt x="2709" y="335"/>
                  </a:lnTo>
                  <a:lnTo>
                    <a:pt x="2706" y="333"/>
                  </a:lnTo>
                  <a:lnTo>
                    <a:pt x="2699" y="331"/>
                  </a:lnTo>
                  <a:lnTo>
                    <a:pt x="2691" y="330"/>
                  </a:lnTo>
                  <a:lnTo>
                    <a:pt x="2690" y="331"/>
                  </a:lnTo>
                  <a:lnTo>
                    <a:pt x="2689" y="331"/>
                  </a:lnTo>
                  <a:lnTo>
                    <a:pt x="2689" y="331"/>
                  </a:lnTo>
                  <a:lnTo>
                    <a:pt x="2689" y="333"/>
                  </a:lnTo>
                  <a:lnTo>
                    <a:pt x="2686" y="331"/>
                  </a:lnTo>
                  <a:lnTo>
                    <a:pt x="2683" y="330"/>
                  </a:lnTo>
                  <a:lnTo>
                    <a:pt x="2682" y="328"/>
                  </a:lnTo>
                  <a:lnTo>
                    <a:pt x="2682" y="328"/>
                  </a:lnTo>
                  <a:lnTo>
                    <a:pt x="2677" y="326"/>
                  </a:lnTo>
                  <a:lnTo>
                    <a:pt x="2670" y="326"/>
                  </a:lnTo>
                  <a:lnTo>
                    <a:pt x="2664" y="326"/>
                  </a:lnTo>
                  <a:lnTo>
                    <a:pt x="2662" y="327"/>
                  </a:lnTo>
                  <a:lnTo>
                    <a:pt x="2660" y="327"/>
                  </a:lnTo>
                  <a:lnTo>
                    <a:pt x="2660" y="327"/>
                  </a:lnTo>
                  <a:lnTo>
                    <a:pt x="2662" y="330"/>
                  </a:lnTo>
                  <a:lnTo>
                    <a:pt x="2663" y="331"/>
                  </a:lnTo>
                  <a:lnTo>
                    <a:pt x="2666" y="333"/>
                  </a:lnTo>
                  <a:lnTo>
                    <a:pt x="2669" y="335"/>
                  </a:lnTo>
                  <a:lnTo>
                    <a:pt x="2669" y="335"/>
                  </a:lnTo>
                  <a:lnTo>
                    <a:pt x="2669" y="337"/>
                  </a:lnTo>
                  <a:lnTo>
                    <a:pt x="2667" y="340"/>
                  </a:lnTo>
                  <a:lnTo>
                    <a:pt x="2666" y="343"/>
                  </a:lnTo>
                  <a:lnTo>
                    <a:pt x="2666" y="345"/>
                  </a:lnTo>
                  <a:lnTo>
                    <a:pt x="2666" y="345"/>
                  </a:lnTo>
                  <a:lnTo>
                    <a:pt x="2666" y="347"/>
                  </a:lnTo>
                  <a:lnTo>
                    <a:pt x="2664" y="347"/>
                  </a:lnTo>
                  <a:lnTo>
                    <a:pt x="2662" y="345"/>
                  </a:lnTo>
                  <a:lnTo>
                    <a:pt x="2656" y="341"/>
                  </a:lnTo>
                  <a:lnTo>
                    <a:pt x="2656" y="341"/>
                  </a:lnTo>
                  <a:lnTo>
                    <a:pt x="2654" y="338"/>
                  </a:lnTo>
                  <a:lnTo>
                    <a:pt x="2653" y="333"/>
                  </a:lnTo>
                  <a:lnTo>
                    <a:pt x="2654" y="324"/>
                  </a:lnTo>
                  <a:lnTo>
                    <a:pt x="2654" y="324"/>
                  </a:lnTo>
                  <a:lnTo>
                    <a:pt x="2654" y="321"/>
                  </a:lnTo>
                  <a:lnTo>
                    <a:pt x="2652" y="320"/>
                  </a:lnTo>
                  <a:lnTo>
                    <a:pt x="2650" y="318"/>
                  </a:lnTo>
                  <a:lnTo>
                    <a:pt x="2649" y="316"/>
                  </a:lnTo>
                  <a:lnTo>
                    <a:pt x="2649" y="316"/>
                  </a:lnTo>
                  <a:lnTo>
                    <a:pt x="2647" y="314"/>
                  </a:lnTo>
                  <a:lnTo>
                    <a:pt x="2645" y="311"/>
                  </a:lnTo>
                  <a:lnTo>
                    <a:pt x="2636" y="306"/>
                  </a:lnTo>
                  <a:lnTo>
                    <a:pt x="2618" y="297"/>
                  </a:lnTo>
                  <a:lnTo>
                    <a:pt x="2618" y="297"/>
                  </a:lnTo>
                  <a:lnTo>
                    <a:pt x="2603" y="291"/>
                  </a:lnTo>
                  <a:lnTo>
                    <a:pt x="2598" y="289"/>
                  </a:lnTo>
                  <a:lnTo>
                    <a:pt x="2593" y="286"/>
                  </a:lnTo>
                  <a:lnTo>
                    <a:pt x="2593" y="286"/>
                  </a:lnTo>
                  <a:lnTo>
                    <a:pt x="2589" y="283"/>
                  </a:lnTo>
                  <a:lnTo>
                    <a:pt x="2582" y="280"/>
                  </a:lnTo>
                  <a:lnTo>
                    <a:pt x="2575" y="277"/>
                  </a:lnTo>
                  <a:lnTo>
                    <a:pt x="2569" y="274"/>
                  </a:lnTo>
                  <a:lnTo>
                    <a:pt x="2569" y="274"/>
                  </a:lnTo>
                  <a:lnTo>
                    <a:pt x="2561" y="269"/>
                  </a:lnTo>
                  <a:lnTo>
                    <a:pt x="2548" y="263"/>
                  </a:lnTo>
                  <a:lnTo>
                    <a:pt x="2535" y="257"/>
                  </a:lnTo>
                  <a:lnTo>
                    <a:pt x="2524" y="256"/>
                  </a:lnTo>
                  <a:lnTo>
                    <a:pt x="2524" y="256"/>
                  </a:lnTo>
                  <a:lnTo>
                    <a:pt x="2518" y="254"/>
                  </a:lnTo>
                  <a:lnTo>
                    <a:pt x="2514" y="252"/>
                  </a:lnTo>
                  <a:lnTo>
                    <a:pt x="2512" y="250"/>
                  </a:lnTo>
                  <a:lnTo>
                    <a:pt x="2509" y="249"/>
                  </a:lnTo>
                  <a:lnTo>
                    <a:pt x="2509" y="249"/>
                  </a:lnTo>
                  <a:lnTo>
                    <a:pt x="2491" y="249"/>
                  </a:lnTo>
                  <a:lnTo>
                    <a:pt x="2471" y="247"/>
                  </a:lnTo>
                  <a:lnTo>
                    <a:pt x="2471" y="247"/>
                  </a:lnTo>
                  <a:lnTo>
                    <a:pt x="2467" y="249"/>
                  </a:lnTo>
                  <a:lnTo>
                    <a:pt x="2462" y="250"/>
                  </a:lnTo>
                  <a:lnTo>
                    <a:pt x="2460" y="250"/>
                  </a:lnTo>
                  <a:lnTo>
                    <a:pt x="2457" y="250"/>
                  </a:lnTo>
                  <a:lnTo>
                    <a:pt x="2457" y="250"/>
                  </a:lnTo>
                  <a:lnTo>
                    <a:pt x="2437" y="244"/>
                  </a:lnTo>
                  <a:lnTo>
                    <a:pt x="2425" y="242"/>
                  </a:lnTo>
                  <a:lnTo>
                    <a:pt x="2421" y="242"/>
                  </a:lnTo>
                  <a:lnTo>
                    <a:pt x="2420" y="242"/>
                  </a:lnTo>
                  <a:lnTo>
                    <a:pt x="2420" y="242"/>
                  </a:lnTo>
                  <a:lnTo>
                    <a:pt x="2418" y="244"/>
                  </a:lnTo>
                  <a:lnTo>
                    <a:pt x="2417" y="247"/>
                  </a:lnTo>
                  <a:lnTo>
                    <a:pt x="2415" y="250"/>
                  </a:lnTo>
                  <a:lnTo>
                    <a:pt x="2414" y="252"/>
                  </a:lnTo>
                  <a:lnTo>
                    <a:pt x="2414" y="252"/>
                  </a:lnTo>
                  <a:lnTo>
                    <a:pt x="2413" y="253"/>
                  </a:lnTo>
                  <a:lnTo>
                    <a:pt x="2414" y="256"/>
                  </a:lnTo>
                  <a:lnTo>
                    <a:pt x="2423" y="264"/>
                  </a:lnTo>
                  <a:lnTo>
                    <a:pt x="2423" y="264"/>
                  </a:lnTo>
                  <a:lnTo>
                    <a:pt x="2425" y="270"/>
                  </a:lnTo>
                  <a:lnTo>
                    <a:pt x="2427" y="271"/>
                  </a:lnTo>
                  <a:lnTo>
                    <a:pt x="2425" y="274"/>
                  </a:lnTo>
                  <a:lnTo>
                    <a:pt x="2423" y="277"/>
                  </a:lnTo>
                  <a:lnTo>
                    <a:pt x="2418" y="280"/>
                  </a:lnTo>
                  <a:lnTo>
                    <a:pt x="2418" y="280"/>
                  </a:lnTo>
                  <a:lnTo>
                    <a:pt x="2413" y="281"/>
                  </a:lnTo>
                  <a:lnTo>
                    <a:pt x="2406" y="280"/>
                  </a:lnTo>
                  <a:lnTo>
                    <a:pt x="2400" y="276"/>
                  </a:lnTo>
                  <a:lnTo>
                    <a:pt x="2396" y="271"/>
                  </a:lnTo>
                  <a:lnTo>
                    <a:pt x="2396" y="271"/>
                  </a:lnTo>
                  <a:lnTo>
                    <a:pt x="2393" y="269"/>
                  </a:lnTo>
                  <a:lnTo>
                    <a:pt x="2388" y="267"/>
                  </a:lnTo>
                  <a:lnTo>
                    <a:pt x="2383" y="266"/>
                  </a:lnTo>
                  <a:lnTo>
                    <a:pt x="2381" y="264"/>
                  </a:lnTo>
                  <a:lnTo>
                    <a:pt x="2380" y="262"/>
                  </a:lnTo>
                  <a:lnTo>
                    <a:pt x="2380" y="262"/>
                  </a:lnTo>
                  <a:lnTo>
                    <a:pt x="2380" y="257"/>
                  </a:lnTo>
                  <a:lnTo>
                    <a:pt x="2381" y="256"/>
                  </a:lnTo>
                  <a:lnTo>
                    <a:pt x="2384" y="256"/>
                  </a:lnTo>
                  <a:lnTo>
                    <a:pt x="2388" y="257"/>
                  </a:lnTo>
                  <a:lnTo>
                    <a:pt x="2388" y="257"/>
                  </a:lnTo>
                  <a:lnTo>
                    <a:pt x="2391" y="259"/>
                  </a:lnTo>
                  <a:lnTo>
                    <a:pt x="2396" y="259"/>
                  </a:lnTo>
                  <a:lnTo>
                    <a:pt x="2398" y="257"/>
                  </a:lnTo>
                  <a:lnTo>
                    <a:pt x="2400" y="253"/>
                  </a:lnTo>
                  <a:lnTo>
                    <a:pt x="2400" y="253"/>
                  </a:lnTo>
                  <a:lnTo>
                    <a:pt x="2400" y="252"/>
                  </a:lnTo>
                  <a:lnTo>
                    <a:pt x="2398" y="250"/>
                  </a:lnTo>
                  <a:lnTo>
                    <a:pt x="2393" y="247"/>
                  </a:lnTo>
                  <a:lnTo>
                    <a:pt x="2386" y="246"/>
                  </a:lnTo>
                  <a:lnTo>
                    <a:pt x="2380" y="244"/>
                  </a:lnTo>
                  <a:lnTo>
                    <a:pt x="2380" y="244"/>
                  </a:lnTo>
                  <a:lnTo>
                    <a:pt x="2374" y="247"/>
                  </a:lnTo>
                  <a:lnTo>
                    <a:pt x="2370" y="252"/>
                  </a:lnTo>
                  <a:lnTo>
                    <a:pt x="2366" y="256"/>
                  </a:lnTo>
                  <a:lnTo>
                    <a:pt x="2361" y="260"/>
                  </a:lnTo>
                  <a:lnTo>
                    <a:pt x="2361" y="260"/>
                  </a:lnTo>
                  <a:lnTo>
                    <a:pt x="2357" y="262"/>
                  </a:lnTo>
                  <a:lnTo>
                    <a:pt x="2351" y="262"/>
                  </a:lnTo>
                  <a:lnTo>
                    <a:pt x="2339" y="260"/>
                  </a:lnTo>
                  <a:lnTo>
                    <a:pt x="2327" y="257"/>
                  </a:lnTo>
                  <a:lnTo>
                    <a:pt x="2320" y="256"/>
                  </a:lnTo>
                  <a:lnTo>
                    <a:pt x="2320" y="256"/>
                  </a:lnTo>
                  <a:lnTo>
                    <a:pt x="2317" y="254"/>
                  </a:lnTo>
                  <a:lnTo>
                    <a:pt x="2313" y="254"/>
                  </a:lnTo>
                  <a:lnTo>
                    <a:pt x="2297" y="254"/>
                  </a:lnTo>
                  <a:lnTo>
                    <a:pt x="2282" y="256"/>
                  </a:lnTo>
                  <a:lnTo>
                    <a:pt x="2272" y="259"/>
                  </a:lnTo>
                  <a:lnTo>
                    <a:pt x="2272" y="259"/>
                  </a:lnTo>
                  <a:lnTo>
                    <a:pt x="2270" y="262"/>
                  </a:lnTo>
                  <a:lnTo>
                    <a:pt x="2270" y="266"/>
                  </a:lnTo>
                  <a:lnTo>
                    <a:pt x="2270" y="270"/>
                  </a:lnTo>
                  <a:lnTo>
                    <a:pt x="2269" y="273"/>
                  </a:lnTo>
                  <a:lnTo>
                    <a:pt x="2269" y="273"/>
                  </a:lnTo>
                  <a:lnTo>
                    <a:pt x="2268" y="271"/>
                  </a:lnTo>
                  <a:lnTo>
                    <a:pt x="2266" y="267"/>
                  </a:lnTo>
                  <a:lnTo>
                    <a:pt x="2265" y="257"/>
                  </a:lnTo>
                  <a:lnTo>
                    <a:pt x="2265" y="257"/>
                  </a:lnTo>
                  <a:lnTo>
                    <a:pt x="2263" y="256"/>
                  </a:lnTo>
                  <a:lnTo>
                    <a:pt x="2262" y="254"/>
                  </a:lnTo>
                  <a:lnTo>
                    <a:pt x="2252" y="253"/>
                  </a:lnTo>
                  <a:lnTo>
                    <a:pt x="2252" y="253"/>
                  </a:lnTo>
                  <a:lnTo>
                    <a:pt x="2245" y="253"/>
                  </a:lnTo>
                  <a:lnTo>
                    <a:pt x="2243" y="252"/>
                  </a:lnTo>
                  <a:lnTo>
                    <a:pt x="2243" y="250"/>
                  </a:lnTo>
                  <a:lnTo>
                    <a:pt x="2243" y="250"/>
                  </a:lnTo>
                  <a:lnTo>
                    <a:pt x="2245" y="247"/>
                  </a:lnTo>
                  <a:lnTo>
                    <a:pt x="2245" y="244"/>
                  </a:lnTo>
                  <a:lnTo>
                    <a:pt x="2245" y="243"/>
                  </a:lnTo>
                  <a:lnTo>
                    <a:pt x="2246" y="240"/>
                  </a:lnTo>
                  <a:lnTo>
                    <a:pt x="2246" y="240"/>
                  </a:lnTo>
                  <a:lnTo>
                    <a:pt x="2248" y="237"/>
                  </a:lnTo>
                  <a:lnTo>
                    <a:pt x="2248" y="234"/>
                  </a:lnTo>
                  <a:lnTo>
                    <a:pt x="2242" y="229"/>
                  </a:lnTo>
                  <a:lnTo>
                    <a:pt x="2232" y="223"/>
                  </a:lnTo>
                  <a:lnTo>
                    <a:pt x="2221" y="217"/>
                  </a:lnTo>
                  <a:lnTo>
                    <a:pt x="2221" y="217"/>
                  </a:lnTo>
                  <a:lnTo>
                    <a:pt x="2213" y="215"/>
                  </a:lnTo>
                  <a:lnTo>
                    <a:pt x="2206" y="215"/>
                  </a:lnTo>
                  <a:lnTo>
                    <a:pt x="2188" y="213"/>
                  </a:lnTo>
                  <a:lnTo>
                    <a:pt x="2171" y="215"/>
                  </a:lnTo>
                  <a:lnTo>
                    <a:pt x="2159" y="217"/>
                  </a:lnTo>
                  <a:lnTo>
                    <a:pt x="2159" y="217"/>
                  </a:lnTo>
                  <a:lnTo>
                    <a:pt x="2151" y="219"/>
                  </a:lnTo>
                  <a:lnTo>
                    <a:pt x="2141" y="219"/>
                  </a:lnTo>
                  <a:lnTo>
                    <a:pt x="2122" y="219"/>
                  </a:lnTo>
                  <a:lnTo>
                    <a:pt x="2122" y="219"/>
                  </a:lnTo>
                  <a:lnTo>
                    <a:pt x="2118" y="219"/>
                  </a:lnTo>
                  <a:lnTo>
                    <a:pt x="2118" y="217"/>
                  </a:lnTo>
                  <a:lnTo>
                    <a:pt x="2118" y="215"/>
                  </a:lnTo>
                  <a:lnTo>
                    <a:pt x="2118" y="212"/>
                  </a:lnTo>
                  <a:lnTo>
                    <a:pt x="2118" y="212"/>
                  </a:lnTo>
                  <a:lnTo>
                    <a:pt x="2114" y="207"/>
                  </a:lnTo>
                  <a:lnTo>
                    <a:pt x="2108" y="206"/>
                  </a:lnTo>
                  <a:lnTo>
                    <a:pt x="2101" y="205"/>
                  </a:lnTo>
                  <a:lnTo>
                    <a:pt x="2100" y="205"/>
                  </a:lnTo>
                  <a:lnTo>
                    <a:pt x="2098" y="206"/>
                  </a:lnTo>
                  <a:lnTo>
                    <a:pt x="2098" y="206"/>
                  </a:lnTo>
                  <a:lnTo>
                    <a:pt x="2097" y="207"/>
                  </a:lnTo>
                  <a:lnTo>
                    <a:pt x="2094" y="206"/>
                  </a:lnTo>
                  <a:lnTo>
                    <a:pt x="2093" y="205"/>
                  </a:lnTo>
                  <a:lnTo>
                    <a:pt x="2093" y="203"/>
                  </a:lnTo>
                  <a:lnTo>
                    <a:pt x="2093" y="203"/>
                  </a:lnTo>
                  <a:lnTo>
                    <a:pt x="2090" y="200"/>
                  </a:lnTo>
                  <a:lnTo>
                    <a:pt x="2084" y="198"/>
                  </a:lnTo>
                  <a:lnTo>
                    <a:pt x="2077" y="196"/>
                  </a:lnTo>
                  <a:lnTo>
                    <a:pt x="2071" y="196"/>
                  </a:lnTo>
                  <a:lnTo>
                    <a:pt x="2071" y="196"/>
                  </a:lnTo>
                  <a:lnTo>
                    <a:pt x="2068" y="196"/>
                  </a:lnTo>
                  <a:lnTo>
                    <a:pt x="2067" y="195"/>
                  </a:lnTo>
                  <a:lnTo>
                    <a:pt x="2067" y="192"/>
                  </a:lnTo>
                  <a:lnTo>
                    <a:pt x="2070" y="190"/>
                  </a:lnTo>
                  <a:lnTo>
                    <a:pt x="2070" y="190"/>
                  </a:lnTo>
                  <a:lnTo>
                    <a:pt x="2081" y="190"/>
                  </a:lnTo>
                  <a:lnTo>
                    <a:pt x="2083" y="190"/>
                  </a:lnTo>
                  <a:lnTo>
                    <a:pt x="2084" y="189"/>
                  </a:lnTo>
                  <a:lnTo>
                    <a:pt x="2084" y="188"/>
                  </a:lnTo>
                  <a:lnTo>
                    <a:pt x="2083" y="185"/>
                  </a:lnTo>
                  <a:lnTo>
                    <a:pt x="2083" y="185"/>
                  </a:lnTo>
                  <a:lnTo>
                    <a:pt x="2080" y="182"/>
                  </a:lnTo>
                  <a:lnTo>
                    <a:pt x="2074" y="180"/>
                  </a:lnTo>
                  <a:lnTo>
                    <a:pt x="2057" y="178"/>
                  </a:lnTo>
                  <a:lnTo>
                    <a:pt x="2040" y="176"/>
                  </a:lnTo>
                  <a:lnTo>
                    <a:pt x="2031" y="176"/>
                  </a:lnTo>
                  <a:lnTo>
                    <a:pt x="2031" y="176"/>
                  </a:lnTo>
                  <a:lnTo>
                    <a:pt x="2030" y="178"/>
                  </a:lnTo>
                  <a:lnTo>
                    <a:pt x="2029" y="182"/>
                  </a:lnTo>
                  <a:lnTo>
                    <a:pt x="2027" y="186"/>
                  </a:lnTo>
                  <a:lnTo>
                    <a:pt x="2021" y="192"/>
                  </a:lnTo>
                  <a:lnTo>
                    <a:pt x="2021" y="192"/>
                  </a:lnTo>
                  <a:lnTo>
                    <a:pt x="2019" y="195"/>
                  </a:lnTo>
                  <a:lnTo>
                    <a:pt x="2016" y="196"/>
                  </a:lnTo>
                  <a:lnTo>
                    <a:pt x="2011" y="196"/>
                  </a:lnTo>
                  <a:lnTo>
                    <a:pt x="2010" y="196"/>
                  </a:lnTo>
                  <a:lnTo>
                    <a:pt x="2006" y="193"/>
                  </a:lnTo>
                  <a:lnTo>
                    <a:pt x="2004" y="190"/>
                  </a:lnTo>
                  <a:lnTo>
                    <a:pt x="2004" y="190"/>
                  </a:lnTo>
                  <a:lnTo>
                    <a:pt x="2007" y="188"/>
                  </a:lnTo>
                  <a:lnTo>
                    <a:pt x="2011" y="186"/>
                  </a:lnTo>
                  <a:lnTo>
                    <a:pt x="2016" y="185"/>
                  </a:lnTo>
                  <a:lnTo>
                    <a:pt x="2017" y="185"/>
                  </a:lnTo>
                  <a:lnTo>
                    <a:pt x="2017" y="183"/>
                  </a:lnTo>
                  <a:lnTo>
                    <a:pt x="2017" y="183"/>
                  </a:lnTo>
                  <a:lnTo>
                    <a:pt x="2017" y="182"/>
                  </a:lnTo>
                  <a:lnTo>
                    <a:pt x="2014" y="180"/>
                  </a:lnTo>
                  <a:lnTo>
                    <a:pt x="2009" y="179"/>
                  </a:lnTo>
                  <a:lnTo>
                    <a:pt x="2003" y="179"/>
                  </a:lnTo>
                  <a:lnTo>
                    <a:pt x="2000" y="178"/>
                  </a:lnTo>
                  <a:lnTo>
                    <a:pt x="2000" y="178"/>
                  </a:lnTo>
                  <a:lnTo>
                    <a:pt x="1999" y="175"/>
                  </a:lnTo>
                  <a:lnTo>
                    <a:pt x="2002" y="173"/>
                  </a:lnTo>
                  <a:lnTo>
                    <a:pt x="2004" y="172"/>
                  </a:lnTo>
                  <a:lnTo>
                    <a:pt x="2009" y="173"/>
                  </a:lnTo>
                  <a:lnTo>
                    <a:pt x="2009" y="173"/>
                  </a:lnTo>
                  <a:lnTo>
                    <a:pt x="2019" y="175"/>
                  </a:lnTo>
                  <a:lnTo>
                    <a:pt x="2023" y="175"/>
                  </a:lnTo>
                  <a:lnTo>
                    <a:pt x="2024" y="173"/>
                  </a:lnTo>
                  <a:lnTo>
                    <a:pt x="2024" y="173"/>
                  </a:lnTo>
                  <a:lnTo>
                    <a:pt x="2024" y="172"/>
                  </a:lnTo>
                  <a:lnTo>
                    <a:pt x="2020" y="170"/>
                  </a:lnTo>
                  <a:lnTo>
                    <a:pt x="2009" y="168"/>
                  </a:lnTo>
                  <a:lnTo>
                    <a:pt x="2009" y="168"/>
                  </a:lnTo>
                  <a:lnTo>
                    <a:pt x="1987" y="165"/>
                  </a:lnTo>
                  <a:lnTo>
                    <a:pt x="1976" y="162"/>
                  </a:lnTo>
                  <a:lnTo>
                    <a:pt x="1965" y="162"/>
                  </a:lnTo>
                  <a:lnTo>
                    <a:pt x="1965" y="162"/>
                  </a:lnTo>
                  <a:lnTo>
                    <a:pt x="1956" y="162"/>
                  </a:lnTo>
                  <a:lnTo>
                    <a:pt x="1950" y="161"/>
                  </a:lnTo>
                  <a:lnTo>
                    <a:pt x="1945" y="159"/>
                  </a:lnTo>
                  <a:lnTo>
                    <a:pt x="1940" y="158"/>
                  </a:lnTo>
                  <a:lnTo>
                    <a:pt x="1940" y="158"/>
                  </a:lnTo>
                  <a:lnTo>
                    <a:pt x="1936" y="158"/>
                  </a:lnTo>
                  <a:lnTo>
                    <a:pt x="1935" y="159"/>
                  </a:lnTo>
                  <a:lnTo>
                    <a:pt x="1935" y="162"/>
                  </a:lnTo>
                  <a:lnTo>
                    <a:pt x="1938" y="165"/>
                  </a:lnTo>
                  <a:lnTo>
                    <a:pt x="1938" y="165"/>
                  </a:lnTo>
                  <a:lnTo>
                    <a:pt x="1938" y="166"/>
                  </a:lnTo>
                  <a:lnTo>
                    <a:pt x="1938" y="168"/>
                  </a:lnTo>
                  <a:lnTo>
                    <a:pt x="1933" y="169"/>
                  </a:lnTo>
                  <a:lnTo>
                    <a:pt x="1929" y="170"/>
                  </a:lnTo>
                  <a:lnTo>
                    <a:pt x="1923" y="169"/>
                  </a:lnTo>
                  <a:lnTo>
                    <a:pt x="1923" y="169"/>
                  </a:lnTo>
                  <a:lnTo>
                    <a:pt x="1916" y="170"/>
                  </a:lnTo>
                  <a:lnTo>
                    <a:pt x="1910" y="172"/>
                  </a:lnTo>
                  <a:lnTo>
                    <a:pt x="1908" y="176"/>
                  </a:lnTo>
                  <a:lnTo>
                    <a:pt x="1906" y="178"/>
                  </a:lnTo>
                  <a:lnTo>
                    <a:pt x="1908" y="179"/>
                  </a:lnTo>
                  <a:lnTo>
                    <a:pt x="1908" y="179"/>
                  </a:lnTo>
                  <a:lnTo>
                    <a:pt x="1909" y="182"/>
                  </a:lnTo>
                  <a:lnTo>
                    <a:pt x="1912" y="182"/>
                  </a:lnTo>
                  <a:lnTo>
                    <a:pt x="1915" y="180"/>
                  </a:lnTo>
                  <a:lnTo>
                    <a:pt x="1918" y="180"/>
                  </a:lnTo>
                  <a:lnTo>
                    <a:pt x="1920" y="180"/>
                  </a:lnTo>
                  <a:lnTo>
                    <a:pt x="1920" y="180"/>
                  </a:lnTo>
                  <a:lnTo>
                    <a:pt x="1922" y="180"/>
                  </a:lnTo>
                  <a:lnTo>
                    <a:pt x="1920" y="182"/>
                  </a:lnTo>
                  <a:lnTo>
                    <a:pt x="1918" y="183"/>
                  </a:lnTo>
                  <a:lnTo>
                    <a:pt x="1915" y="186"/>
                  </a:lnTo>
                  <a:lnTo>
                    <a:pt x="1915" y="188"/>
                  </a:lnTo>
                  <a:lnTo>
                    <a:pt x="1916" y="189"/>
                  </a:lnTo>
                  <a:lnTo>
                    <a:pt x="1916" y="189"/>
                  </a:lnTo>
                  <a:lnTo>
                    <a:pt x="1919" y="190"/>
                  </a:lnTo>
                  <a:lnTo>
                    <a:pt x="1920" y="193"/>
                  </a:lnTo>
                  <a:lnTo>
                    <a:pt x="1922" y="199"/>
                  </a:lnTo>
                  <a:lnTo>
                    <a:pt x="1922" y="199"/>
                  </a:lnTo>
                  <a:lnTo>
                    <a:pt x="1920" y="202"/>
                  </a:lnTo>
                  <a:lnTo>
                    <a:pt x="1916" y="202"/>
                  </a:lnTo>
                  <a:lnTo>
                    <a:pt x="1912" y="202"/>
                  </a:lnTo>
                  <a:lnTo>
                    <a:pt x="1909" y="199"/>
                  </a:lnTo>
                  <a:lnTo>
                    <a:pt x="1909" y="199"/>
                  </a:lnTo>
                  <a:lnTo>
                    <a:pt x="1905" y="198"/>
                  </a:lnTo>
                  <a:lnTo>
                    <a:pt x="1902" y="198"/>
                  </a:lnTo>
                  <a:lnTo>
                    <a:pt x="1898" y="198"/>
                  </a:lnTo>
                  <a:lnTo>
                    <a:pt x="1893" y="199"/>
                  </a:lnTo>
                  <a:lnTo>
                    <a:pt x="1893" y="199"/>
                  </a:lnTo>
                  <a:lnTo>
                    <a:pt x="1889" y="199"/>
                  </a:lnTo>
                  <a:lnTo>
                    <a:pt x="1886" y="199"/>
                  </a:lnTo>
                  <a:lnTo>
                    <a:pt x="1885" y="200"/>
                  </a:lnTo>
                  <a:lnTo>
                    <a:pt x="1889" y="202"/>
                  </a:lnTo>
                  <a:lnTo>
                    <a:pt x="1889" y="202"/>
                  </a:lnTo>
                  <a:lnTo>
                    <a:pt x="1893" y="203"/>
                  </a:lnTo>
                  <a:lnTo>
                    <a:pt x="1895" y="205"/>
                  </a:lnTo>
                  <a:lnTo>
                    <a:pt x="1893" y="207"/>
                  </a:lnTo>
                  <a:lnTo>
                    <a:pt x="1889" y="209"/>
                  </a:lnTo>
                  <a:lnTo>
                    <a:pt x="1889" y="209"/>
                  </a:lnTo>
                  <a:lnTo>
                    <a:pt x="1886" y="209"/>
                  </a:lnTo>
                  <a:lnTo>
                    <a:pt x="1883" y="207"/>
                  </a:lnTo>
                  <a:lnTo>
                    <a:pt x="1881" y="205"/>
                  </a:lnTo>
                  <a:lnTo>
                    <a:pt x="1879" y="202"/>
                  </a:lnTo>
                  <a:lnTo>
                    <a:pt x="1878" y="200"/>
                  </a:lnTo>
                  <a:lnTo>
                    <a:pt x="1876" y="200"/>
                  </a:lnTo>
                  <a:lnTo>
                    <a:pt x="1876" y="200"/>
                  </a:lnTo>
                  <a:lnTo>
                    <a:pt x="1871" y="200"/>
                  </a:lnTo>
                  <a:lnTo>
                    <a:pt x="1864" y="199"/>
                  </a:lnTo>
                  <a:lnTo>
                    <a:pt x="1856" y="198"/>
                  </a:lnTo>
                  <a:lnTo>
                    <a:pt x="1851" y="196"/>
                  </a:lnTo>
                  <a:lnTo>
                    <a:pt x="1851" y="196"/>
                  </a:lnTo>
                  <a:lnTo>
                    <a:pt x="1846" y="198"/>
                  </a:lnTo>
                  <a:lnTo>
                    <a:pt x="1842" y="199"/>
                  </a:lnTo>
                  <a:lnTo>
                    <a:pt x="1838" y="202"/>
                  </a:lnTo>
                  <a:lnTo>
                    <a:pt x="1832" y="203"/>
                  </a:lnTo>
                  <a:lnTo>
                    <a:pt x="1832" y="203"/>
                  </a:lnTo>
                  <a:lnTo>
                    <a:pt x="1825" y="202"/>
                  </a:lnTo>
                  <a:lnTo>
                    <a:pt x="1818" y="200"/>
                  </a:lnTo>
                  <a:lnTo>
                    <a:pt x="1812" y="198"/>
                  </a:lnTo>
                  <a:lnTo>
                    <a:pt x="1808" y="193"/>
                  </a:lnTo>
                  <a:lnTo>
                    <a:pt x="1808" y="193"/>
                  </a:lnTo>
                  <a:lnTo>
                    <a:pt x="1807" y="190"/>
                  </a:lnTo>
                  <a:lnTo>
                    <a:pt x="1804" y="189"/>
                  </a:lnTo>
                  <a:lnTo>
                    <a:pt x="1802" y="190"/>
                  </a:lnTo>
                  <a:lnTo>
                    <a:pt x="1800" y="193"/>
                  </a:lnTo>
                  <a:lnTo>
                    <a:pt x="1800" y="193"/>
                  </a:lnTo>
                  <a:lnTo>
                    <a:pt x="1797" y="198"/>
                  </a:lnTo>
                  <a:lnTo>
                    <a:pt x="1795" y="203"/>
                  </a:lnTo>
                  <a:lnTo>
                    <a:pt x="1794" y="207"/>
                  </a:lnTo>
                  <a:lnTo>
                    <a:pt x="1791" y="209"/>
                  </a:lnTo>
                  <a:lnTo>
                    <a:pt x="1791" y="209"/>
                  </a:lnTo>
                  <a:lnTo>
                    <a:pt x="1788" y="212"/>
                  </a:lnTo>
                  <a:lnTo>
                    <a:pt x="1785" y="215"/>
                  </a:lnTo>
                  <a:lnTo>
                    <a:pt x="1784" y="219"/>
                  </a:lnTo>
                  <a:lnTo>
                    <a:pt x="1781" y="222"/>
                  </a:lnTo>
                  <a:lnTo>
                    <a:pt x="1781" y="222"/>
                  </a:lnTo>
                  <a:lnTo>
                    <a:pt x="1778" y="222"/>
                  </a:lnTo>
                  <a:lnTo>
                    <a:pt x="1775" y="220"/>
                  </a:lnTo>
                  <a:lnTo>
                    <a:pt x="1774" y="219"/>
                  </a:lnTo>
                  <a:lnTo>
                    <a:pt x="1771" y="219"/>
                  </a:lnTo>
                  <a:lnTo>
                    <a:pt x="1771" y="219"/>
                  </a:lnTo>
                  <a:lnTo>
                    <a:pt x="1768" y="217"/>
                  </a:lnTo>
                  <a:lnTo>
                    <a:pt x="1765" y="216"/>
                  </a:lnTo>
                  <a:lnTo>
                    <a:pt x="1757" y="210"/>
                  </a:lnTo>
                  <a:lnTo>
                    <a:pt x="1750" y="202"/>
                  </a:lnTo>
                  <a:lnTo>
                    <a:pt x="1747" y="198"/>
                  </a:lnTo>
                  <a:lnTo>
                    <a:pt x="1747" y="198"/>
                  </a:lnTo>
                  <a:lnTo>
                    <a:pt x="1744" y="192"/>
                  </a:lnTo>
                  <a:lnTo>
                    <a:pt x="1740" y="188"/>
                  </a:lnTo>
                  <a:lnTo>
                    <a:pt x="1733" y="180"/>
                  </a:lnTo>
                  <a:lnTo>
                    <a:pt x="1733" y="180"/>
                  </a:lnTo>
                  <a:lnTo>
                    <a:pt x="1731" y="179"/>
                  </a:lnTo>
                  <a:lnTo>
                    <a:pt x="1733" y="179"/>
                  </a:lnTo>
                  <a:lnTo>
                    <a:pt x="1736" y="179"/>
                  </a:lnTo>
                  <a:lnTo>
                    <a:pt x="1738" y="180"/>
                  </a:lnTo>
                  <a:lnTo>
                    <a:pt x="1738" y="180"/>
                  </a:lnTo>
                  <a:lnTo>
                    <a:pt x="1741" y="182"/>
                  </a:lnTo>
                  <a:lnTo>
                    <a:pt x="1744" y="183"/>
                  </a:lnTo>
                  <a:lnTo>
                    <a:pt x="1747" y="183"/>
                  </a:lnTo>
                  <a:lnTo>
                    <a:pt x="1750" y="182"/>
                  </a:lnTo>
                  <a:lnTo>
                    <a:pt x="1750" y="182"/>
                  </a:lnTo>
                  <a:lnTo>
                    <a:pt x="1753" y="179"/>
                  </a:lnTo>
                  <a:lnTo>
                    <a:pt x="1753" y="176"/>
                  </a:lnTo>
                  <a:lnTo>
                    <a:pt x="1751" y="172"/>
                  </a:lnTo>
                  <a:lnTo>
                    <a:pt x="1747" y="170"/>
                  </a:lnTo>
                  <a:lnTo>
                    <a:pt x="1747" y="170"/>
                  </a:lnTo>
                  <a:lnTo>
                    <a:pt x="1744" y="170"/>
                  </a:lnTo>
                  <a:lnTo>
                    <a:pt x="1743" y="168"/>
                  </a:lnTo>
                  <a:lnTo>
                    <a:pt x="1744" y="166"/>
                  </a:lnTo>
                  <a:lnTo>
                    <a:pt x="1747" y="165"/>
                  </a:lnTo>
                  <a:lnTo>
                    <a:pt x="1747" y="165"/>
                  </a:lnTo>
                  <a:lnTo>
                    <a:pt x="1747" y="163"/>
                  </a:lnTo>
                  <a:lnTo>
                    <a:pt x="1747" y="163"/>
                  </a:lnTo>
                  <a:lnTo>
                    <a:pt x="1744" y="159"/>
                  </a:lnTo>
                  <a:lnTo>
                    <a:pt x="1743" y="155"/>
                  </a:lnTo>
                  <a:lnTo>
                    <a:pt x="1743" y="155"/>
                  </a:lnTo>
                  <a:lnTo>
                    <a:pt x="1743" y="153"/>
                  </a:lnTo>
                  <a:lnTo>
                    <a:pt x="1743" y="153"/>
                  </a:lnTo>
                  <a:lnTo>
                    <a:pt x="1744" y="152"/>
                  </a:lnTo>
                  <a:lnTo>
                    <a:pt x="1744" y="151"/>
                  </a:lnTo>
                  <a:lnTo>
                    <a:pt x="1743" y="149"/>
                  </a:lnTo>
                  <a:lnTo>
                    <a:pt x="1740" y="148"/>
                  </a:lnTo>
                  <a:lnTo>
                    <a:pt x="1740" y="148"/>
                  </a:lnTo>
                  <a:lnTo>
                    <a:pt x="1736" y="146"/>
                  </a:lnTo>
                  <a:lnTo>
                    <a:pt x="1733" y="145"/>
                  </a:lnTo>
                  <a:lnTo>
                    <a:pt x="1730" y="142"/>
                  </a:lnTo>
                  <a:lnTo>
                    <a:pt x="1728" y="141"/>
                  </a:lnTo>
                  <a:lnTo>
                    <a:pt x="1728" y="141"/>
                  </a:lnTo>
                  <a:lnTo>
                    <a:pt x="1728" y="139"/>
                  </a:lnTo>
                  <a:lnTo>
                    <a:pt x="1726" y="139"/>
                  </a:lnTo>
                  <a:lnTo>
                    <a:pt x="1718" y="138"/>
                  </a:lnTo>
                  <a:lnTo>
                    <a:pt x="1710" y="139"/>
                  </a:lnTo>
                  <a:lnTo>
                    <a:pt x="1708" y="139"/>
                  </a:lnTo>
                  <a:lnTo>
                    <a:pt x="1707" y="141"/>
                  </a:lnTo>
                  <a:lnTo>
                    <a:pt x="1707" y="141"/>
                  </a:lnTo>
                  <a:lnTo>
                    <a:pt x="1707" y="142"/>
                  </a:lnTo>
                  <a:lnTo>
                    <a:pt x="1704" y="143"/>
                  </a:lnTo>
                  <a:lnTo>
                    <a:pt x="1703" y="142"/>
                  </a:lnTo>
                  <a:lnTo>
                    <a:pt x="1701" y="141"/>
                  </a:lnTo>
                  <a:lnTo>
                    <a:pt x="1701" y="141"/>
                  </a:lnTo>
                  <a:lnTo>
                    <a:pt x="1701" y="139"/>
                  </a:lnTo>
                  <a:lnTo>
                    <a:pt x="1701" y="138"/>
                  </a:lnTo>
                  <a:lnTo>
                    <a:pt x="1697" y="138"/>
                  </a:lnTo>
                  <a:lnTo>
                    <a:pt x="1683" y="135"/>
                  </a:lnTo>
                  <a:lnTo>
                    <a:pt x="1683" y="135"/>
                  </a:lnTo>
                  <a:lnTo>
                    <a:pt x="1677" y="132"/>
                  </a:lnTo>
                  <a:lnTo>
                    <a:pt x="1674" y="129"/>
                  </a:lnTo>
                  <a:lnTo>
                    <a:pt x="1671" y="126"/>
                  </a:lnTo>
                  <a:lnTo>
                    <a:pt x="1669" y="125"/>
                  </a:lnTo>
                  <a:lnTo>
                    <a:pt x="1669" y="125"/>
                  </a:lnTo>
                  <a:lnTo>
                    <a:pt x="1669" y="125"/>
                  </a:lnTo>
                  <a:lnTo>
                    <a:pt x="1667" y="126"/>
                  </a:lnTo>
                  <a:lnTo>
                    <a:pt x="1666" y="129"/>
                  </a:lnTo>
                  <a:lnTo>
                    <a:pt x="1664" y="132"/>
                  </a:lnTo>
                  <a:lnTo>
                    <a:pt x="1663" y="132"/>
                  </a:lnTo>
                  <a:lnTo>
                    <a:pt x="1662" y="132"/>
                  </a:lnTo>
                  <a:lnTo>
                    <a:pt x="1662" y="132"/>
                  </a:lnTo>
                  <a:lnTo>
                    <a:pt x="1657" y="132"/>
                  </a:lnTo>
                  <a:lnTo>
                    <a:pt x="1654" y="133"/>
                  </a:lnTo>
                  <a:lnTo>
                    <a:pt x="1653" y="136"/>
                  </a:lnTo>
                  <a:lnTo>
                    <a:pt x="1653" y="141"/>
                  </a:lnTo>
                  <a:lnTo>
                    <a:pt x="1653" y="141"/>
                  </a:lnTo>
                  <a:lnTo>
                    <a:pt x="1654" y="145"/>
                  </a:lnTo>
                  <a:lnTo>
                    <a:pt x="1654" y="146"/>
                  </a:lnTo>
                  <a:lnTo>
                    <a:pt x="1653" y="152"/>
                  </a:lnTo>
                  <a:lnTo>
                    <a:pt x="1653" y="152"/>
                  </a:lnTo>
                  <a:lnTo>
                    <a:pt x="1653" y="155"/>
                  </a:lnTo>
                  <a:lnTo>
                    <a:pt x="1650" y="156"/>
                  </a:lnTo>
                  <a:lnTo>
                    <a:pt x="1644" y="153"/>
                  </a:lnTo>
                  <a:lnTo>
                    <a:pt x="1644" y="153"/>
                  </a:lnTo>
                  <a:lnTo>
                    <a:pt x="1640" y="153"/>
                  </a:lnTo>
                  <a:lnTo>
                    <a:pt x="1637" y="155"/>
                  </a:lnTo>
                  <a:lnTo>
                    <a:pt x="1632" y="156"/>
                  </a:lnTo>
                  <a:lnTo>
                    <a:pt x="1625" y="155"/>
                  </a:lnTo>
                  <a:lnTo>
                    <a:pt x="1625" y="155"/>
                  </a:lnTo>
                  <a:lnTo>
                    <a:pt x="1616" y="153"/>
                  </a:lnTo>
                  <a:lnTo>
                    <a:pt x="1609" y="153"/>
                  </a:lnTo>
                  <a:lnTo>
                    <a:pt x="1605" y="153"/>
                  </a:lnTo>
                  <a:lnTo>
                    <a:pt x="1603" y="151"/>
                  </a:lnTo>
                  <a:lnTo>
                    <a:pt x="1603" y="151"/>
                  </a:lnTo>
                  <a:lnTo>
                    <a:pt x="1600" y="149"/>
                  </a:lnTo>
                  <a:lnTo>
                    <a:pt x="1599" y="148"/>
                  </a:lnTo>
                  <a:lnTo>
                    <a:pt x="1598" y="148"/>
                  </a:lnTo>
                  <a:lnTo>
                    <a:pt x="1596" y="151"/>
                  </a:lnTo>
                  <a:lnTo>
                    <a:pt x="1596" y="151"/>
                  </a:lnTo>
                  <a:lnTo>
                    <a:pt x="1595" y="151"/>
                  </a:lnTo>
                  <a:lnTo>
                    <a:pt x="1592" y="152"/>
                  </a:lnTo>
                  <a:lnTo>
                    <a:pt x="1585" y="152"/>
                  </a:lnTo>
                  <a:lnTo>
                    <a:pt x="1578" y="151"/>
                  </a:lnTo>
                  <a:lnTo>
                    <a:pt x="1575" y="149"/>
                  </a:lnTo>
                  <a:lnTo>
                    <a:pt x="1573" y="146"/>
                  </a:lnTo>
                  <a:lnTo>
                    <a:pt x="1573" y="146"/>
                  </a:lnTo>
                  <a:lnTo>
                    <a:pt x="1573" y="143"/>
                  </a:lnTo>
                  <a:lnTo>
                    <a:pt x="1575" y="142"/>
                  </a:lnTo>
                  <a:lnTo>
                    <a:pt x="1580" y="139"/>
                  </a:lnTo>
                  <a:lnTo>
                    <a:pt x="1580" y="139"/>
                  </a:lnTo>
                  <a:lnTo>
                    <a:pt x="1580" y="138"/>
                  </a:lnTo>
                  <a:lnTo>
                    <a:pt x="1578" y="138"/>
                  </a:lnTo>
                  <a:lnTo>
                    <a:pt x="1573" y="136"/>
                  </a:lnTo>
                  <a:lnTo>
                    <a:pt x="1566" y="136"/>
                  </a:lnTo>
                  <a:lnTo>
                    <a:pt x="1566" y="136"/>
                  </a:lnTo>
                  <a:lnTo>
                    <a:pt x="1558" y="136"/>
                  </a:lnTo>
                  <a:lnTo>
                    <a:pt x="1551" y="133"/>
                  </a:lnTo>
                  <a:lnTo>
                    <a:pt x="1543" y="132"/>
                  </a:lnTo>
                  <a:lnTo>
                    <a:pt x="1536" y="132"/>
                  </a:lnTo>
                  <a:lnTo>
                    <a:pt x="1536" y="132"/>
                  </a:lnTo>
                  <a:lnTo>
                    <a:pt x="1512" y="135"/>
                  </a:lnTo>
                  <a:lnTo>
                    <a:pt x="1495" y="138"/>
                  </a:lnTo>
                  <a:lnTo>
                    <a:pt x="1495" y="138"/>
                  </a:lnTo>
                  <a:lnTo>
                    <a:pt x="1495" y="138"/>
                  </a:lnTo>
                  <a:lnTo>
                    <a:pt x="1495" y="139"/>
                  </a:lnTo>
                  <a:lnTo>
                    <a:pt x="1495" y="142"/>
                  </a:lnTo>
                  <a:lnTo>
                    <a:pt x="1495" y="145"/>
                  </a:lnTo>
                  <a:lnTo>
                    <a:pt x="1495" y="145"/>
                  </a:lnTo>
                  <a:lnTo>
                    <a:pt x="1494" y="146"/>
                  </a:lnTo>
                  <a:lnTo>
                    <a:pt x="1494" y="146"/>
                  </a:lnTo>
                  <a:lnTo>
                    <a:pt x="1492" y="145"/>
                  </a:lnTo>
                  <a:lnTo>
                    <a:pt x="1491" y="145"/>
                  </a:lnTo>
                  <a:lnTo>
                    <a:pt x="1491" y="141"/>
                  </a:lnTo>
                  <a:lnTo>
                    <a:pt x="1491" y="135"/>
                  </a:lnTo>
                  <a:lnTo>
                    <a:pt x="1491" y="131"/>
                  </a:lnTo>
                  <a:lnTo>
                    <a:pt x="1491" y="131"/>
                  </a:lnTo>
                  <a:lnTo>
                    <a:pt x="1489" y="126"/>
                  </a:lnTo>
                  <a:lnTo>
                    <a:pt x="1487" y="125"/>
                  </a:lnTo>
                  <a:lnTo>
                    <a:pt x="1484" y="126"/>
                  </a:lnTo>
                  <a:lnTo>
                    <a:pt x="1482" y="128"/>
                  </a:lnTo>
                  <a:lnTo>
                    <a:pt x="1482" y="128"/>
                  </a:lnTo>
                  <a:lnTo>
                    <a:pt x="1482" y="129"/>
                  </a:lnTo>
                  <a:lnTo>
                    <a:pt x="1481" y="131"/>
                  </a:lnTo>
                  <a:lnTo>
                    <a:pt x="1477" y="132"/>
                  </a:lnTo>
                  <a:lnTo>
                    <a:pt x="1471" y="132"/>
                  </a:lnTo>
                  <a:lnTo>
                    <a:pt x="1467" y="131"/>
                  </a:lnTo>
                  <a:lnTo>
                    <a:pt x="1467" y="131"/>
                  </a:lnTo>
                  <a:lnTo>
                    <a:pt x="1460" y="125"/>
                  </a:lnTo>
                  <a:lnTo>
                    <a:pt x="1454" y="124"/>
                  </a:lnTo>
                  <a:lnTo>
                    <a:pt x="1448" y="121"/>
                  </a:lnTo>
                  <a:lnTo>
                    <a:pt x="1448" y="121"/>
                  </a:lnTo>
                  <a:lnTo>
                    <a:pt x="1444" y="121"/>
                  </a:lnTo>
                  <a:lnTo>
                    <a:pt x="1441" y="121"/>
                  </a:lnTo>
                  <a:lnTo>
                    <a:pt x="1434" y="125"/>
                  </a:lnTo>
                  <a:lnTo>
                    <a:pt x="1430" y="128"/>
                  </a:lnTo>
                  <a:lnTo>
                    <a:pt x="1430" y="131"/>
                  </a:lnTo>
                  <a:lnTo>
                    <a:pt x="1430" y="132"/>
                  </a:lnTo>
                  <a:lnTo>
                    <a:pt x="1430" y="132"/>
                  </a:lnTo>
                  <a:lnTo>
                    <a:pt x="1433" y="133"/>
                  </a:lnTo>
                  <a:lnTo>
                    <a:pt x="1435" y="133"/>
                  </a:lnTo>
                  <a:lnTo>
                    <a:pt x="1438" y="133"/>
                  </a:lnTo>
                  <a:lnTo>
                    <a:pt x="1440" y="133"/>
                  </a:lnTo>
                  <a:lnTo>
                    <a:pt x="1440" y="133"/>
                  </a:lnTo>
                  <a:lnTo>
                    <a:pt x="1438" y="135"/>
                  </a:lnTo>
                  <a:lnTo>
                    <a:pt x="1437" y="136"/>
                  </a:lnTo>
                  <a:lnTo>
                    <a:pt x="1430" y="138"/>
                  </a:lnTo>
                  <a:lnTo>
                    <a:pt x="1423" y="138"/>
                  </a:lnTo>
                  <a:lnTo>
                    <a:pt x="1421" y="139"/>
                  </a:lnTo>
                  <a:lnTo>
                    <a:pt x="1420" y="139"/>
                  </a:lnTo>
                  <a:lnTo>
                    <a:pt x="1420" y="139"/>
                  </a:lnTo>
                  <a:lnTo>
                    <a:pt x="1418" y="141"/>
                  </a:lnTo>
                  <a:lnTo>
                    <a:pt x="1417" y="142"/>
                  </a:lnTo>
                  <a:lnTo>
                    <a:pt x="1410" y="145"/>
                  </a:lnTo>
                  <a:lnTo>
                    <a:pt x="1396" y="148"/>
                  </a:lnTo>
                  <a:lnTo>
                    <a:pt x="1396" y="148"/>
                  </a:lnTo>
                  <a:lnTo>
                    <a:pt x="1378" y="151"/>
                  </a:lnTo>
                  <a:lnTo>
                    <a:pt x="1374" y="153"/>
                  </a:lnTo>
                  <a:lnTo>
                    <a:pt x="1368" y="156"/>
                  </a:lnTo>
                  <a:lnTo>
                    <a:pt x="1368" y="156"/>
                  </a:lnTo>
                  <a:lnTo>
                    <a:pt x="1366" y="158"/>
                  </a:lnTo>
                  <a:lnTo>
                    <a:pt x="1366" y="155"/>
                  </a:lnTo>
                  <a:lnTo>
                    <a:pt x="1368" y="151"/>
                  </a:lnTo>
                  <a:lnTo>
                    <a:pt x="1373" y="145"/>
                  </a:lnTo>
                  <a:lnTo>
                    <a:pt x="1373" y="145"/>
                  </a:lnTo>
                  <a:lnTo>
                    <a:pt x="1377" y="142"/>
                  </a:lnTo>
                  <a:lnTo>
                    <a:pt x="1381" y="141"/>
                  </a:lnTo>
                  <a:lnTo>
                    <a:pt x="1386" y="139"/>
                  </a:lnTo>
                  <a:lnTo>
                    <a:pt x="1388" y="138"/>
                  </a:lnTo>
                  <a:lnTo>
                    <a:pt x="1388" y="138"/>
                  </a:lnTo>
                  <a:lnTo>
                    <a:pt x="1391" y="135"/>
                  </a:lnTo>
                  <a:lnTo>
                    <a:pt x="1394" y="133"/>
                  </a:lnTo>
                  <a:lnTo>
                    <a:pt x="1405" y="132"/>
                  </a:lnTo>
                  <a:lnTo>
                    <a:pt x="1405" y="132"/>
                  </a:lnTo>
                  <a:lnTo>
                    <a:pt x="1411" y="131"/>
                  </a:lnTo>
                  <a:lnTo>
                    <a:pt x="1414" y="128"/>
                  </a:lnTo>
                  <a:lnTo>
                    <a:pt x="1415" y="125"/>
                  </a:lnTo>
                  <a:lnTo>
                    <a:pt x="1418" y="124"/>
                  </a:lnTo>
                  <a:lnTo>
                    <a:pt x="1418" y="124"/>
                  </a:lnTo>
                  <a:lnTo>
                    <a:pt x="1427" y="119"/>
                  </a:lnTo>
                  <a:lnTo>
                    <a:pt x="1433" y="116"/>
                  </a:lnTo>
                  <a:lnTo>
                    <a:pt x="1435" y="114"/>
                  </a:lnTo>
                  <a:lnTo>
                    <a:pt x="1435" y="114"/>
                  </a:lnTo>
                  <a:lnTo>
                    <a:pt x="1440" y="109"/>
                  </a:lnTo>
                  <a:lnTo>
                    <a:pt x="1448" y="106"/>
                  </a:lnTo>
                  <a:lnTo>
                    <a:pt x="1457" y="104"/>
                  </a:lnTo>
                  <a:lnTo>
                    <a:pt x="1462" y="102"/>
                  </a:lnTo>
                  <a:lnTo>
                    <a:pt x="1462" y="102"/>
                  </a:lnTo>
                  <a:lnTo>
                    <a:pt x="1465" y="101"/>
                  </a:lnTo>
                  <a:lnTo>
                    <a:pt x="1467" y="98"/>
                  </a:lnTo>
                  <a:lnTo>
                    <a:pt x="1468" y="95"/>
                  </a:lnTo>
                  <a:lnTo>
                    <a:pt x="1469" y="94"/>
                  </a:lnTo>
                  <a:lnTo>
                    <a:pt x="1469" y="94"/>
                  </a:lnTo>
                  <a:lnTo>
                    <a:pt x="1479" y="91"/>
                  </a:lnTo>
                  <a:lnTo>
                    <a:pt x="1489" y="87"/>
                  </a:lnTo>
                  <a:lnTo>
                    <a:pt x="1489" y="87"/>
                  </a:lnTo>
                  <a:lnTo>
                    <a:pt x="1492" y="84"/>
                  </a:lnTo>
                  <a:lnTo>
                    <a:pt x="1495" y="81"/>
                  </a:lnTo>
                  <a:lnTo>
                    <a:pt x="1497" y="77"/>
                  </a:lnTo>
                  <a:lnTo>
                    <a:pt x="1497" y="77"/>
                  </a:lnTo>
                  <a:lnTo>
                    <a:pt x="1497" y="75"/>
                  </a:lnTo>
                  <a:lnTo>
                    <a:pt x="1494" y="74"/>
                  </a:lnTo>
                  <a:lnTo>
                    <a:pt x="1491" y="72"/>
                  </a:lnTo>
                  <a:lnTo>
                    <a:pt x="1489" y="71"/>
                  </a:lnTo>
                  <a:lnTo>
                    <a:pt x="1489" y="71"/>
                  </a:lnTo>
                  <a:lnTo>
                    <a:pt x="1489" y="69"/>
                  </a:lnTo>
                  <a:lnTo>
                    <a:pt x="1492" y="69"/>
                  </a:lnTo>
                  <a:lnTo>
                    <a:pt x="1498" y="68"/>
                  </a:lnTo>
                  <a:lnTo>
                    <a:pt x="1498" y="68"/>
                  </a:lnTo>
                  <a:lnTo>
                    <a:pt x="1499" y="65"/>
                  </a:lnTo>
                  <a:lnTo>
                    <a:pt x="1499" y="64"/>
                  </a:lnTo>
                  <a:lnTo>
                    <a:pt x="1497" y="61"/>
                  </a:lnTo>
                  <a:lnTo>
                    <a:pt x="1494" y="61"/>
                  </a:lnTo>
                  <a:lnTo>
                    <a:pt x="1494" y="61"/>
                  </a:lnTo>
                  <a:lnTo>
                    <a:pt x="1492" y="61"/>
                  </a:lnTo>
                  <a:lnTo>
                    <a:pt x="1492" y="58"/>
                  </a:lnTo>
                  <a:lnTo>
                    <a:pt x="1494" y="55"/>
                  </a:lnTo>
                  <a:lnTo>
                    <a:pt x="1492" y="52"/>
                  </a:lnTo>
                  <a:lnTo>
                    <a:pt x="1492" y="52"/>
                  </a:lnTo>
                  <a:lnTo>
                    <a:pt x="1491" y="51"/>
                  </a:lnTo>
                  <a:lnTo>
                    <a:pt x="1489" y="51"/>
                  </a:lnTo>
                  <a:lnTo>
                    <a:pt x="1485" y="52"/>
                  </a:lnTo>
                  <a:lnTo>
                    <a:pt x="1482" y="52"/>
                  </a:lnTo>
                  <a:lnTo>
                    <a:pt x="1482" y="52"/>
                  </a:lnTo>
                  <a:lnTo>
                    <a:pt x="1482" y="51"/>
                  </a:lnTo>
                  <a:lnTo>
                    <a:pt x="1482" y="51"/>
                  </a:lnTo>
                  <a:lnTo>
                    <a:pt x="1481" y="44"/>
                  </a:lnTo>
                  <a:lnTo>
                    <a:pt x="1481" y="41"/>
                  </a:lnTo>
                  <a:lnTo>
                    <a:pt x="1478" y="38"/>
                  </a:lnTo>
                  <a:lnTo>
                    <a:pt x="1478" y="38"/>
                  </a:lnTo>
                  <a:lnTo>
                    <a:pt x="1477" y="37"/>
                  </a:lnTo>
                  <a:lnTo>
                    <a:pt x="1472" y="38"/>
                  </a:lnTo>
                  <a:lnTo>
                    <a:pt x="1469" y="40"/>
                  </a:lnTo>
                  <a:lnTo>
                    <a:pt x="1467" y="40"/>
                  </a:lnTo>
                  <a:lnTo>
                    <a:pt x="1465" y="38"/>
                  </a:lnTo>
                  <a:lnTo>
                    <a:pt x="1465" y="38"/>
                  </a:lnTo>
                  <a:lnTo>
                    <a:pt x="1458" y="35"/>
                  </a:lnTo>
                  <a:lnTo>
                    <a:pt x="1451" y="32"/>
                  </a:lnTo>
                  <a:lnTo>
                    <a:pt x="1444" y="32"/>
                  </a:lnTo>
                  <a:lnTo>
                    <a:pt x="1441" y="32"/>
                  </a:lnTo>
                  <a:lnTo>
                    <a:pt x="1441" y="32"/>
                  </a:lnTo>
                  <a:lnTo>
                    <a:pt x="1440" y="34"/>
                  </a:lnTo>
                  <a:lnTo>
                    <a:pt x="1437" y="32"/>
                  </a:lnTo>
                  <a:lnTo>
                    <a:pt x="1434" y="31"/>
                  </a:lnTo>
                  <a:lnTo>
                    <a:pt x="1431" y="32"/>
                  </a:lnTo>
                  <a:lnTo>
                    <a:pt x="1431" y="32"/>
                  </a:lnTo>
                  <a:lnTo>
                    <a:pt x="1428" y="32"/>
                  </a:lnTo>
                  <a:lnTo>
                    <a:pt x="1423" y="34"/>
                  </a:lnTo>
                  <a:lnTo>
                    <a:pt x="1411" y="32"/>
                  </a:lnTo>
                  <a:lnTo>
                    <a:pt x="1411" y="32"/>
                  </a:lnTo>
                  <a:lnTo>
                    <a:pt x="1408" y="32"/>
                  </a:lnTo>
                  <a:lnTo>
                    <a:pt x="1405" y="34"/>
                  </a:lnTo>
                  <a:lnTo>
                    <a:pt x="1403" y="35"/>
                  </a:lnTo>
                  <a:lnTo>
                    <a:pt x="1401" y="38"/>
                  </a:lnTo>
                  <a:lnTo>
                    <a:pt x="1401" y="38"/>
                  </a:lnTo>
                  <a:lnTo>
                    <a:pt x="1400" y="40"/>
                  </a:lnTo>
                  <a:lnTo>
                    <a:pt x="1398" y="41"/>
                  </a:lnTo>
                  <a:lnTo>
                    <a:pt x="1393" y="41"/>
                  </a:lnTo>
                  <a:lnTo>
                    <a:pt x="1381" y="40"/>
                  </a:lnTo>
                  <a:lnTo>
                    <a:pt x="1381" y="40"/>
                  </a:lnTo>
                  <a:lnTo>
                    <a:pt x="1381" y="40"/>
                  </a:lnTo>
                  <a:lnTo>
                    <a:pt x="1381" y="38"/>
                  </a:lnTo>
                  <a:lnTo>
                    <a:pt x="1386" y="34"/>
                  </a:lnTo>
                  <a:lnTo>
                    <a:pt x="1390" y="28"/>
                  </a:lnTo>
                  <a:lnTo>
                    <a:pt x="1393" y="25"/>
                  </a:lnTo>
                  <a:lnTo>
                    <a:pt x="1393" y="25"/>
                  </a:lnTo>
                  <a:lnTo>
                    <a:pt x="1388" y="24"/>
                  </a:lnTo>
                  <a:lnTo>
                    <a:pt x="1380" y="24"/>
                  </a:lnTo>
                  <a:lnTo>
                    <a:pt x="1371" y="24"/>
                  </a:lnTo>
                  <a:lnTo>
                    <a:pt x="1367" y="24"/>
                  </a:lnTo>
                  <a:lnTo>
                    <a:pt x="1367" y="24"/>
                  </a:lnTo>
                  <a:lnTo>
                    <a:pt x="1364" y="23"/>
                  </a:lnTo>
                  <a:lnTo>
                    <a:pt x="1359" y="21"/>
                  </a:lnTo>
                  <a:lnTo>
                    <a:pt x="1347" y="21"/>
                  </a:lnTo>
                  <a:lnTo>
                    <a:pt x="1347" y="21"/>
                  </a:lnTo>
                  <a:lnTo>
                    <a:pt x="1346" y="20"/>
                  </a:lnTo>
                  <a:lnTo>
                    <a:pt x="1346" y="20"/>
                  </a:lnTo>
                  <a:lnTo>
                    <a:pt x="1353" y="18"/>
                  </a:lnTo>
                  <a:lnTo>
                    <a:pt x="1353" y="18"/>
                  </a:lnTo>
                  <a:lnTo>
                    <a:pt x="1356" y="18"/>
                  </a:lnTo>
                  <a:lnTo>
                    <a:pt x="1360" y="15"/>
                  </a:lnTo>
                  <a:lnTo>
                    <a:pt x="1367" y="13"/>
                  </a:lnTo>
                  <a:lnTo>
                    <a:pt x="1367" y="13"/>
                  </a:lnTo>
                  <a:lnTo>
                    <a:pt x="1370" y="13"/>
                  </a:lnTo>
                  <a:lnTo>
                    <a:pt x="1371" y="11"/>
                  </a:lnTo>
                  <a:lnTo>
                    <a:pt x="1368" y="7"/>
                  </a:lnTo>
                  <a:lnTo>
                    <a:pt x="1368" y="7"/>
                  </a:lnTo>
                  <a:lnTo>
                    <a:pt x="1367" y="5"/>
                  </a:lnTo>
                  <a:lnTo>
                    <a:pt x="1363" y="4"/>
                  </a:lnTo>
                  <a:lnTo>
                    <a:pt x="1356" y="4"/>
                  </a:lnTo>
                  <a:lnTo>
                    <a:pt x="1356" y="4"/>
                  </a:lnTo>
                  <a:lnTo>
                    <a:pt x="1347" y="1"/>
                  </a:lnTo>
                  <a:lnTo>
                    <a:pt x="1339" y="0"/>
                  </a:lnTo>
                  <a:lnTo>
                    <a:pt x="1339" y="0"/>
                  </a:lnTo>
                  <a:lnTo>
                    <a:pt x="1330" y="1"/>
                  </a:lnTo>
                  <a:lnTo>
                    <a:pt x="1317" y="4"/>
                  </a:lnTo>
                  <a:lnTo>
                    <a:pt x="1317" y="4"/>
                  </a:lnTo>
                  <a:lnTo>
                    <a:pt x="1310" y="7"/>
                  </a:lnTo>
                  <a:lnTo>
                    <a:pt x="1306" y="10"/>
                  </a:lnTo>
                  <a:lnTo>
                    <a:pt x="1303" y="14"/>
                  </a:lnTo>
                  <a:lnTo>
                    <a:pt x="1300" y="17"/>
                  </a:lnTo>
                  <a:lnTo>
                    <a:pt x="1300" y="17"/>
                  </a:lnTo>
                  <a:lnTo>
                    <a:pt x="1295" y="20"/>
                  </a:lnTo>
                  <a:lnTo>
                    <a:pt x="1290" y="24"/>
                  </a:lnTo>
                  <a:lnTo>
                    <a:pt x="1287" y="28"/>
                  </a:lnTo>
                  <a:lnTo>
                    <a:pt x="1287" y="30"/>
                  </a:lnTo>
                  <a:lnTo>
                    <a:pt x="1289" y="31"/>
                  </a:lnTo>
                  <a:lnTo>
                    <a:pt x="1289" y="31"/>
                  </a:lnTo>
                  <a:lnTo>
                    <a:pt x="1292" y="32"/>
                  </a:lnTo>
                  <a:lnTo>
                    <a:pt x="1292" y="34"/>
                  </a:lnTo>
                  <a:lnTo>
                    <a:pt x="1292" y="38"/>
                  </a:lnTo>
                  <a:lnTo>
                    <a:pt x="1292" y="38"/>
                  </a:lnTo>
                  <a:lnTo>
                    <a:pt x="1292" y="40"/>
                  </a:lnTo>
                  <a:lnTo>
                    <a:pt x="1290" y="41"/>
                  </a:lnTo>
                  <a:lnTo>
                    <a:pt x="1283" y="41"/>
                  </a:lnTo>
                  <a:lnTo>
                    <a:pt x="1283" y="41"/>
                  </a:lnTo>
                  <a:lnTo>
                    <a:pt x="1269" y="41"/>
                  </a:lnTo>
                  <a:lnTo>
                    <a:pt x="1262" y="41"/>
                  </a:lnTo>
                  <a:lnTo>
                    <a:pt x="1259" y="42"/>
                  </a:lnTo>
                  <a:lnTo>
                    <a:pt x="1259" y="44"/>
                  </a:lnTo>
                  <a:lnTo>
                    <a:pt x="1259" y="44"/>
                  </a:lnTo>
                  <a:lnTo>
                    <a:pt x="1260" y="47"/>
                  </a:lnTo>
                  <a:lnTo>
                    <a:pt x="1265" y="48"/>
                  </a:lnTo>
                  <a:lnTo>
                    <a:pt x="1267" y="51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7" y="52"/>
                  </a:lnTo>
                  <a:lnTo>
                    <a:pt x="1265" y="52"/>
                  </a:lnTo>
                  <a:lnTo>
                    <a:pt x="1258" y="50"/>
                  </a:lnTo>
                  <a:lnTo>
                    <a:pt x="1258" y="50"/>
                  </a:lnTo>
                  <a:lnTo>
                    <a:pt x="1253" y="48"/>
                  </a:lnTo>
                  <a:lnTo>
                    <a:pt x="1249" y="50"/>
                  </a:lnTo>
                  <a:lnTo>
                    <a:pt x="1245" y="51"/>
                  </a:lnTo>
                  <a:lnTo>
                    <a:pt x="1243" y="52"/>
                  </a:lnTo>
                  <a:lnTo>
                    <a:pt x="1243" y="52"/>
                  </a:lnTo>
                  <a:lnTo>
                    <a:pt x="1240" y="55"/>
                  </a:lnTo>
                  <a:lnTo>
                    <a:pt x="1238" y="55"/>
                  </a:lnTo>
                  <a:lnTo>
                    <a:pt x="1232" y="55"/>
                  </a:lnTo>
                  <a:lnTo>
                    <a:pt x="1232" y="55"/>
                  </a:lnTo>
                  <a:lnTo>
                    <a:pt x="1230" y="55"/>
                  </a:lnTo>
                  <a:lnTo>
                    <a:pt x="1228" y="55"/>
                  </a:lnTo>
                  <a:lnTo>
                    <a:pt x="1225" y="55"/>
                  </a:lnTo>
                  <a:lnTo>
                    <a:pt x="1222" y="55"/>
                  </a:lnTo>
                  <a:lnTo>
                    <a:pt x="1222" y="55"/>
                  </a:lnTo>
                  <a:lnTo>
                    <a:pt x="1222" y="55"/>
                  </a:lnTo>
                  <a:lnTo>
                    <a:pt x="1222" y="54"/>
                  </a:lnTo>
                  <a:lnTo>
                    <a:pt x="1223" y="51"/>
                  </a:lnTo>
                  <a:lnTo>
                    <a:pt x="1226" y="50"/>
                  </a:lnTo>
                  <a:lnTo>
                    <a:pt x="1226" y="48"/>
                  </a:lnTo>
                  <a:lnTo>
                    <a:pt x="1226" y="47"/>
                  </a:lnTo>
                  <a:lnTo>
                    <a:pt x="1226" y="47"/>
                  </a:lnTo>
                  <a:lnTo>
                    <a:pt x="1223" y="45"/>
                  </a:lnTo>
                  <a:lnTo>
                    <a:pt x="1218" y="47"/>
                  </a:lnTo>
                  <a:lnTo>
                    <a:pt x="1213" y="48"/>
                  </a:lnTo>
                  <a:lnTo>
                    <a:pt x="1212" y="51"/>
                  </a:lnTo>
                  <a:lnTo>
                    <a:pt x="1212" y="51"/>
                  </a:lnTo>
                  <a:lnTo>
                    <a:pt x="1211" y="52"/>
                  </a:lnTo>
                  <a:lnTo>
                    <a:pt x="1209" y="52"/>
                  </a:lnTo>
                  <a:lnTo>
                    <a:pt x="1206" y="51"/>
                  </a:lnTo>
                  <a:lnTo>
                    <a:pt x="1203" y="50"/>
                  </a:lnTo>
                  <a:lnTo>
                    <a:pt x="1201" y="50"/>
                  </a:lnTo>
                  <a:lnTo>
                    <a:pt x="1201" y="50"/>
                  </a:lnTo>
                  <a:lnTo>
                    <a:pt x="1191" y="54"/>
                  </a:lnTo>
                  <a:lnTo>
                    <a:pt x="1191" y="54"/>
                  </a:lnTo>
                  <a:lnTo>
                    <a:pt x="1186" y="55"/>
                  </a:lnTo>
                  <a:lnTo>
                    <a:pt x="1181" y="54"/>
                  </a:lnTo>
                  <a:lnTo>
                    <a:pt x="1178" y="54"/>
                  </a:lnTo>
                  <a:lnTo>
                    <a:pt x="1175" y="55"/>
                  </a:lnTo>
                  <a:lnTo>
                    <a:pt x="1175" y="55"/>
                  </a:lnTo>
                  <a:lnTo>
                    <a:pt x="1175" y="57"/>
                  </a:lnTo>
                  <a:lnTo>
                    <a:pt x="1175" y="58"/>
                  </a:lnTo>
                  <a:lnTo>
                    <a:pt x="1179" y="60"/>
                  </a:lnTo>
                  <a:lnTo>
                    <a:pt x="1182" y="61"/>
                  </a:lnTo>
                  <a:lnTo>
                    <a:pt x="1185" y="62"/>
                  </a:lnTo>
                  <a:lnTo>
                    <a:pt x="1185" y="62"/>
                  </a:lnTo>
                  <a:lnTo>
                    <a:pt x="1181" y="64"/>
                  </a:lnTo>
                  <a:lnTo>
                    <a:pt x="1172" y="64"/>
                  </a:lnTo>
                  <a:lnTo>
                    <a:pt x="1162" y="65"/>
                  </a:lnTo>
                  <a:lnTo>
                    <a:pt x="1158" y="67"/>
                  </a:lnTo>
                  <a:lnTo>
                    <a:pt x="1158" y="67"/>
                  </a:lnTo>
                  <a:lnTo>
                    <a:pt x="1157" y="68"/>
                  </a:lnTo>
                  <a:lnTo>
                    <a:pt x="1152" y="68"/>
                  </a:lnTo>
                  <a:lnTo>
                    <a:pt x="1138" y="69"/>
                  </a:lnTo>
                  <a:lnTo>
                    <a:pt x="1138" y="69"/>
                  </a:lnTo>
                  <a:lnTo>
                    <a:pt x="1132" y="69"/>
                  </a:lnTo>
                  <a:lnTo>
                    <a:pt x="1129" y="72"/>
                  </a:lnTo>
                  <a:lnTo>
                    <a:pt x="1127" y="75"/>
                  </a:lnTo>
                  <a:lnTo>
                    <a:pt x="1122" y="77"/>
                  </a:lnTo>
                  <a:lnTo>
                    <a:pt x="1122" y="77"/>
                  </a:lnTo>
                  <a:lnTo>
                    <a:pt x="1114" y="78"/>
                  </a:lnTo>
                  <a:lnTo>
                    <a:pt x="1110" y="79"/>
                  </a:lnTo>
                  <a:lnTo>
                    <a:pt x="1108" y="82"/>
                  </a:lnTo>
                  <a:lnTo>
                    <a:pt x="1108" y="82"/>
                  </a:lnTo>
                  <a:lnTo>
                    <a:pt x="1105" y="85"/>
                  </a:lnTo>
                  <a:lnTo>
                    <a:pt x="1101" y="87"/>
                  </a:lnTo>
                  <a:lnTo>
                    <a:pt x="1098" y="85"/>
                  </a:lnTo>
                  <a:lnTo>
                    <a:pt x="1095" y="84"/>
                  </a:lnTo>
                  <a:lnTo>
                    <a:pt x="1095" y="84"/>
                  </a:lnTo>
                  <a:lnTo>
                    <a:pt x="1093" y="82"/>
                  </a:lnTo>
                  <a:lnTo>
                    <a:pt x="1090" y="84"/>
                  </a:lnTo>
                  <a:lnTo>
                    <a:pt x="1088" y="85"/>
                  </a:lnTo>
                  <a:lnTo>
                    <a:pt x="1088" y="85"/>
                  </a:lnTo>
                  <a:lnTo>
                    <a:pt x="1090" y="87"/>
                  </a:lnTo>
                  <a:lnTo>
                    <a:pt x="1090" y="87"/>
                  </a:lnTo>
                  <a:lnTo>
                    <a:pt x="1091" y="87"/>
                  </a:lnTo>
                  <a:lnTo>
                    <a:pt x="1090" y="88"/>
                  </a:lnTo>
                  <a:lnTo>
                    <a:pt x="1088" y="89"/>
                  </a:lnTo>
                  <a:lnTo>
                    <a:pt x="1087" y="89"/>
                  </a:lnTo>
                  <a:lnTo>
                    <a:pt x="1087" y="89"/>
                  </a:lnTo>
                  <a:lnTo>
                    <a:pt x="1084" y="91"/>
                  </a:lnTo>
                  <a:lnTo>
                    <a:pt x="1081" y="92"/>
                  </a:lnTo>
                  <a:lnTo>
                    <a:pt x="1080" y="94"/>
                  </a:lnTo>
                  <a:lnTo>
                    <a:pt x="1081" y="94"/>
                  </a:lnTo>
                  <a:lnTo>
                    <a:pt x="1081" y="94"/>
                  </a:lnTo>
                  <a:lnTo>
                    <a:pt x="1084" y="94"/>
                  </a:lnTo>
                  <a:lnTo>
                    <a:pt x="1085" y="95"/>
                  </a:lnTo>
                  <a:lnTo>
                    <a:pt x="1085" y="98"/>
                  </a:lnTo>
                  <a:lnTo>
                    <a:pt x="1085" y="99"/>
                  </a:lnTo>
                  <a:lnTo>
                    <a:pt x="1085" y="99"/>
                  </a:lnTo>
                  <a:lnTo>
                    <a:pt x="1083" y="101"/>
                  </a:lnTo>
                  <a:lnTo>
                    <a:pt x="1078" y="99"/>
                  </a:lnTo>
                  <a:lnTo>
                    <a:pt x="1074" y="98"/>
                  </a:lnTo>
                  <a:lnTo>
                    <a:pt x="1071" y="99"/>
                  </a:lnTo>
                  <a:lnTo>
                    <a:pt x="1071" y="99"/>
                  </a:lnTo>
                  <a:lnTo>
                    <a:pt x="1071" y="101"/>
                  </a:lnTo>
                  <a:lnTo>
                    <a:pt x="1073" y="102"/>
                  </a:lnTo>
                  <a:lnTo>
                    <a:pt x="1077" y="104"/>
                  </a:lnTo>
                  <a:lnTo>
                    <a:pt x="1080" y="104"/>
                  </a:lnTo>
                  <a:lnTo>
                    <a:pt x="1080" y="104"/>
                  </a:lnTo>
                  <a:lnTo>
                    <a:pt x="1083" y="104"/>
                  </a:lnTo>
                  <a:lnTo>
                    <a:pt x="1085" y="105"/>
                  </a:lnTo>
                  <a:lnTo>
                    <a:pt x="1087" y="109"/>
                  </a:lnTo>
                  <a:lnTo>
                    <a:pt x="1087" y="109"/>
                  </a:lnTo>
                  <a:lnTo>
                    <a:pt x="1087" y="111"/>
                  </a:lnTo>
                  <a:lnTo>
                    <a:pt x="1085" y="111"/>
                  </a:lnTo>
                  <a:lnTo>
                    <a:pt x="1083" y="109"/>
                  </a:lnTo>
                  <a:lnTo>
                    <a:pt x="1078" y="109"/>
                  </a:lnTo>
                  <a:lnTo>
                    <a:pt x="1075" y="111"/>
                  </a:lnTo>
                  <a:lnTo>
                    <a:pt x="1075" y="111"/>
                  </a:lnTo>
                  <a:lnTo>
                    <a:pt x="1074" y="112"/>
                  </a:lnTo>
                  <a:lnTo>
                    <a:pt x="1075" y="114"/>
                  </a:lnTo>
                  <a:lnTo>
                    <a:pt x="1081" y="115"/>
                  </a:lnTo>
                  <a:lnTo>
                    <a:pt x="1081" y="115"/>
                  </a:lnTo>
                  <a:lnTo>
                    <a:pt x="1084" y="115"/>
                  </a:lnTo>
                  <a:lnTo>
                    <a:pt x="1084" y="116"/>
                  </a:lnTo>
                  <a:lnTo>
                    <a:pt x="1084" y="118"/>
                  </a:lnTo>
                  <a:lnTo>
                    <a:pt x="1087" y="121"/>
                  </a:lnTo>
                  <a:lnTo>
                    <a:pt x="1087" y="121"/>
                  </a:lnTo>
                  <a:lnTo>
                    <a:pt x="1087" y="121"/>
                  </a:lnTo>
                  <a:lnTo>
                    <a:pt x="1087" y="121"/>
                  </a:lnTo>
                  <a:lnTo>
                    <a:pt x="1088" y="122"/>
                  </a:lnTo>
                  <a:lnTo>
                    <a:pt x="1087" y="125"/>
                  </a:lnTo>
                  <a:lnTo>
                    <a:pt x="1085" y="126"/>
                  </a:lnTo>
                  <a:lnTo>
                    <a:pt x="1085" y="128"/>
                  </a:lnTo>
                  <a:lnTo>
                    <a:pt x="1085" y="128"/>
                  </a:lnTo>
                  <a:lnTo>
                    <a:pt x="1085" y="129"/>
                  </a:lnTo>
                  <a:lnTo>
                    <a:pt x="1084" y="131"/>
                  </a:lnTo>
                  <a:lnTo>
                    <a:pt x="1081" y="131"/>
                  </a:lnTo>
                  <a:lnTo>
                    <a:pt x="1081" y="129"/>
                  </a:lnTo>
                  <a:lnTo>
                    <a:pt x="1081" y="129"/>
                  </a:lnTo>
                  <a:lnTo>
                    <a:pt x="1078" y="128"/>
                  </a:lnTo>
                  <a:lnTo>
                    <a:pt x="1074" y="126"/>
                  </a:lnTo>
                  <a:lnTo>
                    <a:pt x="1070" y="126"/>
                  </a:lnTo>
                  <a:lnTo>
                    <a:pt x="1065" y="128"/>
                  </a:lnTo>
                  <a:lnTo>
                    <a:pt x="1065" y="128"/>
                  </a:lnTo>
                  <a:lnTo>
                    <a:pt x="1063" y="132"/>
                  </a:lnTo>
                  <a:lnTo>
                    <a:pt x="1060" y="132"/>
                  </a:lnTo>
                  <a:lnTo>
                    <a:pt x="1058" y="131"/>
                  </a:lnTo>
                  <a:lnTo>
                    <a:pt x="1058" y="131"/>
                  </a:lnTo>
                  <a:lnTo>
                    <a:pt x="1054" y="129"/>
                  </a:lnTo>
                  <a:lnTo>
                    <a:pt x="1050" y="131"/>
                  </a:lnTo>
                  <a:lnTo>
                    <a:pt x="1034" y="132"/>
                  </a:lnTo>
                  <a:lnTo>
                    <a:pt x="1034" y="132"/>
                  </a:lnTo>
                  <a:lnTo>
                    <a:pt x="1011" y="133"/>
                  </a:lnTo>
                  <a:lnTo>
                    <a:pt x="1000" y="135"/>
                  </a:lnTo>
                  <a:lnTo>
                    <a:pt x="993" y="136"/>
                  </a:lnTo>
                  <a:lnTo>
                    <a:pt x="993" y="136"/>
                  </a:lnTo>
                  <a:lnTo>
                    <a:pt x="989" y="138"/>
                  </a:lnTo>
                  <a:lnTo>
                    <a:pt x="986" y="142"/>
                  </a:lnTo>
                  <a:lnTo>
                    <a:pt x="986" y="148"/>
                  </a:lnTo>
                  <a:lnTo>
                    <a:pt x="986" y="149"/>
                  </a:lnTo>
                  <a:lnTo>
                    <a:pt x="987" y="152"/>
                  </a:lnTo>
                  <a:lnTo>
                    <a:pt x="987" y="152"/>
                  </a:lnTo>
                  <a:lnTo>
                    <a:pt x="990" y="155"/>
                  </a:lnTo>
                  <a:lnTo>
                    <a:pt x="990" y="158"/>
                  </a:lnTo>
                  <a:lnTo>
                    <a:pt x="989" y="161"/>
                  </a:lnTo>
                  <a:lnTo>
                    <a:pt x="987" y="163"/>
                  </a:lnTo>
                  <a:lnTo>
                    <a:pt x="987" y="163"/>
                  </a:lnTo>
                  <a:lnTo>
                    <a:pt x="990" y="166"/>
                  </a:lnTo>
                  <a:lnTo>
                    <a:pt x="996" y="170"/>
                  </a:lnTo>
                  <a:lnTo>
                    <a:pt x="1003" y="173"/>
                  </a:lnTo>
                  <a:lnTo>
                    <a:pt x="1010" y="175"/>
                  </a:lnTo>
                  <a:lnTo>
                    <a:pt x="1010" y="175"/>
                  </a:lnTo>
                  <a:lnTo>
                    <a:pt x="1014" y="176"/>
                  </a:lnTo>
                  <a:lnTo>
                    <a:pt x="1019" y="180"/>
                  </a:lnTo>
                  <a:lnTo>
                    <a:pt x="1020" y="186"/>
                  </a:lnTo>
                  <a:lnTo>
                    <a:pt x="1020" y="188"/>
                  </a:lnTo>
                  <a:lnTo>
                    <a:pt x="1019" y="190"/>
                  </a:lnTo>
                  <a:lnTo>
                    <a:pt x="1019" y="190"/>
                  </a:lnTo>
                  <a:lnTo>
                    <a:pt x="1017" y="192"/>
                  </a:lnTo>
                  <a:lnTo>
                    <a:pt x="1014" y="192"/>
                  </a:lnTo>
                  <a:lnTo>
                    <a:pt x="1007" y="190"/>
                  </a:lnTo>
                  <a:lnTo>
                    <a:pt x="999" y="186"/>
                  </a:lnTo>
                  <a:lnTo>
                    <a:pt x="992" y="182"/>
                  </a:lnTo>
                  <a:lnTo>
                    <a:pt x="992" y="182"/>
                  </a:lnTo>
                  <a:lnTo>
                    <a:pt x="983" y="178"/>
                  </a:lnTo>
                  <a:lnTo>
                    <a:pt x="973" y="173"/>
                  </a:lnTo>
                  <a:lnTo>
                    <a:pt x="962" y="172"/>
                  </a:lnTo>
                  <a:lnTo>
                    <a:pt x="955" y="172"/>
                  </a:lnTo>
                  <a:lnTo>
                    <a:pt x="955" y="172"/>
                  </a:lnTo>
                  <a:lnTo>
                    <a:pt x="952" y="172"/>
                  </a:lnTo>
                  <a:lnTo>
                    <a:pt x="950" y="169"/>
                  </a:lnTo>
                  <a:lnTo>
                    <a:pt x="947" y="168"/>
                  </a:lnTo>
                  <a:lnTo>
                    <a:pt x="943" y="166"/>
                  </a:lnTo>
                  <a:lnTo>
                    <a:pt x="943" y="166"/>
                  </a:lnTo>
                  <a:lnTo>
                    <a:pt x="937" y="168"/>
                  </a:lnTo>
                  <a:lnTo>
                    <a:pt x="933" y="170"/>
                  </a:lnTo>
                  <a:lnTo>
                    <a:pt x="930" y="173"/>
                  </a:lnTo>
                  <a:lnTo>
                    <a:pt x="932" y="173"/>
                  </a:lnTo>
                  <a:lnTo>
                    <a:pt x="933" y="175"/>
                  </a:lnTo>
                  <a:lnTo>
                    <a:pt x="933" y="175"/>
                  </a:lnTo>
                  <a:lnTo>
                    <a:pt x="940" y="175"/>
                  </a:lnTo>
                  <a:lnTo>
                    <a:pt x="940" y="175"/>
                  </a:lnTo>
                  <a:lnTo>
                    <a:pt x="940" y="176"/>
                  </a:lnTo>
                  <a:lnTo>
                    <a:pt x="940" y="176"/>
                  </a:lnTo>
                  <a:lnTo>
                    <a:pt x="939" y="178"/>
                  </a:lnTo>
                  <a:lnTo>
                    <a:pt x="940" y="179"/>
                  </a:lnTo>
                  <a:lnTo>
                    <a:pt x="949" y="182"/>
                  </a:lnTo>
                  <a:lnTo>
                    <a:pt x="949" y="182"/>
                  </a:lnTo>
                  <a:lnTo>
                    <a:pt x="950" y="183"/>
                  </a:lnTo>
                  <a:lnTo>
                    <a:pt x="950" y="185"/>
                  </a:lnTo>
                  <a:lnTo>
                    <a:pt x="947" y="186"/>
                  </a:lnTo>
                  <a:lnTo>
                    <a:pt x="942" y="186"/>
                  </a:lnTo>
                  <a:lnTo>
                    <a:pt x="935" y="185"/>
                  </a:lnTo>
                  <a:lnTo>
                    <a:pt x="935" y="185"/>
                  </a:lnTo>
                  <a:lnTo>
                    <a:pt x="929" y="182"/>
                  </a:lnTo>
                  <a:lnTo>
                    <a:pt x="925" y="183"/>
                  </a:lnTo>
                  <a:lnTo>
                    <a:pt x="920" y="185"/>
                  </a:lnTo>
                  <a:lnTo>
                    <a:pt x="918" y="188"/>
                  </a:lnTo>
                  <a:lnTo>
                    <a:pt x="918" y="188"/>
                  </a:lnTo>
                  <a:lnTo>
                    <a:pt x="918" y="189"/>
                  </a:lnTo>
                  <a:lnTo>
                    <a:pt x="919" y="192"/>
                  </a:lnTo>
                  <a:lnTo>
                    <a:pt x="923" y="196"/>
                  </a:lnTo>
                  <a:lnTo>
                    <a:pt x="930" y="202"/>
                  </a:lnTo>
                  <a:lnTo>
                    <a:pt x="939" y="205"/>
                  </a:lnTo>
                  <a:lnTo>
                    <a:pt x="939" y="205"/>
                  </a:lnTo>
                  <a:lnTo>
                    <a:pt x="946" y="206"/>
                  </a:lnTo>
                  <a:lnTo>
                    <a:pt x="949" y="209"/>
                  </a:lnTo>
                  <a:lnTo>
                    <a:pt x="950" y="210"/>
                  </a:lnTo>
                  <a:lnTo>
                    <a:pt x="953" y="212"/>
                  </a:lnTo>
                  <a:lnTo>
                    <a:pt x="953" y="212"/>
                  </a:lnTo>
                  <a:lnTo>
                    <a:pt x="956" y="215"/>
                  </a:lnTo>
                  <a:lnTo>
                    <a:pt x="956" y="216"/>
                  </a:lnTo>
                  <a:lnTo>
                    <a:pt x="955" y="216"/>
                  </a:lnTo>
                  <a:lnTo>
                    <a:pt x="952" y="217"/>
                  </a:lnTo>
                  <a:lnTo>
                    <a:pt x="952" y="217"/>
                  </a:lnTo>
                  <a:lnTo>
                    <a:pt x="947" y="216"/>
                  </a:lnTo>
                  <a:lnTo>
                    <a:pt x="943" y="213"/>
                  </a:lnTo>
                  <a:lnTo>
                    <a:pt x="933" y="207"/>
                  </a:lnTo>
                  <a:lnTo>
                    <a:pt x="933" y="207"/>
                  </a:lnTo>
                  <a:lnTo>
                    <a:pt x="926" y="206"/>
                  </a:lnTo>
                  <a:lnTo>
                    <a:pt x="918" y="206"/>
                  </a:lnTo>
                  <a:lnTo>
                    <a:pt x="910" y="206"/>
                  </a:lnTo>
                  <a:lnTo>
                    <a:pt x="908" y="206"/>
                  </a:lnTo>
                  <a:lnTo>
                    <a:pt x="906" y="205"/>
                  </a:lnTo>
                  <a:lnTo>
                    <a:pt x="906" y="205"/>
                  </a:lnTo>
                  <a:lnTo>
                    <a:pt x="905" y="202"/>
                  </a:lnTo>
                  <a:lnTo>
                    <a:pt x="905" y="200"/>
                  </a:lnTo>
                  <a:lnTo>
                    <a:pt x="906" y="198"/>
                  </a:lnTo>
                  <a:lnTo>
                    <a:pt x="905" y="195"/>
                  </a:lnTo>
                  <a:lnTo>
                    <a:pt x="905" y="195"/>
                  </a:lnTo>
                  <a:lnTo>
                    <a:pt x="903" y="192"/>
                  </a:lnTo>
                  <a:lnTo>
                    <a:pt x="903" y="189"/>
                  </a:lnTo>
                  <a:lnTo>
                    <a:pt x="909" y="179"/>
                  </a:lnTo>
                  <a:lnTo>
                    <a:pt x="909" y="179"/>
                  </a:lnTo>
                  <a:lnTo>
                    <a:pt x="909" y="176"/>
                  </a:lnTo>
                  <a:lnTo>
                    <a:pt x="910" y="173"/>
                  </a:lnTo>
                  <a:lnTo>
                    <a:pt x="909" y="168"/>
                  </a:lnTo>
                  <a:lnTo>
                    <a:pt x="906" y="162"/>
                  </a:lnTo>
                  <a:lnTo>
                    <a:pt x="902" y="159"/>
                  </a:lnTo>
                  <a:lnTo>
                    <a:pt x="902" y="159"/>
                  </a:lnTo>
                  <a:lnTo>
                    <a:pt x="898" y="159"/>
                  </a:lnTo>
                  <a:lnTo>
                    <a:pt x="896" y="161"/>
                  </a:lnTo>
                  <a:lnTo>
                    <a:pt x="896" y="163"/>
                  </a:lnTo>
                  <a:lnTo>
                    <a:pt x="898" y="165"/>
                  </a:lnTo>
                  <a:lnTo>
                    <a:pt x="898" y="165"/>
                  </a:lnTo>
                  <a:lnTo>
                    <a:pt x="898" y="168"/>
                  </a:lnTo>
                  <a:lnTo>
                    <a:pt x="898" y="172"/>
                  </a:lnTo>
                  <a:lnTo>
                    <a:pt x="896" y="178"/>
                  </a:lnTo>
                  <a:lnTo>
                    <a:pt x="893" y="182"/>
                  </a:lnTo>
                  <a:lnTo>
                    <a:pt x="893" y="182"/>
                  </a:lnTo>
                  <a:lnTo>
                    <a:pt x="888" y="186"/>
                  </a:lnTo>
                  <a:lnTo>
                    <a:pt x="882" y="188"/>
                  </a:lnTo>
                  <a:lnTo>
                    <a:pt x="876" y="190"/>
                  </a:lnTo>
                  <a:lnTo>
                    <a:pt x="875" y="190"/>
                  </a:lnTo>
                  <a:lnTo>
                    <a:pt x="873" y="192"/>
                  </a:lnTo>
                  <a:lnTo>
                    <a:pt x="873" y="192"/>
                  </a:lnTo>
                  <a:lnTo>
                    <a:pt x="872" y="195"/>
                  </a:lnTo>
                  <a:lnTo>
                    <a:pt x="869" y="198"/>
                  </a:lnTo>
                  <a:lnTo>
                    <a:pt x="868" y="200"/>
                  </a:lnTo>
                  <a:lnTo>
                    <a:pt x="866" y="200"/>
                  </a:lnTo>
                  <a:lnTo>
                    <a:pt x="868" y="202"/>
                  </a:lnTo>
                  <a:lnTo>
                    <a:pt x="868" y="202"/>
                  </a:lnTo>
                  <a:lnTo>
                    <a:pt x="878" y="213"/>
                  </a:lnTo>
                  <a:lnTo>
                    <a:pt x="882" y="219"/>
                  </a:lnTo>
                  <a:lnTo>
                    <a:pt x="886" y="225"/>
                  </a:lnTo>
                  <a:lnTo>
                    <a:pt x="886" y="225"/>
                  </a:lnTo>
                  <a:lnTo>
                    <a:pt x="886" y="226"/>
                  </a:lnTo>
                  <a:lnTo>
                    <a:pt x="885" y="229"/>
                  </a:lnTo>
                  <a:lnTo>
                    <a:pt x="881" y="236"/>
                  </a:lnTo>
                  <a:lnTo>
                    <a:pt x="878" y="244"/>
                  </a:lnTo>
                  <a:lnTo>
                    <a:pt x="876" y="247"/>
                  </a:lnTo>
                  <a:lnTo>
                    <a:pt x="876" y="252"/>
                  </a:lnTo>
                  <a:lnTo>
                    <a:pt x="876" y="252"/>
                  </a:lnTo>
                  <a:lnTo>
                    <a:pt x="876" y="257"/>
                  </a:lnTo>
                  <a:lnTo>
                    <a:pt x="876" y="262"/>
                  </a:lnTo>
                  <a:lnTo>
                    <a:pt x="876" y="264"/>
                  </a:lnTo>
                  <a:lnTo>
                    <a:pt x="878" y="267"/>
                  </a:lnTo>
                  <a:lnTo>
                    <a:pt x="878" y="267"/>
                  </a:lnTo>
                  <a:lnTo>
                    <a:pt x="879" y="269"/>
                  </a:lnTo>
                  <a:lnTo>
                    <a:pt x="883" y="269"/>
                  </a:lnTo>
                  <a:lnTo>
                    <a:pt x="886" y="269"/>
                  </a:lnTo>
                  <a:lnTo>
                    <a:pt x="889" y="270"/>
                  </a:lnTo>
                  <a:lnTo>
                    <a:pt x="889" y="270"/>
                  </a:lnTo>
                  <a:lnTo>
                    <a:pt x="892" y="270"/>
                  </a:lnTo>
                  <a:lnTo>
                    <a:pt x="896" y="269"/>
                  </a:lnTo>
                  <a:lnTo>
                    <a:pt x="908" y="266"/>
                  </a:lnTo>
                  <a:lnTo>
                    <a:pt x="908" y="266"/>
                  </a:lnTo>
                  <a:lnTo>
                    <a:pt x="916" y="266"/>
                  </a:lnTo>
                  <a:lnTo>
                    <a:pt x="925" y="269"/>
                  </a:lnTo>
                  <a:lnTo>
                    <a:pt x="939" y="276"/>
                  </a:lnTo>
                  <a:lnTo>
                    <a:pt x="939" y="276"/>
                  </a:lnTo>
                  <a:lnTo>
                    <a:pt x="942" y="279"/>
                  </a:lnTo>
                  <a:lnTo>
                    <a:pt x="943" y="281"/>
                  </a:lnTo>
                  <a:lnTo>
                    <a:pt x="943" y="284"/>
                  </a:lnTo>
                  <a:lnTo>
                    <a:pt x="945" y="289"/>
                  </a:lnTo>
                  <a:lnTo>
                    <a:pt x="945" y="289"/>
                  </a:lnTo>
                  <a:lnTo>
                    <a:pt x="946" y="290"/>
                  </a:lnTo>
                  <a:lnTo>
                    <a:pt x="945" y="291"/>
                  </a:lnTo>
                  <a:lnTo>
                    <a:pt x="942" y="293"/>
                  </a:lnTo>
                  <a:lnTo>
                    <a:pt x="939" y="296"/>
                  </a:lnTo>
                  <a:lnTo>
                    <a:pt x="937" y="297"/>
                  </a:lnTo>
                  <a:lnTo>
                    <a:pt x="937" y="300"/>
                  </a:lnTo>
                  <a:lnTo>
                    <a:pt x="937" y="300"/>
                  </a:lnTo>
                  <a:lnTo>
                    <a:pt x="937" y="303"/>
                  </a:lnTo>
                  <a:lnTo>
                    <a:pt x="940" y="304"/>
                  </a:lnTo>
                  <a:lnTo>
                    <a:pt x="946" y="308"/>
                  </a:lnTo>
                  <a:lnTo>
                    <a:pt x="953" y="310"/>
                  </a:lnTo>
                  <a:lnTo>
                    <a:pt x="956" y="313"/>
                  </a:lnTo>
                  <a:lnTo>
                    <a:pt x="956" y="313"/>
                  </a:lnTo>
                  <a:lnTo>
                    <a:pt x="955" y="313"/>
                  </a:lnTo>
                  <a:lnTo>
                    <a:pt x="949" y="313"/>
                  </a:lnTo>
                  <a:lnTo>
                    <a:pt x="937" y="311"/>
                  </a:lnTo>
                  <a:lnTo>
                    <a:pt x="937" y="311"/>
                  </a:lnTo>
                  <a:lnTo>
                    <a:pt x="935" y="308"/>
                  </a:lnTo>
                  <a:lnTo>
                    <a:pt x="933" y="306"/>
                  </a:lnTo>
                  <a:lnTo>
                    <a:pt x="930" y="301"/>
                  </a:lnTo>
                  <a:lnTo>
                    <a:pt x="930" y="301"/>
                  </a:lnTo>
                  <a:lnTo>
                    <a:pt x="930" y="299"/>
                  </a:lnTo>
                  <a:lnTo>
                    <a:pt x="932" y="296"/>
                  </a:lnTo>
                  <a:lnTo>
                    <a:pt x="933" y="293"/>
                  </a:lnTo>
                  <a:lnTo>
                    <a:pt x="935" y="289"/>
                  </a:lnTo>
                  <a:lnTo>
                    <a:pt x="935" y="289"/>
                  </a:lnTo>
                  <a:lnTo>
                    <a:pt x="933" y="286"/>
                  </a:lnTo>
                  <a:lnTo>
                    <a:pt x="932" y="283"/>
                  </a:lnTo>
                  <a:lnTo>
                    <a:pt x="926" y="279"/>
                  </a:lnTo>
                  <a:lnTo>
                    <a:pt x="926" y="279"/>
                  </a:lnTo>
                  <a:lnTo>
                    <a:pt x="922" y="274"/>
                  </a:lnTo>
                  <a:lnTo>
                    <a:pt x="919" y="273"/>
                  </a:lnTo>
                  <a:lnTo>
                    <a:pt x="916" y="273"/>
                  </a:lnTo>
                  <a:lnTo>
                    <a:pt x="916" y="273"/>
                  </a:lnTo>
                  <a:lnTo>
                    <a:pt x="905" y="274"/>
                  </a:lnTo>
                  <a:lnTo>
                    <a:pt x="898" y="276"/>
                  </a:lnTo>
                  <a:lnTo>
                    <a:pt x="892" y="279"/>
                  </a:lnTo>
                  <a:lnTo>
                    <a:pt x="892" y="279"/>
                  </a:lnTo>
                  <a:lnTo>
                    <a:pt x="890" y="281"/>
                  </a:lnTo>
                  <a:lnTo>
                    <a:pt x="890" y="283"/>
                  </a:lnTo>
                  <a:lnTo>
                    <a:pt x="890" y="290"/>
                  </a:lnTo>
                  <a:lnTo>
                    <a:pt x="895" y="301"/>
                  </a:lnTo>
                  <a:lnTo>
                    <a:pt x="895" y="301"/>
                  </a:lnTo>
                  <a:lnTo>
                    <a:pt x="895" y="304"/>
                  </a:lnTo>
                  <a:lnTo>
                    <a:pt x="893" y="306"/>
                  </a:lnTo>
                  <a:lnTo>
                    <a:pt x="889" y="311"/>
                  </a:lnTo>
                  <a:lnTo>
                    <a:pt x="883" y="316"/>
                  </a:lnTo>
                  <a:lnTo>
                    <a:pt x="882" y="318"/>
                  </a:lnTo>
                  <a:lnTo>
                    <a:pt x="882" y="320"/>
                  </a:lnTo>
                  <a:lnTo>
                    <a:pt x="882" y="320"/>
                  </a:lnTo>
                  <a:lnTo>
                    <a:pt x="881" y="323"/>
                  </a:lnTo>
                  <a:lnTo>
                    <a:pt x="879" y="326"/>
                  </a:lnTo>
                  <a:lnTo>
                    <a:pt x="869" y="331"/>
                  </a:lnTo>
                  <a:lnTo>
                    <a:pt x="869" y="331"/>
                  </a:lnTo>
                  <a:lnTo>
                    <a:pt x="859" y="337"/>
                  </a:lnTo>
                  <a:lnTo>
                    <a:pt x="856" y="340"/>
                  </a:lnTo>
                  <a:lnTo>
                    <a:pt x="855" y="344"/>
                  </a:lnTo>
                  <a:lnTo>
                    <a:pt x="855" y="344"/>
                  </a:lnTo>
                  <a:lnTo>
                    <a:pt x="855" y="345"/>
                  </a:lnTo>
                  <a:lnTo>
                    <a:pt x="854" y="347"/>
                  </a:lnTo>
                  <a:lnTo>
                    <a:pt x="849" y="347"/>
                  </a:lnTo>
                  <a:lnTo>
                    <a:pt x="845" y="345"/>
                  </a:lnTo>
                  <a:lnTo>
                    <a:pt x="841" y="344"/>
                  </a:lnTo>
                  <a:lnTo>
                    <a:pt x="841" y="344"/>
                  </a:lnTo>
                  <a:lnTo>
                    <a:pt x="836" y="343"/>
                  </a:lnTo>
                  <a:lnTo>
                    <a:pt x="832" y="344"/>
                  </a:lnTo>
                  <a:lnTo>
                    <a:pt x="826" y="344"/>
                  </a:lnTo>
                  <a:lnTo>
                    <a:pt x="822" y="345"/>
                  </a:lnTo>
                  <a:lnTo>
                    <a:pt x="822" y="345"/>
                  </a:lnTo>
                  <a:lnTo>
                    <a:pt x="818" y="344"/>
                  </a:lnTo>
                  <a:lnTo>
                    <a:pt x="815" y="343"/>
                  </a:lnTo>
                  <a:lnTo>
                    <a:pt x="812" y="341"/>
                  </a:lnTo>
                  <a:lnTo>
                    <a:pt x="809" y="341"/>
                  </a:lnTo>
                  <a:lnTo>
                    <a:pt x="809" y="341"/>
                  </a:lnTo>
                  <a:lnTo>
                    <a:pt x="805" y="341"/>
                  </a:lnTo>
                  <a:lnTo>
                    <a:pt x="802" y="340"/>
                  </a:lnTo>
                  <a:lnTo>
                    <a:pt x="801" y="337"/>
                  </a:lnTo>
                  <a:lnTo>
                    <a:pt x="801" y="334"/>
                  </a:lnTo>
                  <a:lnTo>
                    <a:pt x="801" y="334"/>
                  </a:lnTo>
                  <a:lnTo>
                    <a:pt x="804" y="333"/>
                  </a:lnTo>
                  <a:lnTo>
                    <a:pt x="807" y="333"/>
                  </a:lnTo>
                  <a:lnTo>
                    <a:pt x="808" y="334"/>
                  </a:lnTo>
                  <a:lnTo>
                    <a:pt x="809" y="337"/>
                  </a:lnTo>
                  <a:lnTo>
                    <a:pt x="809" y="337"/>
                  </a:lnTo>
                  <a:lnTo>
                    <a:pt x="811" y="338"/>
                  </a:lnTo>
                  <a:lnTo>
                    <a:pt x="812" y="338"/>
                  </a:lnTo>
                  <a:lnTo>
                    <a:pt x="819" y="335"/>
                  </a:lnTo>
                  <a:lnTo>
                    <a:pt x="819" y="335"/>
                  </a:lnTo>
                  <a:lnTo>
                    <a:pt x="822" y="335"/>
                  </a:lnTo>
                  <a:lnTo>
                    <a:pt x="824" y="335"/>
                  </a:lnTo>
                  <a:lnTo>
                    <a:pt x="825" y="338"/>
                  </a:lnTo>
                  <a:lnTo>
                    <a:pt x="828" y="340"/>
                  </a:lnTo>
                  <a:lnTo>
                    <a:pt x="828" y="340"/>
                  </a:lnTo>
                  <a:lnTo>
                    <a:pt x="832" y="338"/>
                  </a:lnTo>
                  <a:lnTo>
                    <a:pt x="834" y="338"/>
                  </a:lnTo>
                  <a:lnTo>
                    <a:pt x="834" y="337"/>
                  </a:lnTo>
                  <a:lnTo>
                    <a:pt x="836" y="335"/>
                  </a:lnTo>
                  <a:lnTo>
                    <a:pt x="836" y="335"/>
                  </a:lnTo>
                  <a:lnTo>
                    <a:pt x="839" y="335"/>
                  </a:lnTo>
                  <a:lnTo>
                    <a:pt x="841" y="335"/>
                  </a:lnTo>
                  <a:lnTo>
                    <a:pt x="841" y="334"/>
                  </a:lnTo>
                  <a:lnTo>
                    <a:pt x="841" y="333"/>
                  </a:lnTo>
                  <a:lnTo>
                    <a:pt x="841" y="333"/>
                  </a:lnTo>
                  <a:lnTo>
                    <a:pt x="841" y="330"/>
                  </a:lnTo>
                  <a:lnTo>
                    <a:pt x="842" y="328"/>
                  </a:lnTo>
                  <a:lnTo>
                    <a:pt x="848" y="327"/>
                  </a:lnTo>
                  <a:lnTo>
                    <a:pt x="848" y="327"/>
                  </a:lnTo>
                  <a:lnTo>
                    <a:pt x="849" y="324"/>
                  </a:lnTo>
                  <a:lnTo>
                    <a:pt x="851" y="323"/>
                  </a:lnTo>
                  <a:lnTo>
                    <a:pt x="851" y="320"/>
                  </a:lnTo>
                  <a:lnTo>
                    <a:pt x="852" y="318"/>
                  </a:lnTo>
                  <a:lnTo>
                    <a:pt x="852" y="318"/>
                  </a:lnTo>
                  <a:lnTo>
                    <a:pt x="854" y="317"/>
                  </a:lnTo>
                  <a:lnTo>
                    <a:pt x="855" y="314"/>
                  </a:lnTo>
                  <a:lnTo>
                    <a:pt x="855" y="313"/>
                  </a:lnTo>
                  <a:lnTo>
                    <a:pt x="856" y="313"/>
                  </a:lnTo>
                  <a:lnTo>
                    <a:pt x="856" y="313"/>
                  </a:lnTo>
                  <a:lnTo>
                    <a:pt x="859" y="311"/>
                  </a:lnTo>
                  <a:lnTo>
                    <a:pt x="861" y="310"/>
                  </a:lnTo>
                  <a:lnTo>
                    <a:pt x="862" y="308"/>
                  </a:lnTo>
                  <a:lnTo>
                    <a:pt x="865" y="307"/>
                  </a:lnTo>
                  <a:lnTo>
                    <a:pt x="865" y="307"/>
                  </a:lnTo>
                  <a:lnTo>
                    <a:pt x="866" y="307"/>
                  </a:lnTo>
                  <a:lnTo>
                    <a:pt x="868" y="304"/>
                  </a:lnTo>
                  <a:lnTo>
                    <a:pt x="868" y="303"/>
                  </a:lnTo>
                  <a:lnTo>
                    <a:pt x="868" y="300"/>
                  </a:lnTo>
                  <a:lnTo>
                    <a:pt x="868" y="300"/>
                  </a:lnTo>
                  <a:lnTo>
                    <a:pt x="866" y="297"/>
                  </a:lnTo>
                  <a:lnTo>
                    <a:pt x="868" y="294"/>
                  </a:lnTo>
                  <a:lnTo>
                    <a:pt x="869" y="291"/>
                  </a:lnTo>
                  <a:lnTo>
                    <a:pt x="872" y="289"/>
                  </a:lnTo>
                  <a:lnTo>
                    <a:pt x="872" y="289"/>
                  </a:lnTo>
                  <a:lnTo>
                    <a:pt x="873" y="289"/>
                  </a:lnTo>
                  <a:lnTo>
                    <a:pt x="875" y="287"/>
                  </a:lnTo>
                  <a:lnTo>
                    <a:pt x="873" y="284"/>
                  </a:lnTo>
                  <a:lnTo>
                    <a:pt x="872" y="283"/>
                  </a:lnTo>
                  <a:lnTo>
                    <a:pt x="872" y="283"/>
                  </a:lnTo>
                  <a:lnTo>
                    <a:pt x="865" y="277"/>
                  </a:lnTo>
                  <a:lnTo>
                    <a:pt x="861" y="273"/>
                  </a:lnTo>
                  <a:lnTo>
                    <a:pt x="859" y="270"/>
                  </a:lnTo>
                  <a:lnTo>
                    <a:pt x="859" y="270"/>
                  </a:lnTo>
                  <a:lnTo>
                    <a:pt x="859" y="262"/>
                  </a:lnTo>
                  <a:lnTo>
                    <a:pt x="859" y="256"/>
                  </a:lnTo>
                  <a:lnTo>
                    <a:pt x="859" y="253"/>
                  </a:lnTo>
                  <a:lnTo>
                    <a:pt x="859" y="253"/>
                  </a:lnTo>
                  <a:lnTo>
                    <a:pt x="859" y="246"/>
                  </a:lnTo>
                  <a:lnTo>
                    <a:pt x="859" y="237"/>
                  </a:lnTo>
                  <a:lnTo>
                    <a:pt x="859" y="237"/>
                  </a:lnTo>
                  <a:lnTo>
                    <a:pt x="859" y="234"/>
                  </a:lnTo>
                  <a:lnTo>
                    <a:pt x="861" y="230"/>
                  </a:lnTo>
                  <a:lnTo>
                    <a:pt x="863" y="222"/>
                  </a:lnTo>
                  <a:lnTo>
                    <a:pt x="863" y="222"/>
                  </a:lnTo>
                  <a:lnTo>
                    <a:pt x="863" y="219"/>
                  </a:lnTo>
                  <a:lnTo>
                    <a:pt x="862" y="215"/>
                  </a:lnTo>
                  <a:lnTo>
                    <a:pt x="859" y="210"/>
                  </a:lnTo>
                  <a:lnTo>
                    <a:pt x="854" y="206"/>
                  </a:lnTo>
                  <a:lnTo>
                    <a:pt x="851" y="203"/>
                  </a:lnTo>
                  <a:lnTo>
                    <a:pt x="851" y="203"/>
                  </a:lnTo>
                  <a:lnTo>
                    <a:pt x="848" y="200"/>
                  </a:lnTo>
                  <a:lnTo>
                    <a:pt x="848" y="198"/>
                  </a:lnTo>
                  <a:lnTo>
                    <a:pt x="851" y="195"/>
                  </a:lnTo>
                  <a:lnTo>
                    <a:pt x="855" y="190"/>
                  </a:lnTo>
                  <a:lnTo>
                    <a:pt x="855" y="190"/>
                  </a:lnTo>
                  <a:lnTo>
                    <a:pt x="858" y="188"/>
                  </a:lnTo>
                  <a:lnTo>
                    <a:pt x="859" y="185"/>
                  </a:lnTo>
                  <a:lnTo>
                    <a:pt x="862" y="176"/>
                  </a:lnTo>
                  <a:lnTo>
                    <a:pt x="862" y="169"/>
                  </a:lnTo>
                  <a:lnTo>
                    <a:pt x="862" y="163"/>
                  </a:lnTo>
                  <a:lnTo>
                    <a:pt x="862" y="163"/>
                  </a:lnTo>
                  <a:lnTo>
                    <a:pt x="859" y="161"/>
                  </a:lnTo>
                  <a:lnTo>
                    <a:pt x="854" y="159"/>
                  </a:lnTo>
                  <a:lnTo>
                    <a:pt x="848" y="158"/>
                  </a:lnTo>
                  <a:lnTo>
                    <a:pt x="842" y="156"/>
                  </a:lnTo>
                  <a:lnTo>
                    <a:pt x="842" y="156"/>
                  </a:lnTo>
                  <a:lnTo>
                    <a:pt x="826" y="156"/>
                  </a:lnTo>
                  <a:lnTo>
                    <a:pt x="812" y="155"/>
                  </a:lnTo>
                  <a:lnTo>
                    <a:pt x="812" y="155"/>
                  </a:lnTo>
                  <a:lnTo>
                    <a:pt x="808" y="156"/>
                  </a:lnTo>
                  <a:lnTo>
                    <a:pt x="807" y="158"/>
                  </a:lnTo>
                  <a:lnTo>
                    <a:pt x="802" y="165"/>
                  </a:lnTo>
                  <a:lnTo>
                    <a:pt x="802" y="165"/>
                  </a:lnTo>
                  <a:lnTo>
                    <a:pt x="798" y="173"/>
                  </a:lnTo>
                  <a:lnTo>
                    <a:pt x="795" y="180"/>
                  </a:lnTo>
                  <a:lnTo>
                    <a:pt x="792" y="188"/>
                  </a:lnTo>
                  <a:lnTo>
                    <a:pt x="792" y="188"/>
                  </a:lnTo>
                  <a:lnTo>
                    <a:pt x="791" y="190"/>
                  </a:lnTo>
                  <a:lnTo>
                    <a:pt x="788" y="193"/>
                  </a:lnTo>
                  <a:lnTo>
                    <a:pt x="782" y="199"/>
                  </a:lnTo>
                  <a:lnTo>
                    <a:pt x="771" y="203"/>
                  </a:lnTo>
                  <a:lnTo>
                    <a:pt x="771" y="203"/>
                  </a:lnTo>
                  <a:lnTo>
                    <a:pt x="767" y="206"/>
                  </a:lnTo>
                  <a:lnTo>
                    <a:pt x="764" y="210"/>
                  </a:lnTo>
                  <a:lnTo>
                    <a:pt x="762" y="215"/>
                  </a:lnTo>
                  <a:lnTo>
                    <a:pt x="764" y="217"/>
                  </a:lnTo>
                  <a:lnTo>
                    <a:pt x="764" y="217"/>
                  </a:lnTo>
                  <a:lnTo>
                    <a:pt x="767" y="219"/>
                  </a:lnTo>
                  <a:lnTo>
                    <a:pt x="768" y="219"/>
                  </a:lnTo>
                  <a:lnTo>
                    <a:pt x="771" y="219"/>
                  </a:lnTo>
                  <a:lnTo>
                    <a:pt x="772" y="220"/>
                  </a:lnTo>
                  <a:lnTo>
                    <a:pt x="772" y="220"/>
                  </a:lnTo>
                  <a:lnTo>
                    <a:pt x="774" y="222"/>
                  </a:lnTo>
                  <a:lnTo>
                    <a:pt x="774" y="226"/>
                  </a:lnTo>
                  <a:lnTo>
                    <a:pt x="771" y="233"/>
                  </a:lnTo>
                  <a:lnTo>
                    <a:pt x="771" y="233"/>
                  </a:lnTo>
                  <a:lnTo>
                    <a:pt x="771" y="234"/>
                  </a:lnTo>
                  <a:lnTo>
                    <a:pt x="771" y="236"/>
                  </a:lnTo>
                  <a:lnTo>
                    <a:pt x="771" y="237"/>
                  </a:lnTo>
                  <a:lnTo>
                    <a:pt x="770" y="240"/>
                  </a:lnTo>
                  <a:lnTo>
                    <a:pt x="770" y="240"/>
                  </a:lnTo>
                  <a:lnTo>
                    <a:pt x="767" y="243"/>
                  </a:lnTo>
                  <a:lnTo>
                    <a:pt x="765" y="246"/>
                  </a:lnTo>
                  <a:lnTo>
                    <a:pt x="764" y="249"/>
                  </a:lnTo>
                  <a:lnTo>
                    <a:pt x="765" y="252"/>
                  </a:lnTo>
                  <a:lnTo>
                    <a:pt x="765" y="252"/>
                  </a:lnTo>
                  <a:lnTo>
                    <a:pt x="768" y="253"/>
                  </a:lnTo>
                  <a:lnTo>
                    <a:pt x="772" y="254"/>
                  </a:lnTo>
                  <a:lnTo>
                    <a:pt x="784" y="259"/>
                  </a:lnTo>
                  <a:lnTo>
                    <a:pt x="784" y="259"/>
                  </a:lnTo>
                  <a:lnTo>
                    <a:pt x="787" y="260"/>
                  </a:lnTo>
                  <a:lnTo>
                    <a:pt x="788" y="264"/>
                  </a:lnTo>
                  <a:lnTo>
                    <a:pt x="788" y="267"/>
                  </a:lnTo>
                  <a:lnTo>
                    <a:pt x="791" y="271"/>
                  </a:lnTo>
                  <a:lnTo>
                    <a:pt x="791" y="271"/>
                  </a:lnTo>
                  <a:lnTo>
                    <a:pt x="794" y="273"/>
                  </a:lnTo>
                  <a:lnTo>
                    <a:pt x="797" y="274"/>
                  </a:lnTo>
                  <a:lnTo>
                    <a:pt x="798" y="274"/>
                  </a:lnTo>
                  <a:lnTo>
                    <a:pt x="801" y="276"/>
                  </a:lnTo>
                  <a:lnTo>
                    <a:pt x="801" y="276"/>
                  </a:lnTo>
                  <a:lnTo>
                    <a:pt x="799" y="280"/>
                  </a:lnTo>
                  <a:lnTo>
                    <a:pt x="797" y="286"/>
                  </a:lnTo>
                  <a:lnTo>
                    <a:pt x="794" y="290"/>
                  </a:lnTo>
                  <a:lnTo>
                    <a:pt x="791" y="291"/>
                  </a:lnTo>
                  <a:lnTo>
                    <a:pt x="791" y="291"/>
                  </a:lnTo>
                  <a:lnTo>
                    <a:pt x="787" y="290"/>
                  </a:lnTo>
                  <a:lnTo>
                    <a:pt x="781" y="286"/>
                  </a:lnTo>
                  <a:lnTo>
                    <a:pt x="771" y="277"/>
                  </a:lnTo>
                  <a:lnTo>
                    <a:pt x="771" y="277"/>
                  </a:lnTo>
                  <a:lnTo>
                    <a:pt x="760" y="271"/>
                  </a:lnTo>
                  <a:lnTo>
                    <a:pt x="745" y="266"/>
                  </a:lnTo>
                  <a:lnTo>
                    <a:pt x="745" y="266"/>
                  </a:lnTo>
                  <a:lnTo>
                    <a:pt x="734" y="262"/>
                  </a:lnTo>
                  <a:lnTo>
                    <a:pt x="730" y="260"/>
                  </a:lnTo>
                  <a:lnTo>
                    <a:pt x="724" y="257"/>
                  </a:lnTo>
                  <a:lnTo>
                    <a:pt x="724" y="257"/>
                  </a:lnTo>
                  <a:lnTo>
                    <a:pt x="717" y="253"/>
                  </a:lnTo>
                  <a:lnTo>
                    <a:pt x="711" y="250"/>
                  </a:lnTo>
                  <a:lnTo>
                    <a:pt x="704" y="249"/>
                  </a:lnTo>
                  <a:lnTo>
                    <a:pt x="694" y="249"/>
                  </a:lnTo>
                  <a:lnTo>
                    <a:pt x="694" y="249"/>
                  </a:lnTo>
                  <a:lnTo>
                    <a:pt x="684" y="249"/>
                  </a:lnTo>
                  <a:lnTo>
                    <a:pt x="676" y="247"/>
                  </a:lnTo>
                  <a:lnTo>
                    <a:pt x="670" y="246"/>
                  </a:lnTo>
                  <a:lnTo>
                    <a:pt x="664" y="246"/>
                  </a:lnTo>
                  <a:lnTo>
                    <a:pt x="664" y="246"/>
                  </a:lnTo>
                  <a:lnTo>
                    <a:pt x="661" y="246"/>
                  </a:lnTo>
                  <a:lnTo>
                    <a:pt x="660" y="243"/>
                  </a:lnTo>
                  <a:lnTo>
                    <a:pt x="657" y="240"/>
                  </a:lnTo>
                  <a:lnTo>
                    <a:pt x="653" y="237"/>
                  </a:lnTo>
                  <a:lnTo>
                    <a:pt x="653" y="237"/>
                  </a:lnTo>
                  <a:lnTo>
                    <a:pt x="642" y="232"/>
                  </a:lnTo>
                  <a:lnTo>
                    <a:pt x="637" y="230"/>
                  </a:lnTo>
                  <a:lnTo>
                    <a:pt x="633" y="232"/>
                  </a:lnTo>
                  <a:lnTo>
                    <a:pt x="633" y="232"/>
                  </a:lnTo>
                  <a:lnTo>
                    <a:pt x="632" y="234"/>
                  </a:lnTo>
                  <a:lnTo>
                    <a:pt x="632" y="239"/>
                  </a:lnTo>
                  <a:lnTo>
                    <a:pt x="633" y="242"/>
                  </a:lnTo>
                  <a:lnTo>
                    <a:pt x="639" y="244"/>
                  </a:lnTo>
                  <a:lnTo>
                    <a:pt x="639" y="244"/>
                  </a:lnTo>
                  <a:lnTo>
                    <a:pt x="642" y="246"/>
                  </a:lnTo>
                  <a:lnTo>
                    <a:pt x="644" y="247"/>
                  </a:lnTo>
                  <a:lnTo>
                    <a:pt x="646" y="249"/>
                  </a:lnTo>
                  <a:lnTo>
                    <a:pt x="650" y="249"/>
                  </a:lnTo>
                  <a:lnTo>
                    <a:pt x="650" y="249"/>
                  </a:lnTo>
                  <a:lnTo>
                    <a:pt x="654" y="249"/>
                  </a:lnTo>
                  <a:lnTo>
                    <a:pt x="659" y="250"/>
                  </a:lnTo>
                  <a:lnTo>
                    <a:pt x="660" y="253"/>
                  </a:lnTo>
                  <a:lnTo>
                    <a:pt x="660" y="256"/>
                  </a:lnTo>
                  <a:lnTo>
                    <a:pt x="660" y="256"/>
                  </a:lnTo>
                  <a:lnTo>
                    <a:pt x="660" y="260"/>
                  </a:lnTo>
                  <a:lnTo>
                    <a:pt x="663" y="264"/>
                  </a:lnTo>
                  <a:lnTo>
                    <a:pt x="667" y="270"/>
                  </a:lnTo>
                  <a:lnTo>
                    <a:pt x="667" y="270"/>
                  </a:lnTo>
                  <a:lnTo>
                    <a:pt x="669" y="273"/>
                  </a:lnTo>
                  <a:lnTo>
                    <a:pt x="669" y="276"/>
                  </a:lnTo>
                  <a:lnTo>
                    <a:pt x="666" y="277"/>
                  </a:lnTo>
                  <a:lnTo>
                    <a:pt x="663" y="279"/>
                  </a:lnTo>
                  <a:lnTo>
                    <a:pt x="663" y="279"/>
                  </a:lnTo>
                  <a:lnTo>
                    <a:pt x="653" y="280"/>
                  </a:lnTo>
                  <a:lnTo>
                    <a:pt x="652" y="281"/>
                  </a:lnTo>
                  <a:lnTo>
                    <a:pt x="652" y="284"/>
                  </a:lnTo>
                  <a:lnTo>
                    <a:pt x="652" y="284"/>
                  </a:lnTo>
                  <a:lnTo>
                    <a:pt x="653" y="287"/>
                  </a:lnTo>
                  <a:lnTo>
                    <a:pt x="652" y="289"/>
                  </a:lnTo>
                  <a:lnTo>
                    <a:pt x="647" y="289"/>
                  </a:lnTo>
                  <a:lnTo>
                    <a:pt x="643" y="287"/>
                  </a:lnTo>
                  <a:lnTo>
                    <a:pt x="643" y="287"/>
                  </a:lnTo>
                  <a:lnTo>
                    <a:pt x="640" y="286"/>
                  </a:lnTo>
                  <a:lnTo>
                    <a:pt x="640" y="283"/>
                  </a:lnTo>
                  <a:lnTo>
                    <a:pt x="642" y="280"/>
                  </a:lnTo>
                  <a:lnTo>
                    <a:pt x="643" y="277"/>
                  </a:lnTo>
                  <a:lnTo>
                    <a:pt x="643" y="277"/>
                  </a:lnTo>
                  <a:lnTo>
                    <a:pt x="644" y="277"/>
                  </a:lnTo>
                  <a:lnTo>
                    <a:pt x="643" y="276"/>
                  </a:lnTo>
                  <a:lnTo>
                    <a:pt x="642" y="274"/>
                  </a:lnTo>
                  <a:lnTo>
                    <a:pt x="633" y="270"/>
                  </a:lnTo>
                  <a:lnTo>
                    <a:pt x="633" y="270"/>
                  </a:lnTo>
                  <a:lnTo>
                    <a:pt x="629" y="271"/>
                  </a:lnTo>
                  <a:lnTo>
                    <a:pt x="622" y="276"/>
                  </a:lnTo>
                  <a:lnTo>
                    <a:pt x="609" y="283"/>
                  </a:lnTo>
                  <a:lnTo>
                    <a:pt x="609" y="283"/>
                  </a:lnTo>
                  <a:lnTo>
                    <a:pt x="605" y="283"/>
                  </a:lnTo>
                  <a:lnTo>
                    <a:pt x="597" y="283"/>
                  </a:lnTo>
                  <a:lnTo>
                    <a:pt x="590" y="281"/>
                  </a:lnTo>
                  <a:lnTo>
                    <a:pt x="582" y="283"/>
                  </a:lnTo>
                  <a:lnTo>
                    <a:pt x="582" y="283"/>
                  </a:lnTo>
                  <a:lnTo>
                    <a:pt x="575" y="286"/>
                  </a:lnTo>
                  <a:lnTo>
                    <a:pt x="572" y="290"/>
                  </a:lnTo>
                  <a:lnTo>
                    <a:pt x="569" y="293"/>
                  </a:lnTo>
                  <a:lnTo>
                    <a:pt x="569" y="294"/>
                  </a:lnTo>
                  <a:lnTo>
                    <a:pt x="568" y="294"/>
                  </a:lnTo>
                  <a:lnTo>
                    <a:pt x="568" y="294"/>
                  </a:lnTo>
                  <a:lnTo>
                    <a:pt x="556" y="294"/>
                  </a:lnTo>
                  <a:lnTo>
                    <a:pt x="551" y="293"/>
                  </a:lnTo>
                  <a:lnTo>
                    <a:pt x="545" y="291"/>
                  </a:lnTo>
                  <a:lnTo>
                    <a:pt x="545" y="291"/>
                  </a:lnTo>
                  <a:lnTo>
                    <a:pt x="543" y="290"/>
                  </a:lnTo>
                  <a:lnTo>
                    <a:pt x="543" y="289"/>
                  </a:lnTo>
                  <a:lnTo>
                    <a:pt x="549" y="287"/>
                  </a:lnTo>
                  <a:lnTo>
                    <a:pt x="549" y="287"/>
                  </a:lnTo>
                  <a:lnTo>
                    <a:pt x="552" y="287"/>
                  </a:lnTo>
                  <a:lnTo>
                    <a:pt x="555" y="287"/>
                  </a:lnTo>
                  <a:lnTo>
                    <a:pt x="555" y="286"/>
                  </a:lnTo>
                  <a:lnTo>
                    <a:pt x="553" y="283"/>
                  </a:lnTo>
                  <a:lnTo>
                    <a:pt x="553" y="283"/>
                  </a:lnTo>
                  <a:lnTo>
                    <a:pt x="552" y="280"/>
                  </a:lnTo>
                  <a:lnTo>
                    <a:pt x="553" y="277"/>
                  </a:lnTo>
                  <a:lnTo>
                    <a:pt x="556" y="274"/>
                  </a:lnTo>
                  <a:lnTo>
                    <a:pt x="556" y="271"/>
                  </a:lnTo>
                  <a:lnTo>
                    <a:pt x="556" y="271"/>
                  </a:lnTo>
                  <a:lnTo>
                    <a:pt x="556" y="271"/>
                  </a:lnTo>
                  <a:lnTo>
                    <a:pt x="553" y="271"/>
                  </a:lnTo>
                  <a:lnTo>
                    <a:pt x="546" y="273"/>
                  </a:lnTo>
                  <a:lnTo>
                    <a:pt x="539" y="276"/>
                  </a:lnTo>
                  <a:lnTo>
                    <a:pt x="535" y="279"/>
                  </a:lnTo>
                  <a:lnTo>
                    <a:pt x="535" y="279"/>
                  </a:lnTo>
                  <a:lnTo>
                    <a:pt x="533" y="281"/>
                  </a:lnTo>
                  <a:lnTo>
                    <a:pt x="533" y="283"/>
                  </a:lnTo>
                  <a:lnTo>
                    <a:pt x="533" y="286"/>
                  </a:lnTo>
                  <a:lnTo>
                    <a:pt x="532" y="287"/>
                  </a:lnTo>
                  <a:lnTo>
                    <a:pt x="532" y="287"/>
                  </a:lnTo>
                  <a:lnTo>
                    <a:pt x="529" y="287"/>
                  </a:lnTo>
                  <a:lnTo>
                    <a:pt x="528" y="287"/>
                  </a:lnTo>
                  <a:lnTo>
                    <a:pt x="526" y="284"/>
                  </a:lnTo>
                  <a:lnTo>
                    <a:pt x="525" y="283"/>
                  </a:lnTo>
                  <a:lnTo>
                    <a:pt x="525" y="283"/>
                  </a:lnTo>
                  <a:lnTo>
                    <a:pt x="518" y="283"/>
                  </a:lnTo>
                  <a:lnTo>
                    <a:pt x="506" y="286"/>
                  </a:lnTo>
                  <a:lnTo>
                    <a:pt x="495" y="290"/>
                  </a:lnTo>
                  <a:lnTo>
                    <a:pt x="491" y="291"/>
                  </a:lnTo>
                  <a:lnTo>
                    <a:pt x="488" y="294"/>
                  </a:lnTo>
                  <a:lnTo>
                    <a:pt x="488" y="294"/>
                  </a:lnTo>
                  <a:lnTo>
                    <a:pt x="484" y="297"/>
                  </a:lnTo>
                  <a:lnTo>
                    <a:pt x="478" y="300"/>
                  </a:lnTo>
                  <a:lnTo>
                    <a:pt x="474" y="301"/>
                  </a:lnTo>
                  <a:lnTo>
                    <a:pt x="472" y="304"/>
                  </a:lnTo>
                  <a:lnTo>
                    <a:pt x="472" y="304"/>
                  </a:lnTo>
                  <a:lnTo>
                    <a:pt x="472" y="304"/>
                  </a:lnTo>
                  <a:lnTo>
                    <a:pt x="471" y="306"/>
                  </a:lnTo>
                  <a:lnTo>
                    <a:pt x="465" y="307"/>
                  </a:lnTo>
                  <a:lnTo>
                    <a:pt x="459" y="307"/>
                  </a:lnTo>
                  <a:lnTo>
                    <a:pt x="455" y="308"/>
                  </a:lnTo>
                  <a:lnTo>
                    <a:pt x="455" y="308"/>
                  </a:lnTo>
                  <a:lnTo>
                    <a:pt x="454" y="310"/>
                  </a:lnTo>
                  <a:lnTo>
                    <a:pt x="452" y="311"/>
                  </a:lnTo>
                  <a:lnTo>
                    <a:pt x="452" y="317"/>
                  </a:lnTo>
                  <a:lnTo>
                    <a:pt x="452" y="321"/>
                  </a:lnTo>
                  <a:lnTo>
                    <a:pt x="451" y="326"/>
                  </a:lnTo>
                  <a:lnTo>
                    <a:pt x="451" y="326"/>
                  </a:lnTo>
                  <a:lnTo>
                    <a:pt x="450" y="327"/>
                  </a:lnTo>
                  <a:lnTo>
                    <a:pt x="447" y="328"/>
                  </a:lnTo>
                  <a:lnTo>
                    <a:pt x="440" y="330"/>
                  </a:lnTo>
                  <a:lnTo>
                    <a:pt x="424" y="330"/>
                  </a:lnTo>
                  <a:lnTo>
                    <a:pt x="424" y="330"/>
                  </a:lnTo>
                  <a:lnTo>
                    <a:pt x="422" y="328"/>
                  </a:lnTo>
                  <a:lnTo>
                    <a:pt x="420" y="328"/>
                  </a:lnTo>
                  <a:lnTo>
                    <a:pt x="417" y="324"/>
                  </a:lnTo>
                  <a:lnTo>
                    <a:pt x="414" y="320"/>
                  </a:lnTo>
                  <a:lnTo>
                    <a:pt x="411" y="317"/>
                  </a:lnTo>
                  <a:lnTo>
                    <a:pt x="411" y="317"/>
                  </a:lnTo>
                  <a:lnTo>
                    <a:pt x="410" y="316"/>
                  </a:lnTo>
                  <a:lnTo>
                    <a:pt x="408" y="313"/>
                  </a:lnTo>
                  <a:lnTo>
                    <a:pt x="411" y="307"/>
                  </a:lnTo>
                  <a:lnTo>
                    <a:pt x="411" y="307"/>
                  </a:lnTo>
                  <a:lnTo>
                    <a:pt x="413" y="306"/>
                  </a:lnTo>
                  <a:lnTo>
                    <a:pt x="415" y="306"/>
                  </a:lnTo>
                  <a:lnTo>
                    <a:pt x="418" y="304"/>
                  </a:lnTo>
                  <a:lnTo>
                    <a:pt x="422" y="303"/>
                  </a:lnTo>
                  <a:lnTo>
                    <a:pt x="422" y="303"/>
                  </a:lnTo>
                  <a:lnTo>
                    <a:pt x="427" y="301"/>
                  </a:lnTo>
                  <a:lnTo>
                    <a:pt x="431" y="303"/>
                  </a:lnTo>
                  <a:lnTo>
                    <a:pt x="434" y="303"/>
                  </a:lnTo>
                  <a:lnTo>
                    <a:pt x="437" y="303"/>
                  </a:lnTo>
                  <a:lnTo>
                    <a:pt x="437" y="303"/>
                  </a:lnTo>
                  <a:lnTo>
                    <a:pt x="437" y="301"/>
                  </a:lnTo>
                  <a:lnTo>
                    <a:pt x="435" y="300"/>
                  </a:lnTo>
                  <a:lnTo>
                    <a:pt x="432" y="296"/>
                  </a:lnTo>
                  <a:lnTo>
                    <a:pt x="428" y="291"/>
                  </a:lnTo>
                  <a:lnTo>
                    <a:pt x="427" y="287"/>
                  </a:lnTo>
                  <a:lnTo>
                    <a:pt x="427" y="287"/>
                  </a:lnTo>
                  <a:lnTo>
                    <a:pt x="425" y="284"/>
                  </a:lnTo>
                  <a:lnTo>
                    <a:pt x="424" y="283"/>
                  </a:lnTo>
                  <a:lnTo>
                    <a:pt x="418" y="281"/>
                  </a:lnTo>
                  <a:lnTo>
                    <a:pt x="413" y="280"/>
                  </a:lnTo>
                  <a:lnTo>
                    <a:pt x="407" y="281"/>
                  </a:lnTo>
                  <a:lnTo>
                    <a:pt x="407" y="281"/>
                  </a:lnTo>
                  <a:lnTo>
                    <a:pt x="401" y="281"/>
                  </a:lnTo>
                  <a:lnTo>
                    <a:pt x="395" y="281"/>
                  </a:lnTo>
                  <a:lnTo>
                    <a:pt x="387" y="279"/>
                  </a:lnTo>
                  <a:lnTo>
                    <a:pt x="387" y="279"/>
                  </a:lnTo>
                  <a:lnTo>
                    <a:pt x="384" y="279"/>
                  </a:lnTo>
                  <a:lnTo>
                    <a:pt x="383" y="280"/>
                  </a:lnTo>
                  <a:lnTo>
                    <a:pt x="385" y="283"/>
                  </a:lnTo>
                  <a:lnTo>
                    <a:pt x="390" y="286"/>
                  </a:lnTo>
                  <a:lnTo>
                    <a:pt x="390" y="286"/>
                  </a:lnTo>
                  <a:lnTo>
                    <a:pt x="393" y="287"/>
                  </a:lnTo>
                  <a:lnTo>
                    <a:pt x="394" y="290"/>
                  </a:lnTo>
                  <a:lnTo>
                    <a:pt x="394" y="293"/>
                  </a:lnTo>
                  <a:lnTo>
                    <a:pt x="394" y="296"/>
                  </a:lnTo>
                  <a:lnTo>
                    <a:pt x="394" y="296"/>
                  </a:lnTo>
                  <a:lnTo>
                    <a:pt x="394" y="300"/>
                  </a:lnTo>
                  <a:lnTo>
                    <a:pt x="393" y="304"/>
                  </a:lnTo>
                  <a:lnTo>
                    <a:pt x="388" y="314"/>
                  </a:lnTo>
                  <a:lnTo>
                    <a:pt x="388" y="314"/>
                  </a:lnTo>
                  <a:lnTo>
                    <a:pt x="385" y="317"/>
                  </a:lnTo>
                  <a:lnTo>
                    <a:pt x="387" y="320"/>
                  </a:lnTo>
                  <a:lnTo>
                    <a:pt x="388" y="320"/>
                  </a:lnTo>
                  <a:lnTo>
                    <a:pt x="393" y="320"/>
                  </a:lnTo>
                  <a:lnTo>
                    <a:pt x="393" y="320"/>
                  </a:lnTo>
                  <a:lnTo>
                    <a:pt x="395" y="320"/>
                  </a:lnTo>
                  <a:lnTo>
                    <a:pt x="397" y="321"/>
                  </a:lnTo>
                  <a:lnTo>
                    <a:pt x="398" y="324"/>
                  </a:lnTo>
                  <a:lnTo>
                    <a:pt x="398" y="334"/>
                  </a:lnTo>
                  <a:lnTo>
                    <a:pt x="398" y="334"/>
                  </a:lnTo>
                  <a:lnTo>
                    <a:pt x="398" y="338"/>
                  </a:lnTo>
                  <a:lnTo>
                    <a:pt x="397" y="341"/>
                  </a:lnTo>
                  <a:lnTo>
                    <a:pt x="394" y="344"/>
                  </a:lnTo>
                  <a:lnTo>
                    <a:pt x="394" y="347"/>
                  </a:lnTo>
                  <a:lnTo>
                    <a:pt x="394" y="347"/>
                  </a:lnTo>
                  <a:lnTo>
                    <a:pt x="393" y="348"/>
                  </a:lnTo>
                  <a:lnTo>
                    <a:pt x="391" y="347"/>
                  </a:lnTo>
                  <a:lnTo>
                    <a:pt x="388" y="345"/>
                  </a:lnTo>
                  <a:lnTo>
                    <a:pt x="387" y="345"/>
                  </a:lnTo>
                  <a:lnTo>
                    <a:pt x="387" y="345"/>
                  </a:lnTo>
                  <a:lnTo>
                    <a:pt x="385" y="347"/>
                  </a:lnTo>
                  <a:lnTo>
                    <a:pt x="384" y="345"/>
                  </a:lnTo>
                  <a:lnTo>
                    <a:pt x="383" y="341"/>
                  </a:lnTo>
                  <a:lnTo>
                    <a:pt x="383" y="341"/>
                  </a:lnTo>
                  <a:lnTo>
                    <a:pt x="380" y="340"/>
                  </a:lnTo>
                  <a:lnTo>
                    <a:pt x="376" y="338"/>
                  </a:lnTo>
                  <a:lnTo>
                    <a:pt x="366" y="338"/>
                  </a:lnTo>
                  <a:lnTo>
                    <a:pt x="366" y="338"/>
                  </a:lnTo>
                  <a:lnTo>
                    <a:pt x="363" y="338"/>
                  </a:lnTo>
                  <a:lnTo>
                    <a:pt x="360" y="338"/>
                  </a:lnTo>
                  <a:lnTo>
                    <a:pt x="356" y="343"/>
                  </a:lnTo>
                  <a:lnTo>
                    <a:pt x="356" y="343"/>
                  </a:lnTo>
                  <a:lnTo>
                    <a:pt x="353" y="345"/>
                  </a:lnTo>
                  <a:lnTo>
                    <a:pt x="350" y="348"/>
                  </a:lnTo>
                  <a:lnTo>
                    <a:pt x="341" y="350"/>
                  </a:lnTo>
                  <a:lnTo>
                    <a:pt x="341" y="350"/>
                  </a:lnTo>
                  <a:lnTo>
                    <a:pt x="339" y="351"/>
                  </a:lnTo>
                  <a:lnTo>
                    <a:pt x="334" y="354"/>
                  </a:lnTo>
                  <a:lnTo>
                    <a:pt x="326" y="361"/>
                  </a:lnTo>
                  <a:lnTo>
                    <a:pt x="326" y="361"/>
                  </a:lnTo>
                  <a:lnTo>
                    <a:pt x="324" y="363"/>
                  </a:lnTo>
                  <a:lnTo>
                    <a:pt x="323" y="367"/>
                  </a:lnTo>
                  <a:lnTo>
                    <a:pt x="324" y="370"/>
                  </a:lnTo>
                  <a:lnTo>
                    <a:pt x="327" y="374"/>
                  </a:lnTo>
                  <a:lnTo>
                    <a:pt x="327" y="374"/>
                  </a:lnTo>
                  <a:lnTo>
                    <a:pt x="331" y="378"/>
                  </a:lnTo>
                  <a:lnTo>
                    <a:pt x="333" y="382"/>
                  </a:lnTo>
                  <a:lnTo>
                    <a:pt x="334" y="385"/>
                  </a:lnTo>
                  <a:lnTo>
                    <a:pt x="334" y="387"/>
                  </a:lnTo>
                  <a:lnTo>
                    <a:pt x="334" y="387"/>
                  </a:lnTo>
                  <a:lnTo>
                    <a:pt x="333" y="388"/>
                  </a:lnTo>
                  <a:lnTo>
                    <a:pt x="331" y="388"/>
                  </a:lnTo>
                  <a:lnTo>
                    <a:pt x="324" y="390"/>
                  </a:lnTo>
                  <a:lnTo>
                    <a:pt x="319" y="388"/>
                  </a:lnTo>
                  <a:lnTo>
                    <a:pt x="314" y="385"/>
                  </a:lnTo>
                  <a:lnTo>
                    <a:pt x="314" y="385"/>
                  </a:lnTo>
                  <a:lnTo>
                    <a:pt x="312" y="384"/>
                  </a:lnTo>
                  <a:lnTo>
                    <a:pt x="307" y="382"/>
                  </a:lnTo>
                  <a:lnTo>
                    <a:pt x="299" y="382"/>
                  </a:lnTo>
                  <a:lnTo>
                    <a:pt x="299" y="382"/>
                  </a:lnTo>
                  <a:lnTo>
                    <a:pt x="294" y="381"/>
                  </a:lnTo>
                  <a:lnTo>
                    <a:pt x="289" y="377"/>
                  </a:lnTo>
                  <a:lnTo>
                    <a:pt x="284" y="372"/>
                  </a:lnTo>
                  <a:lnTo>
                    <a:pt x="280" y="371"/>
                  </a:lnTo>
                  <a:lnTo>
                    <a:pt x="280" y="371"/>
                  </a:lnTo>
                  <a:lnTo>
                    <a:pt x="276" y="372"/>
                  </a:lnTo>
                  <a:lnTo>
                    <a:pt x="273" y="374"/>
                  </a:lnTo>
                  <a:lnTo>
                    <a:pt x="270" y="380"/>
                  </a:lnTo>
                  <a:lnTo>
                    <a:pt x="270" y="380"/>
                  </a:lnTo>
                  <a:lnTo>
                    <a:pt x="270" y="382"/>
                  </a:lnTo>
                  <a:lnTo>
                    <a:pt x="270" y="384"/>
                  </a:lnTo>
                  <a:lnTo>
                    <a:pt x="275" y="390"/>
                  </a:lnTo>
                  <a:lnTo>
                    <a:pt x="275" y="390"/>
                  </a:lnTo>
                  <a:lnTo>
                    <a:pt x="277" y="392"/>
                  </a:lnTo>
                  <a:lnTo>
                    <a:pt x="282" y="394"/>
                  </a:lnTo>
                  <a:lnTo>
                    <a:pt x="290" y="395"/>
                  </a:lnTo>
                  <a:lnTo>
                    <a:pt x="290" y="395"/>
                  </a:lnTo>
                  <a:lnTo>
                    <a:pt x="293" y="397"/>
                  </a:lnTo>
                  <a:lnTo>
                    <a:pt x="293" y="398"/>
                  </a:lnTo>
                  <a:lnTo>
                    <a:pt x="292" y="405"/>
                  </a:lnTo>
                  <a:lnTo>
                    <a:pt x="292" y="405"/>
                  </a:lnTo>
                  <a:lnTo>
                    <a:pt x="290" y="407"/>
                  </a:lnTo>
                  <a:lnTo>
                    <a:pt x="286" y="408"/>
                  </a:lnTo>
                  <a:lnTo>
                    <a:pt x="283" y="408"/>
                  </a:lnTo>
                  <a:lnTo>
                    <a:pt x="280" y="407"/>
                  </a:lnTo>
                  <a:lnTo>
                    <a:pt x="280" y="407"/>
                  </a:lnTo>
                  <a:lnTo>
                    <a:pt x="277" y="405"/>
                  </a:lnTo>
                  <a:lnTo>
                    <a:pt x="273" y="405"/>
                  </a:lnTo>
                  <a:lnTo>
                    <a:pt x="269" y="404"/>
                  </a:lnTo>
                  <a:lnTo>
                    <a:pt x="267" y="404"/>
                  </a:lnTo>
                  <a:lnTo>
                    <a:pt x="267" y="402"/>
                  </a:lnTo>
                  <a:lnTo>
                    <a:pt x="267" y="402"/>
                  </a:lnTo>
                  <a:lnTo>
                    <a:pt x="266" y="400"/>
                  </a:lnTo>
                  <a:lnTo>
                    <a:pt x="263" y="397"/>
                  </a:lnTo>
                  <a:lnTo>
                    <a:pt x="257" y="395"/>
                  </a:lnTo>
                  <a:lnTo>
                    <a:pt x="253" y="394"/>
                  </a:lnTo>
                  <a:lnTo>
                    <a:pt x="253" y="394"/>
                  </a:lnTo>
                  <a:lnTo>
                    <a:pt x="247" y="394"/>
                  </a:lnTo>
                  <a:lnTo>
                    <a:pt x="246" y="392"/>
                  </a:lnTo>
                  <a:lnTo>
                    <a:pt x="245" y="390"/>
                  </a:lnTo>
                  <a:lnTo>
                    <a:pt x="245" y="385"/>
                  </a:lnTo>
                  <a:lnTo>
                    <a:pt x="245" y="385"/>
                  </a:lnTo>
                  <a:lnTo>
                    <a:pt x="243" y="381"/>
                  </a:lnTo>
                  <a:lnTo>
                    <a:pt x="242" y="378"/>
                  </a:lnTo>
                  <a:lnTo>
                    <a:pt x="240" y="375"/>
                  </a:lnTo>
                  <a:lnTo>
                    <a:pt x="240" y="374"/>
                  </a:lnTo>
                  <a:lnTo>
                    <a:pt x="240" y="374"/>
                  </a:lnTo>
                  <a:lnTo>
                    <a:pt x="239" y="368"/>
                  </a:lnTo>
                  <a:lnTo>
                    <a:pt x="239" y="365"/>
                  </a:lnTo>
                  <a:lnTo>
                    <a:pt x="240" y="363"/>
                  </a:lnTo>
                  <a:lnTo>
                    <a:pt x="240" y="363"/>
                  </a:lnTo>
                  <a:lnTo>
                    <a:pt x="243" y="361"/>
                  </a:lnTo>
                  <a:lnTo>
                    <a:pt x="243" y="358"/>
                  </a:lnTo>
                  <a:lnTo>
                    <a:pt x="242" y="353"/>
                  </a:lnTo>
                  <a:lnTo>
                    <a:pt x="242" y="353"/>
                  </a:lnTo>
                  <a:lnTo>
                    <a:pt x="240" y="350"/>
                  </a:lnTo>
                  <a:lnTo>
                    <a:pt x="238" y="347"/>
                  </a:lnTo>
                  <a:lnTo>
                    <a:pt x="235" y="345"/>
                  </a:lnTo>
                  <a:lnTo>
                    <a:pt x="230" y="344"/>
                  </a:lnTo>
                  <a:lnTo>
                    <a:pt x="230" y="344"/>
                  </a:lnTo>
                  <a:lnTo>
                    <a:pt x="226" y="343"/>
                  </a:lnTo>
                  <a:lnTo>
                    <a:pt x="225" y="341"/>
                  </a:lnTo>
                  <a:lnTo>
                    <a:pt x="223" y="338"/>
                  </a:lnTo>
                  <a:lnTo>
                    <a:pt x="220" y="337"/>
                  </a:lnTo>
                  <a:lnTo>
                    <a:pt x="220" y="337"/>
                  </a:lnTo>
                  <a:lnTo>
                    <a:pt x="216" y="334"/>
                  </a:lnTo>
                  <a:lnTo>
                    <a:pt x="211" y="331"/>
                  </a:lnTo>
                  <a:lnTo>
                    <a:pt x="206" y="327"/>
                  </a:lnTo>
                  <a:lnTo>
                    <a:pt x="205" y="324"/>
                  </a:lnTo>
                  <a:lnTo>
                    <a:pt x="205" y="324"/>
                  </a:lnTo>
                  <a:lnTo>
                    <a:pt x="203" y="321"/>
                  </a:lnTo>
                  <a:lnTo>
                    <a:pt x="201" y="320"/>
                  </a:lnTo>
                  <a:lnTo>
                    <a:pt x="198" y="320"/>
                  </a:lnTo>
                  <a:lnTo>
                    <a:pt x="199" y="318"/>
                  </a:lnTo>
                  <a:lnTo>
                    <a:pt x="199" y="318"/>
                  </a:lnTo>
                  <a:lnTo>
                    <a:pt x="201" y="318"/>
                  </a:lnTo>
                  <a:lnTo>
                    <a:pt x="205" y="318"/>
                  </a:lnTo>
                  <a:lnTo>
                    <a:pt x="208" y="321"/>
                  </a:lnTo>
                  <a:lnTo>
                    <a:pt x="212" y="323"/>
                  </a:lnTo>
                  <a:lnTo>
                    <a:pt x="212" y="323"/>
                  </a:lnTo>
                  <a:lnTo>
                    <a:pt x="215" y="327"/>
                  </a:lnTo>
                  <a:lnTo>
                    <a:pt x="220" y="328"/>
                  </a:lnTo>
                  <a:lnTo>
                    <a:pt x="226" y="331"/>
                  </a:lnTo>
                  <a:lnTo>
                    <a:pt x="233" y="333"/>
                  </a:lnTo>
                  <a:lnTo>
                    <a:pt x="233" y="333"/>
                  </a:lnTo>
                  <a:lnTo>
                    <a:pt x="242" y="334"/>
                  </a:lnTo>
                  <a:lnTo>
                    <a:pt x="247" y="337"/>
                  </a:lnTo>
                  <a:lnTo>
                    <a:pt x="253" y="340"/>
                  </a:lnTo>
                  <a:lnTo>
                    <a:pt x="262" y="341"/>
                  </a:lnTo>
                  <a:lnTo>
                    <a:pt x="262" y="341"/>
                  </a:lnTo>
                  <a:lnTo>
                    <a:pt x="299" y="348"/>
                  </a:lnTo>
                  <a:lnTo>
                    <a:pt x="299" y="348"/>
                  </a:lnTo>
                  <a:lnTo>
                    <a:pt x="306" y="348"/>
                  </a:lnTo>
                  <a:lnTo>
                    <a:pt x="313" y="347"/>
                  </a:lnTo>
                  <a:lnTo>
                    <a:pt x="320" y="344"/>
                  </a:lnTo>
                  <a:lnTo>
                    <a:pt x="327" y="340"/>
                  </a:lnTo>
                  <a:lnTo>
                    <a:pt x="339" y="333"/>
                  </a:lnTo>
                  <a:lnTo>
                    <a:pt x="346" y="327"/>
                  </a:lnTo>
                  <a:lnTo>
                    <a:pt x="346" y="327"/>
                  </a:lnTo>
                  <a:lnTo>
                    <a:pt x="347" y="326"/>
                  </a:lnTo>
                  <a:lnTo>
                    <a:pt x="347" y="323"/>
                  </a:lnTo>
                  <a:lnTo>
                    <a:pt x="347" y="317"/>
                  </a:lnTo>
                  <a:lnTo>
                    <a:pt x="344" y="308"/>
                  </a:lnTo>
                  <a:lnTo>
                    <a:pt x="344" y="308"/>
                  </a:lnTo>
                  <a:lnTo>
                    <a:pt x="343" y="306"/>
                  </a:lnTo>
                  <a:lnTo>
                    <a:pt x="340" y="304"/>
                  </a:lnTo>
                  <a:lnTo>
                    <a:pt x="337" y="303"/>
                  </a:lnTo>
                  <a:lnTo>
                    <a:pt x="336" y="301"/>
                  </a:lnTo>
                  <a:lnTo>
                    <a:pt x="336" y="301"/>
                  </a:lnTo>
                  <a:lnTo>
                    <a:pt x="333" y="299"/>
                  </a:lnTo>
                  <a:lnTo>
                    <a:pt x="330" y="296"/>
                  </a:lnTo>
                  <a:lnTo>
                    <a:pt x="327" y="294"/>
                  </a:lnTo>
                  <a:lnTo>
                    <a:pt x="321" y="293"/>
                  </a:lnTo>
                  <a:lnTo>
                    <a:pt x="321" y="293"/>
                  </a:lnTo>
                  <a:lnTo>
                    <a:pt x="317" y="291"/>
                  </a:lnTo>
                  <a:lnTo>
                    <a:pt x="314" y="290"/>
                  </a:lnTo>
                  <a:lnTo>
                    <a:pt x="312" y="287"/>
                  </a:lnTo>
                  <a:lnTo>
                    <a:pt x="309" y="286"/>
                  </a:lnTo>
                  <a:lnTo>
                    <a:pt x="309" y="286"/>
                  </a:lnTo>
                  <a:lnTo>
                    <a:pt x="304" y="286"/>
                  </a:lnTo>
                  <a:lnTo>
                    <a:pt x="300" y="284"/>
                  </a:lnTo>
                  <a:lnTo>
                    <a:pt x="284" y="274"/>
                  </a:lnTo>
                  <a:lnTo>
                    <a:pt x="284" y="274"/>
                  </a:lnTo>
                  <a:lnTo>
                    <a:pt x="273" y="267"/>
                  </a:lnTo>
                  <a:lnTo>
                    <a:pt x="262" y="263"/>
                  </a:lnTo>
                  <a:lnTo>
                    <a:pt x="253" y="260"/>
                  </a:lnTo>
                  <a:lnTo>
                    <a:pt x="247" y="259"/>
                  </a:lnTo>
                  <a:lnTo>
                    <a:pt x="247" y="259"/>
                  </a:lnTo>
                  <a:lnTo>
                    <a:pt x="243" y="260"/>
                  </a:lnTo>
                  <a:lnTo>
                    <a:pt x="240" y="260"/>
                  </a:lnTo>
                  <a:lnTo>
                    <a:pt x="239" y="259"/>
                  </a:lnTo>
                  <a:lnTo>
                    <a:pt x="239" y="259"/>
                  </a:lnTo>
                  <a:lnTo>
                    <a:pt x="238" y="256"/>
                  </a:lnTo>
                  <a:lnTo>
                    <a:pt x="233" y="256"/>
                  </a:lnTo>
                  <a:lnTo>
                    <a:pt x="230" y="256"/>
                  </a:lnTo>
                  <a:lnTo>
                    <a:pt x="228" y="259"/>
                  </a:lnTo>
                  <a:lnTo>
                    <a:pt x="228" y="259"/>
                  </a:lnTo>
                  <a:lnTo>
                    <a:pt x="225" y="259"/>
                  </a:lnTo>
                  <a:lnTo>
                    <a:pt x="222" y="259"/>
                  </a:lnTo>
                  <a:lnTo>
                    <a:pt x="218" y="257"/>
                  </a:lnTo>
                  <a:lnTo>
                    <a:pt x="213" y="257"/>
                  </a:lnTo>
                  <a:lnTo>
                    <a:pt x="213" y="257"/>
                  </a:lnTo>
                  <a:lnTo>
                    <a:pt x="208" y="257"/>
                  </a:lnTo>
                  <a:lnTo>
                    <a:pt x="205" y="256"/>
                  </a:lnTo>
                  <a:lnTo>
                    <a:pt x="203" y="254"/>
                  </a:lnTo>
                  <a:lnTo>
                    <a:pt x="203" y="252"/>
                  </a:lnTo>
                  <a:lnTo>
                    <a:pt x="203" y="252"/>
                  </a:lnTo>
                  <a:lnTo>
                    <a:pt x="206" y="252"/>
                  </a:lnTo>
                  <a:lnTo>
                    <a:pt x="211" y="250"/>
                  </a:lnTo>
                  <a:lnTo>
                    <a:pt x="215" y="250"/>
                  </a:lnTo>
                  <a:lnTo>
                    <a:pt x="215" y="249"/>
                  </a:lnTo>
                  <a:lnTo>
                    <a:pt x="216" y="249"/>
                  </a:lnTo>
                  <a:lnTo>
                    <a:pt x="216" y="249"/>
                  </a:lnTo>
                  <a:lnTo>
                    <a:pt x="215" y="246"/>
                  </a:lnTo>
                  <a:lnTo>
                    <a:pt x="212" y="246"/>
                  </a:lnTo>
                  <a:lnTo>
                    <a:pt x="209" y="246"/>
                  </a:lnTo>
                  <a:lnTo>
                    <a:pt x="205" y="244"/>
                  </a:lnTo>
                  <a:lnTo>
                    <a:pt x="205" y="244"/>
                  </a:lnTo>
                  <a:lnTo>
                    <a:pt x="201" y="242"/>
                  </a:lnTo>
                  <a:lnTo>
                    <a:pt x="198" y="242"/>
                  </a:lnTo>
                  <a:lnTo>
                    <a:pt x="195" y="243"/>
                  </a:lnTo>
                  <a:lnTo>
                    <a:pt x="193" y="246"/>
                  </a:lnTo>
                  <a:lnTo>
                    <a:pt x="193" y="246"/>
                  </a:lnTo>
                  <a:lnTo>
                    <a:pt x="192" y="247"/>
                  </a:lnTo>
                  <a:lnTo>
                    <a:pt x="189" y="249"/>
                  </a:lnTo>
                  <a:lnTo>
                    <a:pt x="186" y="247"/>
                  </a:lnTo>
                  <a:lnTo>
                    <a:pt x="183" y="246"/>
                  </a:lnTo>
                  <a:lnTo>
                    <a:pt x="183" y="246"/>
                  </a:lnTo>
                  <a:lnTo>
                    <a:pt x="183" y="244"/>
                  </a:lnTo>
                  <a:lnTo>
                    <a:pt x="183" y="244"/>
                  </a:lnTo>
                  <a:lnTo>
                    <a:pt x="182" y="249"/>
                  </a:lnTo>
                  <a:lnTo>
                    <a:pt x="179" y="250"/>
                  </a:lnTo>
                  <a:lnTo>
                    <a:pt x="178" y="250"/>
                  </a:lnTo>
                  <a:lnTo>
                    <a:pt x="175" y="250"/>
                  </a:lnTo>
                  <a:lnTo>
                    <a:pt x="175" y="250"/>
                  </a:lnTo>
                  <a:lnTo>
                    <a:pt x="172" y="252"/>
                  </a:lnTo>
                  <a:lnTo>
                    <a:pt x="168" y="253"/>
                  </a:lnTo>
                  <a:lnTo>
                    <a:pt x="165" y="256"/>
                  </a:lnTo>
                  <a:lnTo>
                    <a:pt x="162" y="257"/>
                  </a:lnTo>
                  <a:lnTo>
                    <a:pt x="162" y="257"/>
                  </a:lnTo>
                  <a:lnTo>
                    <a:pt x="158" y="257"/>
                  </a:lnTo>
                  <a:lnTo>
                    <a:pt x="155" y="260"/>
                  </a:lnTo>
                  <a:lnTo>
                    <a:pt x="152" y="263"/>
                  </a:lnTo>
                  <a:lnTo>
                    <a:pt x="151" y="266"/>
                  </a:lnTo>
                  <a:lnTo>
                    <a:pt x="151" y="266"/>
                  </a:lnTo>
                  <a:lnTo>
                    <a:pt x="149" y="269"/>
                  </a:lnTo>
                  <a:lnTo>
                    <a:pt x="146" y="269"/>
                  </a:lnTo>
                  <a:lnTo>
                    <a:pt x="145" y="270"/>
                  </a:lnTo>
                  <a:lnTo>
                    <a:pt x="145" y="271"/>
                  </a:lnTo>
                  <a:lnTo>
                    <a:pt x="145" y="271"/>
                  </a:lnTo>
                  <a:lnTo>
                    <a:pt x="144" y="276"/>
                  </a:lnTo>
                  <a:lnTo>
                    <a:pt x="142" y="280"/>
                  </a:lnTo>
                  <a:lnTo>
                    <a:pt x="142" y="280"/>
                  </a:lnTo>
                  <a:lnTo>
                    <a:pt x="141" y="281"/>
                  </a:lnTo>
                  <a:lnTo>
                    <a:pt x="141" y="283"/>
                  </a:lnTo>
                  <a:lnTo>
                    <a:pt x="145" y="289"/>
                  </a:lnTo>
                  <a:lnTo>
                    <a:pt x="145" y="289"/>
                  </a:lnTo>
                  <a:lnTo>
                    <a:pt x="146" y="291"/>
                  </a:lnTo>
                  <a:lnTo>
                    <a:pt x="149" y="293"/>
                  </a:lnTo>
                  <a:lnTo>
                    <a:pt x="155" y="294"/>
                  </a:lnTo>
                  <a:lnTo>
                    <a:pt x="155" y="294"/>
                  </a:lnTo>
                  <a:lnTo>
                    <a:pt x="161" y="300"/>
                  </a:lnTo>
                  <a:lnTo>
                    <a:pt x="164" y="303"/>
                  </a:lnTo>
                  <a:lnTo>
                    <a:pt x="166" y="306"/>
                  </a:lnTo>
                  <a:lnTo>
                    <a:pt x="166" y="306"/>
                  </a:lnTo>
                  <a:lnTo>
                    <a:pt x="165" y="308"/>
                  </a:lnTo>
                  <a:lnTo>
                    <a:pt x="162" y="313"/>
                  </a:lnTo>
                  <a:lnTo>
                    <a:pt x="156" y="318"/>
                  </a:lnTo>
                  <a:lnTo>
                    <a:pt x="156" y="318"/>
                  </a:lnTo>
                  <a:lnTo>
                    <a:pt x="152" y="323"/>
                  </a:lnTo>
                  <a:lnTo>
                    <a:pt x="151" y="326"/>
                  </a:lnTo>
                  <a:lnTo>
                    <a:pt x="151" y="327"/>
                  </a:lnTo>
                  <a:lnTo>
                    <a:pt x="151" y="327"/>
                  </a:lnTo>
                  <a:lnTo>
                    <a:pt x="158" y="337"/>
                  </a:lnTo>
                  <a:lnTo>
                    <a:pt x="166" y="351"/>
                  </a:lnTo>
                  <a:lnTo>
                    <a:pt x="166" y="351"/>
                  </a:lnTo>
                  <a:lnTo>
                    <a:pt x="168" y="357"/>
                  </a:lnTo>
                  <a:lnTo>
                    <a:pt x="168" y="357"/>
                  </a:lnTo>
                  <a:lnTo>
                    <a:pt x="166" y="358"/>
                  </a:lnTo>
                  <a:lnTo>
                    <a:pt x="164" y="360"/>
                  </a:lnTo>
                  <a:lnTo>
                    <a:pt x="161" y="361"/>
                  </a:lnTo>
                  <a:lnTo>
                    <a:pt x="161" y="361"/>
                  </a:lnTo>
                  <a:lnTo>
                    <a:pt x="159" y="364"/>
                  </a:lnTo>
                  <a:lnTo>
                    <a:pt x="161" y="368"/>
                  </a:lnTo>
                  <a:lnTo>
                    <a:pt x="164" y="374"/>
                  </a:lnTo>
                  <a:lnTo>
                    <a:pt x="164" y="374"/>
                  </a:lnTo>
                  <a:lnTo>
                    <a:pt x="164" y="375"/>
                  </a:lnTo>
                  <a:lnTo>
                    <a:pt x="162" y="375"/>
                  </a:lnTo>
                  <a:lnTo>
                    <a:pt x="161" y="377"/>
                  </a:lnTo>
                  <a:lnTo>
                    <a:pt x="159" y="378"/>
                  </a:lnTo>
                  <a:lnTo>
                    <a:pt x="159" y="378"/>
                  </a:lnTo>
                  <a:lnTo>
                    <a:pt x="161" y="380"/>
                  </a:lnTo>
                  <a:lnTo>
                    <a:pt x="164" y="381"/>
                  </a:lnTo>
                  <a:lnTo>
                    <a:pt x="166" y="382"/>
                  </a:lnTo>
                  <a:lnTo>
                    <a:pt x="168" y="384"/>
                  </a:lnTo>
                  <a:lnTo>
                    <a:pt x="168" y="384"/>
                  </a:lnTo>
                  <a:lnTo>
                    <a:pt x="166" y="385"/>
                  </a:lnTo>
                  <a:lnTo>
                    <a:pt x="166" y="387"/>
                  </a:lnTo>
                  <a:lnTo>
                    <a:pt x="165" y="388"/>
                  </a:lnTo>
                  <a:lnTo>
                    <a:pt x="165" y="391"/>
                  </a:lnTo>
                  <a:lnTo>
                    <a:pt x="165" y="391"/>
                  </a:lnTo>
                  <a:lnTo>
                    <a:pt x="168" y="394"/>
                  </a:lnTo>
                  <a:lnTo>
                    <a:pt x="171" y="395"/>
                  </a:lnTo>
                  <a:lnTo>
                    <a:pt x="172" y="397"/>
                  </a:lnTo>
                  <a:lnTo>
                    <a:pt x="174" y="400"/>
                  </a:lnTo>
                  <a:lnTo>
                    <a:pt x="174" y="400"/>
                  </a:lnTo>
                  <a:lnTo>
                    <a:pt x="174" y="401"/>
                  </a:lnTo>
                  <a:lnTo>
                    <a:pt x="172" y="402"/>
                  </a:lnTo>
                  <a:lnTo>
                    <a:pt x="169" y="405"/>
                  </a:lnTo>
                  <a:lnTo>
                    <a:pt x="165" y="407"/>
                  </a:lnTo>
                  <a:lnTo>
                    <a:pt x="164" y="408"/>
                  </a:lnTo>
                  <a:lnTo>
                    <a:pt x="164" y="409"/>
                  </a:lnTo>
                  <a:lnTo>
                    <a:pt x="164" y="409"/>
                  </a:lnTo>
                  <a:lnTo>
                    <a:pt x="166" y="412"/>
                  </a:lnTo>
                  <a:lnTo>
                    <a:pt x="172" y="415"/>
                  </a:lnTo>
                  <a:lnTo>
                    <a:pt x="178" y="419"/>
                  </a:lnTo>
                  <a:lnTo>
                    <a:pt x="185" y="425"/>
                  </a:lnTo>
                  <a:lnTo>
                    <a:pt x="185" y="425"/>
                  </a:lnTo>
                  <a:lnTo>
                    <a:pt x="188" y="429"/>
                  </a:lnTo>
                  <a:lnTo>
                    <a:pt x="189" y="432"/>
                  </a:lnTo>
                  <a:lnTo>
                    <a:pt x="189" y="435"/>
                  </a:lnTo>
                  <a:lnTo>
                    <a:pt x="189" y="438"/>
                  </a:lnTo>
                  <a:lnTo>
                    <a:pt x="189" y="438"/>
                  </a:lnTo>
                  <a:lnTo>
                    <a:pt x="186" y="441"/>
                  </a:lnTo>
                  <a:lnTo>
                    <a:pt x="183" y="444"/>
                  </a:lnTo>
                  <a:lnTo>
                    <a:pt x="176" y="448"/>
                  </a:lnTo>
                  <a:lnTo>
                    <a:pt x="169" y="454"/>
                  </a:lnTo>
                  <a:lnTo>
                    <a:pt x="166" y="456"/>
                  </a:lnTo>
                  <a:lnTo>
                    <a:pt x="165" y="461"/>
                  </a:lnTo>
                  <a:lnTo>
                    <a:pt x="165" y="461"/>
                  </a:lnTo>
                  <a:lnTo>
                    <a:pt x="161" y="466"/>
                  </a:lnTo>
                  <a:lnTo>
                    <a:pt x="154" y="471"/>
                  </a:lnTo>
                  <a:lnTo>
                    <a:pt x="146" y="475"/>
                  </a:lnTo>
                  <a:lnTo>
                    <a:pt x="141" y="481"/>
                  </a:lnTo>
                  <a:lnTo>
                    <a:pt x="141" y="481"/>
                  </a:lnTo>
                  <a:lnTo>
                    <a:pt x="132" y="489"/>
                  </a:lnTo>
                  <a:lnTo>
                    <a:pt x="132" y="489"/>
                  </a:lnTo>
                  <a:lnTo>
                    <a:pt x="139" y="488"/>
                  </a:lnTo>
                  <a:lnTo>
                    <a:pt x="139" y="488"/>
                  </a:lnTo>
                  <a:lnTo>
                    <a:pt x="141" y="488"/>
                  </a:lnTo>
                  <a:lnTo>
                    <a:pt x="142" y="488"/>
                  </a:lnTo>
                  <a:lnTo>
                    <a:pt x="144" y="491"/>
                  </a:lnTo>
                  <a:lnTo>
                    <a:pt x="146" y="495"/>
                  </a:lnTo>
                  <a:lnTo>
                    <a:pt x="149" y="498"/>
                  </a:lnTo>
                  <a:lnTo>
                    <a:pt x="149" y="498"/>
                  </a:lnTo>
                  <a:lnTo>
                    <a:pt x="152" y="499"/>
                  </a:lnTo>
                  <a:lnTo>
                    <a:pt x="156" y="499"/>
                  </a:lnTo>
                  <a:lnTo>
                    <a:pt x="161" y="499"/>
                  </a:lnTo>
                  <a:lnTo>
                    <a:pt x="164" y="501"/>
                  </a:lnTo>
                  <a:lnTo>
                    <a:pt x="164" y="501"/>
                  </a:lnTo>
                  <a:lnTo>
                    <a:pt x="164" y="502"/>
                  </a:lnTo>
                  <a:lnTo>
                    <a:pt x="162" y="503"/>
                  </a:lnTo>
                  <a:lnTo>
                    <a:pt x="156" y="503"/>
                  </a:lnTo>
                  <a:lnTo>
                    <a:pt x="156" y="503"/>
                  </a:lnTo>
                  <a:lnTo>
                    <a:pt x="152" y="503"/>
                  </a:lnTo>
                  <a:lnTo>
                    <a:pt x="149" y="50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37" y="510"/>
                  </a:lnTo>
                  <a:lnTo>
                    <a:pt x="135" y="512"/>
                  </a:lnTo>
                  <a:lnTo>
                    <a:pt x="132" y="515"/>
                  </a:lnTo>
                  <a:lnTo>
                    <a:pt x="132" y="515"/>
                  </a:lnTo>
                  <a:lnTo>
                    <a:pt x="134" y="518"/>
                  </a:lnTo>
                  <a:lnTo>
                    <a:pt x="134" y="520"/>
                  </a:lnTo>
                  <a:lnTo>
                    <a:pt x="129" y="525"/>
                  </a:lnTo>
                  <a:lnTo>
                    <a:pt x="129" y="525"/>
                  </a:lnTo>
                  <a:lnTo>
                    <a:pt x="127" y="530"/>
                  </a:lnTo>
                  <a:lnTo>
                    <a:pt x="124" y="533"/>
                  </a:lnTo>
                  <a:lnTo>
                    <a:pt x="124" y="533"/>
                  </a:lnTo>
                  <a:lnTo>
                    <a:pt x="124" y="538"/>
                  </a:lnTo>
                  <a:lnTo>
                    <a:pt x="125" y="542"/>
                  </a:lnTo>
                  <a:lnTo>
                    <a:pt x="125" y="542"/>
                  </a:lnTo>
                  <a:lnTo>
                    <a:pt x="127" y="547"/>
                  </a:lnTo>
                  <a:lnTo>
                    <a:pt x="128" y="550"/>
                  </a:lnTo>
                  <a:lnTo>
                    <a:pt x="128" y="550"/>
                  </a:lnTo>
                  <a:lnTo>
                    <a:pt x="129" y="553"/>
                  </a:lnTo>
                  <a:lnTo>
                    <a:pt x="128" y="555"/>
                  </a:lnTo>
                  <a:lnTo>
                    <a:pt x="124" y="556"/>
                  </a:lnTo>
                  <a:lnTo>
                    <a:pt x="124" y="556"/>
                  </a:lnTo>
                  <a:lnTo>
                    <a:pt x="124" y="557"/>
                  </a:lnTo>
                  <a:lnTo>
                    <a:pt x="124" y="560"/>
                  </a:lnTo>
                  <a:lnTo>
                    <a:pt x="127" y="565"/>
                  </a:lnTo>
                  <a:lnTo>
                    <a:pt x="127" y="565"/>
                  </a:lnTo>
                  <a:lnTo>
                    <a:pt x="128" y="567"/>
                  </a:lnTo>
                  <a:lnTo>
                    <a:pt x="129" y="569"/>
                  </a:lnTo>
                  <a:lnTo>
                    <a:pt x="128" y="573"/>
                  </a:lnTo>
                  <a:lnTo>
                    <a:pt x="128" y="573"/>
                  </a:lnTo>
                  <a:lnTo>
                    <a:pt x="128" y="576"/>
                  </a:lnTo>
                  <a:lnTo>
                    <a:pt x="129" y="579"/>
                  </a:lnTo>
                  <a:lnTo>
                    <a:pt x="134" y="583"/>
                  </a:lnTo>
                  <a:lnTo>
                    <a:pt x="134" y="583"/>
                  </a:lnTo>
                  <a:lnTo>
                    <a:pt x="135" y="586"/>
                  </a:lnTo>
                  <a:lnTo>
                    <a:pt x="135" y="589"/>
                  </a:lnTo>
                  <a:lnTo>
                    <a:pt x="137" y="592"/>
                  </a:lnTo>
                  <a:lnTo>
                    <a:pt x="138" y="594"/>
                  </a:lnTo>
                  <a:lnTo>
                    <a:pt x="138" y="594"/>
                  </a:lnTo>
                  <a:lnTo>
                    <a:pt x="141" y="596"/>
                  </a:lnTo>
                  <a:lnTo>
                    <a:pt x="144" y="597"/>
                  </a:lnTo>
                  <a:lnTo>
                    <a:pt x="146" y="596"/>
                  </a:lnTo>
                  <a:lnTo>
                    <a:pt x="146" y="596"/>
                  </a:lnTo>
                  <a:lnTo>
                    <a:pt x="148" y="596"/>
                  </a:lnTo>
                  <a:lnTo>
                    <a:pt x="151" y="597"/>
                  </a:lnTo>
                  <a:lnTo>
                    <a:pt x="154" y="600"/>
                  </a:lnTo>
                  <a:lnTo>
                    <a:pt x="154" y="600"/>
                  </a:lnTo>
                  <a:lnTo>
                    <a:pt x="155" y="602"/>
                  </a:lnTo>
                  <a:lnTo>
                    <a:pt x="158" y="602"/>
                  </a:lnTo>
                  <a:lnTo>
                    <a:pt x="162" y="600"/>
                  </a:lnTo>
                  <a:lnTo>
                    <a:pt x="162" y="600"/>
                  </a:lnTo>
                  <a:lnTo>
                    <a:pt x="166" y="600"/>
                  </a:lnTo>
                  <a:lnTo>
                    <a:pt x="171" y="602"/>
                  </a:lnTo>
                  <a:lnTo>
                    <a:pt x="178" y="604"/>
                  </a:lnTo>
                  <a:lnTo>
                    <a:pt x="178" y="604"/>
                  </a:lnTo>
                  <a:lnTo>
                    <a:pt x="179" y="606"/>
                  </a:lnTo>
                  <a:lnTo>
                    <a:pt x="179" y="609"/>
                  </a:lnTo>
                  <a:lnTo>
                    <a:pt x="179" y="616"/>
                  </a:lnTo>
                  <a:lnTo>
                    <a:pt x="179" y="616"/>
                  </a:lnTo>
                  <a:lnTo>
                    <a:pt x="179" y="621"/>
                  </a:lnTo>
                  <a:lnTo>
                    <a:pt x="179" y="624"/>
                  </a:lnTo>
                  <a:lnTo>
                    <a:pt x="181" y="627"/>
                  </a:lnTo>
                  <a:lnTo>
                    <a:pt x="181" y="627"/>
                  </a:lnTo>
                  <a:lnTo>
                    <a:pt x="183" y="630"/>
                  </a:lnTo>
                  <a:lnTo>
                    <a:pt x="185" y="633"/>
                  </a:lnTo>
                  <a:lnTo>
                    <a:pt x="186" y="636"/>
                  </a:lnTo>
                  <a:lnTo>
                    <a:pt x="188" y="637"/>
                  </a:lnTo>
                  <a:lnTo>
                    <a:pt x="188" y="637"/>
                  </a:lnTo>
                  <a:lnTo>
                    <a:pt x="191" y="639"/>
                  </a:lnTo>
                  <a:lnTo>
                    <a:pt x="193" y="641"/>
                  </a:lnTo>
                  <a:lnTo>
                    <a:pt x="195" y="644"/>
                  </a:lnTo>
                  <a:lnTo>
                    <a:pt x="198" y="646"/>
                  </a:lnTo>
                  <a:lnTo>
                    <a:pt x="198" y="646"/>
                  </a:lnTo>
                  <a:lnTo>
                    <a:pt x="203" y="648"/>
                  </a:lnTo>
                  <a:lnTo>
                    <a:pt x="205" y="651"/>
                  </a:lnTo>
                  <a:lnTo>
                    <a:pt x="206" y="654"/>
                  </a:lnTo>
                  <a:lnTo>
                    <a:pt x="206" y="654"/>
                  </a:lnTo>
                  <a:lnTo>
                    <a:pt x="206" y="657"/>
                  </a:lnTo>
                  <a:lnTo>
                    <a:pt x="203" y="658"/>
                  </a:lnTo>
                  <a:lnTo>
                    <a:pt x="198" y="661"/>
                  </a:lnTo>
                  <a:lnTo>
                    <a:pt x="198" y="661"/>
                  </a:lnTo>
                  <a:lnTo>
                    <a:pt x="195" y="661"/>
                  </a:lnTo>
                  <a:lnTo>
                    <a:pt x="192" y="660"/>
                  </a:lnTo>
                  <a:lnTo>
                    <a:pt x="189" y="660"/>
                  </a:lnTo>
                  <a:lnTo>
                    <a:pt x="186" y="660"/>
                  </a:lnTo>
                  <a:lnTo>
                    <a:pt x="186" y="660"/>
                  </a:lnTo>
                  <a:lnTo>
                    <a:pt x="186" y="663"/>
                  </a:lnTo>
                  <a:lnTo>
                    <a:pt x="186" y="666"/>
                  </a:lnTo>
                  <a:lnTo>
                    <a:pt x="189" y="674"/>
                  </a:lnTo>
                  <a:lnTo>
                    <a:pt x="189" y="674"/>
                  </a:lnTo>
                  <a:lnTo>
                    <a:pt x="192" y="681"/>
                  </a:lnTo>
                  <a:lnTo>
                    <a:pt x="193" y="683"/>
                  </a:lnTo>
                  <a:lnTo>
                    <a:pt x="196" y="683"/>
                  </a:lnTo>
                  <a:lnTo>
                    <a:pt x="196" y="683"/>
                  </a:lnTo>
                  <a:lnTo>
                    <a:pt x="198" y="683"/>
                  </a:lnTo>
                  <a:lnTo>
                    <a:pt x="201" y="681"/>
                  </a:lnTo>
                  <a:lnTo>
                    <a:pt x="203" y="680"/>
                  </a:lnTo>
                  <a:lnTo>
                    <a:pt x="203" y="680"/>
                  </a:lnTo>
                  <a:lnTo>
                    <a:pt x="206" y="678"/>
                  </a:lnTo>
                  <a:lnTo>
                    <a:pt x="209" y="678"/>
                  </a:lnTo>
                  <a:lnTo>
                    <a:pt x="215" y="678"/>
                  </a:lnTo>
                  <a:lnTo>
                    <a:pt x="215" y="678"/>
                  </a:lnTo>
                  <a:lnTo>
                    <a:pt x="220" y="678"/>
                  </a:lnTo>
                  <a:lnTo>
                    <a:pt x="225" y="678"/>
                  </a:lnTo>
                  <a:lnTo>
                    <a:pt x="228" y="680"/>
                  </a:lnTo>
                  <a:lnTo>
                    <a:pt x="228" y="680"/>
                  </a:lnTo>
                  <a:lnTo>
                    <a:pt x="229" y="687"/>
                  </a:lnTo>
                  <a:lnTo>
                    <a:pt x="230" y="690"/>
                  </a:lnTo>
                  <a:lnTo>
                    <a:pt x="229" y="693"/>
                  </a:lnTo>
                  <a:lnTo>
                    <a:pt x="229" y="693"/>
                  </a:lnTo>
                  <a:lnTo>
                    <a:pt x="229" y="694"/>
                  </a:lnTo>
                  <a:lnTo>
                    <a:pt x="230" y="697"/>
                  </a:lnTo>
                  <a:lnTo>
                    <a:pt x="233" y="701"/>
                  </a:lnTo>
                  <a:lnTo>
                    <a:pt x="233" y="701"/>
                  </a:lnTo>
                  <a:lnTo>
                    <a:pt x="235" y="703"/>
                  </a:lnTo>
                  <a:lnTo>
                    <a:pt x="239" y="704"/>
                  </a:lnTo>
                  <a:lnTo>
                    <a:pt x="245" y="704"/>
                  </a:lnTo>
                  <a:lnTo>
                    <a:pt x="245" y="704"/>
                  </a:lnTo>
                  <a:lnTo>
                    <a:pt x="250" y="710"/>
                  </a:lnTo>
                  <a:lnTo>
                    <a:pt x="252" y="714"/>
                  </a:lnTo>
                  <a:lnTo>
                    <a:pt x="252" y="717"/>
                  </a:lnTo>
                  <a:lnTo>
                    <a:pt x="252" y="717"/>
                  </a:lnTo>
                  <a:lnTo>
                    <a:pt x="252" y="718"/>
                  </a:lnTo>
                  <a:lnTo>
                    <a:pt x="253" y="720"/>
                  </a:lnTo>
                  <a:lnTo>
                    <a:pt x="257" y="720"/>
                  </a:lnTo>
                  <a:lnTo>
                    <a:pt x="257" y="720"/>
                  </a:lnTo>
                  <a:lnTo>
                    <a:pt x="260" y="720"/>
                  </a:lnTo>
                  <a:lnTo>
                    <a:pt x="262" y="721"/>
                  </a:lnTo>
                  <a:lnTo>
                    <a:pt x="266" y="724"/>
                  </a:lnTo>
                  <a:lnTo>
                    <a:pt x="266" y="724"/>
                  </a:lnTo>
                  <a:lnTo>
                    <a:pt x="270" y="724"/>
                  </a:lnTo>
                  <a:lnTo>
                    <a:pt x="275" y="722"/>
                  </a:lnTo>
                  <a:lnTo>
                    <a:pt x="275" y="722"/>
                  </a:lnTo>
                  <a:lnTo>
                    <a:pt x="279" y="721"/>
                  </a:lnTo>
                  <a:lnTo>
                    <a:pt x="282" y="721"/>
                  </a:lnTo>
                  <a:lnTo>
                    <a:pt x="283" y="722"/>
                  </a:lnTo>
                  <a:lnTo>
                    <a:pt x="283" y="722"/>
                  </a:lnTo>
                  <a:lnTo>
                    <a:pt x="287" y="727"/>
                  </a:lnTo>
                  <a:lnTo>
                    <a:pt x="290" y="731"/>
                  </a:lnTo>
                  <a:lnTo>
                    <a:pt x="290" y="731"/>
                  </a:lnTo>
                  <a:lnTo>
                    <a:pt x="292" y="731"/>
                  </a:lnTo>
                  <a:lnTo>
                    <a:pt x="294" y="731"/>
                  </a:lnTo>
                  <a:lnTo>
                    <a:pt x="299" y="731"/>
                  </a:lnTo>
                  <a:lnTo>
                    <a:pt x="303" y="732"/>
                  </a:lnTo>
                  <a:lnTo>
                    <a:pt x="303" y="732"/>
                  </a:lnTo>
                  <a:lnTo>
                    <a:pt x="310" y="734"/>
                  </a:lnTo>
                  <a:lnTo>
                    <a:pt x="313" y="735"/>
                  </a:lnTo>
                  <a:lnTo>
                    <a:pt x="317" y="737"/>
                  </a:lnTo>
                  <a:lnTo>
                    <a:pt x="317" y="737"/>
                  </a:lnTo>
                  <a:lnTo>
                    <a:pt x="323" y="740"/>
                  </a:lnTo>
                  <a:lnTo>
                    <a:pt x="324" y="740"/>
                  </a:lnTo>
                  <a:lnTo>
                    <a:pt x="326" y="742"/>
                  </a:lnTo>
                  <a:lnTo>
                    <a:pt x="326" y="742"/>
                  </a:lnTo>
                  <a:lnTo>
                    <a:pt x="326" y="744"/>
                  </a:lnTo>
                  <a:lnTo>
                    <a:pt x="324" y="745"/>
                  </a:lnTo>
                  <a:lnTo>
                    <a:pt x="321" y="748"/>
                  </a:lnTo>
                  <a:lnTo>
                    <a:pt x="321" y="748"/>
                  </a:lnTo>
                  <a:lnTo>
                    <a:pt x="323" y="751"/>
                  </a:lnTo>
                  <a:lnTo>
                    <a:pt x="324" y="752"/>
                  </a:lnTo>
                  <a:lnTo>
                    <a:pt x="326" y="754"/>
                  </a:lnTo>
                  <a:lnTo>
                    <a:pt x="326" y="754"/>
                  </a:lnTo>
                  <a:lnTo>
                    <a:pt x="324" y="755"/>
                  </a:lnTo>
                  <a:lnTo>
                    <a:pt x="323" y="755"/>
                  </a:lnTo>
                  <a:lnTo>
                    <a:pt x="320" y="757"/>
                  </a:lnTo>
                  <a:lnTo>
                    <a:pt x="320" y="757"/>
                  </a:lnTo>
                  <a:lnTo>
                    <a:pt x="320" y="757"/>
                  </a:lnTo>
                  <a:lnTo>
                    <a:pt x="320" y="758"/>
                  </a:lnTo>
                  <a:lnTo>
                    <a:pt x="320" y="761"/>
                  </a:lnTo>
                  <a:lnTo>
                    <a:pt x="323" y="764"/>
                  </a:lnTo>
                  <a:lnTo>
                    <a:pt x="323" y="764"/>
                  </a:lnTo>
                  <a:lnTo>
                    <a:pt x="321" y="768"/>
                  </a:lnTo>
                  <a:lnTo>
                    <a:pt x="320" y="772"/>
                  </a:lnTo>
                  <a:lnTo>
                    <a:pt x="320" y="772"/>
                  </a:lnTo>
                  <a:lnTo>
                    <a:pt x="319" y="774"/>
                  </a:lnTo>
                  <a:lnTo>
                    <a:pt x="314" y="774"/>
                  </a:lnTo>
                  <a:lnTo>
                    <a:pt x="307" y="772"/>
                  </a:lnTo>
                  <a:lnTo>
                    <a:pt x="307" y="772"/>
                  </a:lnTo>
                  <a:lnTo>
                    <a:pt x="304" y="774"/>
                  </a:lnTo>
                  <a:lnTo>
                    <a:pt x="300" y="776"/>
                  </a:lnTo>
                  <a:lnTo>
                    <a:pt x="297" y="779"/>
                  </a:lnTo>
                  <a:lnTo>
                    <a:pt x="294" y="781"/>
                  </a:lnTo>
                  <a:lnTo>
                    <a:pt x="294" y="781"/>
                  </a:lnTo>
                  <a:lnTo>
                    <a:pt x="293" y="782"/>
                  </a:lnTo>
                  <a:lnTo>
                    <a:pt x="293" y="784"/>
                  </a:lnTo>
                  <a:lnTo>
                    <a:pt x="294" y="789"/>
                  </a:lnTo>
                  <a:lnTo>
                    <a:pt x="294" y="789"/>
                  </a:lnTo>
                  <a:lnTo>
                    <a:pt x="304" y="788"/>
                  </a:lnTo>
                  <a:lnTo>
                    <a:pt x="309" y="788"/>
                  </a:lnTo>
                  <a:lnTo>
                    <a:pt x="310" y="788"/>
                  </a:lnTo>
                  <a:lnTo>
                    <a:pt x="310" y="788"/>
                  </a:lnTo>
                  <a:lnTo>
                    <a:pt x="310" y="789"/>
                  </a:lnTo>
                  <a:lnTo>
                    <a:pt x="309" y="791"/>
                  </a:lnTo>
                  <a:lnTo>
                    <a:pt x="303" y="795"/>
                  </a:lnTo>
                  <a:lnTo>
                    <a:pt x="290" y="799"/>
                  </a:lnTo>
                  <a:lnTo>
                    <a:pt x="290" y="799"/>
                  </a:lnTo>
                  <a:lnTo>
                    <a:pt x="290" y="801"/>
                  </a:lnTo>
                  <a:lnTo>
                    <a:pt x="290" y="801"/>
                  </a:lnTo>
                  <a:lnTo>
                    <a:pt x="293" y="804"/>
                  </a:lnTo>
                  <a:lnTo>
                    <a:pt x="296" y="806"/>
                  </a:lnTo>
                  <a:lnTo>
                    <a:pt x="297" y="809"/>
                  </a:lnTo>
                  <a:lnTo>
                    <a:pt x="297" y="809"/>
                  </a:lnTo>
                  <a:lnTo>
                    <a:pt x="294" y="811"/>
                  </a:lnTo>
                  <a:lnTo>
                    <a:pt x="292" y="812"/>
                  </a:lnTo>
                  <a:lnTo>
                    <a:pt x="289" y="815"/>
                  </a:lnTo>
                  <a:lnTo>
                    <a:pt x="287" y="816"/>
                  </a:lnTo>
                  <a:lnTo>
                    <a:pt x="287" y="818"/>
                  </a:lnTo>
                  <a:lnTo>
                    <a:pt x="287" y="818"/>
                  </a:lnTo>
                  <a:lnTo>
                    <a:pt x="287" y="822"/>
                  </a:lnTo>
                  <a:lnTo>
                    <a:pt x="286" y="823"/>
                  </a:lnTo>
                  <a:lnTo>
                    <a:pt x="283" y="825"/>
                  </a:lnTo>
                  <a:lnTo>
                    <a:pt x="279" y="825"/>
                  </a:lnTo>
                  <a:lnTo>
                    <a:pt x="279" y="825"/>
                  </a:lnTo>
                  <a:lnTo>
                    <a:pt x="275" y="825"/>
                  </a:lnTo>
                  <a:lnTo>
                    <a:pt x="273" y="826"/>
                  </a:lnTo>
                  <a:lnTo>
                    <a:pt x="273" y="828"/>
                  </a:lnTo>
                  <a:lnTo>
                    <a:pt x="275" y="829"/>
                  </a:lnTo>
                  <a:lnTo>
                    <a:pt x="275" y="829"/>
                  </a:lnTo>
                  <a:lnTo>
                    <a:pt x="276" y="831"/>
                  </a:lnTo>
                  <a:lnTo>
                    <a:pt x="277" y="833"/>
                  </a:lnTo>
                  <a:lnTo>
                    <a:pt x="282" y="836"/>
                  </a:lnTo>
                  <a:lnTo>
                    <a:pt x="287" y="839"/>
                  </a:lnTo>
                  <a:lnTo>
                    <a:pt x="287" y="839"/>
                  </a:lnTo>
                  <a:lnTo>
                    <a:pt x="294" y="842"/>
                  </a:lnTo>
                  <a:lnTo>
                    <a:pt x="303" y="848"/>
                  </a:lnTo>
                  <a:lnTo>
                    <a:pt x="310" y="853"/>
                  </a:lnTo>
                  <a:lnTo>
                    <a:pt x="317" y="860"/>
                  </a:lnTo>
                  <a:lnTo>
                    <a:pt x="317" y="860"/>
                  </a:lnTo>
                  <a:lnTo>
                    <a:pt x="321" y="863"/>
                  </a:lnTo>
                  <a:lnTo>
                    <a:pt x="321" y="863"/>
                  </a:lnTo>
                  <a:lnTo>
                    <a:pt x="327" y="860"/>
                  </a:lnTo>
                  <a:lnTo>
                    <a:pt x="327" y="860"/>
                  </a:lnTo>
                  <a:lnTo>
                    <a:pt x="331" y="860"/>
                  </a:lnTo>
                  <a:lnTo>
                    <a:pt x="337" y="862"/>
                  </a:lnTo>
                  <a:lnTo>
                    <a:pt x="346" y="866"/>
                  </a:lnTo>
                  <a:lnTo>
                    <a:pt x="346" y="866"/>
                  </a:lnTo>
                  <a:lnTo>
                    <a:pt x="351" y="868"/>
                  </a:lnTo>
                  <a:lnTo>
                    <a:pt x="360" y="868"/>
                  </a:lnTo>
                  <a:lnTo>
                    <a:pt x="367" y="868"/>
                  </a:lnTo>
                  <a:lnTo>
                    <a:pt x="371" y="869"/>
                  </a:lnTo>
                  <a:lnTo>
                    <a:pt x="371" y="869"/>
                  </a:lnTo>
                  <a:lnTo>
                    <a:pt x="376" y="873"/>
                  </a:lnTo>
                  <a:lnTo>
                    <a:pt x="378" y="875"/>
                  </a:lnTo>
                  <a:lnTo>
                    <a:pt x="381" y="875"/>
                  </a:lnTo>
                  <a:lnTo>
                    <a:pt x="381" y="875"/>
                  </a:lnTo>
                  <a:lnTo>
                    <a:pt x="384" y="876"/>
                  </a:lnTo>
                  <a:lnTo>
                    <a:pt x="387" y="879"/>
                  </a:lnTo>
                  <a:lnTo>
                    <a:pt x="388" y="880"/>
                  </a:lnTo>
                  <a:lnTo>
                    <a:pt x="391" y="880"/>
                  </a:lnTo>
                  <a:lnTo>
                    <a:pt x="391" y="880"/>
                  </a:lnTo>
                  <a:lnTo>
                    <a:pt x="394" y="879"/>
                  </a:lnTo>
                  <a:lnTo>
                    <a:pt x="400" y="879"/>
                  </a:lnTo>
                  <a:lnTo>
                    <a:pt x="407" y="877"/>
                  </a:lnTo>
                  <a:lnTo>
                    <a:pt x="407" y="877"/>
                  </a:lnTo>
                  <a:lnTo>
                    <a:pt x="410" y="879"/>
                  </a:lnTo>
                  <a:lnTo>
                    <a:pt x="413" y="880"/>
                  </a:lnTo>
                  <a:lnTo>
                    <a:pt x="413" y="880"/>
                  </a:lnTo>
                  <a:lnTo>
                    <a:pt x="415" y="882"/>
                  </a:lnTo>
                  <a:lnTo>
                    <a:pt x="415" y="886"/>
                  </a:lnTo>
                  <a:lnTo>
                    <a:pt x="417" y="889"/>
                  </a:lnTo>
                  <a:lnTo>
                    <a:pt x="418" y="890"/>
                  </a:lnTo>
                  <a:lnTo>
                    <a:pt x="418" y="890"/>
                  </a:lnTo>
                  <a:lnTo>
                    <a:pt x="421" y="890"/>
                  </a:lnTo>
                  <a:lnTo>
                    <a:pt x="424" y="893"/>
                  </a:lnTo>
                  <a:lnTo>
                    <a:pt x="428" y="896"/>
                  </a:lnTo>
                  <a:lnTo>
                    <a:pt x="432" y="897"/>
                  </a:lnTo>
                  <a:lnTo>
                    <a:pt x="432" y="897"/>
                  </a:lnTo>
                  <a:lnTo>
                    <a:pt x="437" y="899"/>
                  </a:lnTo>
                  <a:lnTo>
                    <a:pt x="440" y="902"/>
                  </a:lnTo>
                  <a:lnTo>
                    <a:pt x="442" y="905"/>
                  </a:lnTo>
                  <a:lnTo>
                    <a:pt x="445" y="906"/>
                  </a:lnTo>
                  <a:lnTo>
                    <a:pt x="445" y="906"/>
                  </a:lnTo>
                  <a:lnTo>
                    <a:pt x="447" y="906"/>
                  </a:lnTo>
                  <a:lnTo>
                    <a:pt x="450" y="907"/>
                  </a:lnTo>
                  <a:lnTo>
                    <a:pt x="451" y="907"/>
                  </a:lnTo>
                  <a:lnTo>
                    <a:pt x="452" y="906"/>
                  </a:lnTo>
                  <a:lnTo>
                    <a:pt x="452" y="906"/>
                  </a:lnTo>
                  <a:lnTo>
                    <a:pt x="454" y="905"/>
                  </a:lnTo>
                  <a:lnTo>
                    <a:pt x="457" y="903"/>
                  </a:lnTo>
                  <a:lnTo>
                    <a:pt x="461" y="902"/>
                  </a:lnTo>
                  <a:lnTo>
                    <a:pt x="462" y="899"/>
                  </a:lnTo>
                  <a:lnTo>
                    <a:pt x="462" y="899"/>
                  </a:lnTo>
                  <a:lnTo>
                    <a:pt x="450" y="882"/>
                  </a:lnTo>
                  <a:lnTo>
                    <a:pt x="445" y="875"/>
                  </a:lnTo>
                  <a:lnTo>
                    <a:pt x="444" y="870"/>
                  </a:lnTo>
                  <a:lnTo>
                    <a:pt x="444" y="870"/>
                  </a:lnTo>
                  <a:lnTo>
                    <a:pt x="445" y="865"/>
                  </a:lnTo>
                  <a:lnTo>
                    <a:pt x="445" y="859"/>
                  </a:lnTo>
                  <a:lnTo>
                    <a:pt x="444" y="855"/>
                  </a:lnTo>
                  <a:lnTo>
                    <a:pt x="438" y="849"/>
                  </a:lnTo>
                  <a:lnTo>
                    <a:pt x="438" y="849"/>
                  </a:lnTo>
                  <a:lnTo>
                    <a:pt x="435" y="845"/>
                  </a:lnTo>
                  <a:lnTo>
                    <a:pt x="434" y="842"/>
                  </a:lnTo>
                  <a:lnTo>
                    <a:pt x="434" y="839"/>
                  </a:lnTo>
                  <a:lnTo>
                    <a:pt x="435" y="838"/>
                  </a:lnTo>
                  <a:lnTo>
                    <a:pt x="441" y="832"/>
                  </a:lnTo>
                  <a:lnTo>
                    <a:pt x="447" y="825"/>
                  </a:lnTo>
                  <a:lnTo>
                    <a:pt x="447" y="825"/>
                  </a:lnTo>
                  <a:lnTo>
                    <a:pt x="452" y="821"/>
                  </a:lnTo>
                  <a:lnTo>
                    <a:pt x="459" y="816"/>
                  </a:lnTo>
                  <a:lnTo>
                    <a:pt x="467" y="812"/>
                  </a:lnTo>
                  <a:lnTo>
                    <a:pt x="475" y="808"/>
                  </a:lnTo>
                  <a:lnTo>
                    <a:pt x="475" y="808"/>
                  </a:lnTo>
                  <a:lnTo>
                    <a:pt x="469" y="805"/>
                  </a:lnTo>
                  <a:lnTo>
                    <a:pt x="469" y="805"/>
                  </a:lnTo>
                  <a:lnTo>
                    <a:pt x="465" y="802"/>
                  </a:lnTo>
                  <a:lnTo>
                    <a:pt x="464" y="801"/>
                  </a:lnTo>
                  <a:lnTo>
                    <a:pt x="464" y="799"/>
                  </a:lnTo>
                  <a:lnTo>
                    <a:pt x="465" y="798"/>
                  </a:lnTo>
                  <a:lnTo>
                    <a:pt x="465" y="798"/>
                  </a:lnTo>
                  <a:lnTo>
                    <a:pt x="468" y="796"/>
                  </a:lnTo>
                  <a:lnTo>
                    <a:pt x="468" y="795"/>
                  </a:lnTo>
                  <a:lnTo>
                    <a:pt x="464" y="788"/>
                  </a:lnTo>
                  <a:lnTo>
                    <a:pt x="464" y="788"/>
                  </a:lnTo>
                  <a:lnTo>
                    <a:pt x="458" y="779"/>
                  </a:lnTo>
                  <a:lnTo>
                    <a:pt x="455" y="778"/>
                  </a:lnTo>
                  <a:lnTo>
                    <a:pt x="454" y="776"/>
                  </a:lnTo>
                  <a:lnTo>
                    <a:pt x="454" y="776"/>
                  </a:lnTo>
                  <a:lnTo>
                    <a:pt x="448" y="776"/>
                  </a:lnTo>
                  <a:lnTo>
                    <a:pt x="442" y="776"/>
                  </a:lnTo>
                  <a:lnTo>
                    <a:pt x="442" y="776"/>
                  </a:lnTo>
                  <a:lnTo>
                    <a:pt x="440" y="776"/>
                  </a:lnTo>
                  <a:lnTo>
                    <a:pt x="440" y="775"/>
                  </a:lnTo>
                  <a:lnTo>
                    <a:pt x="440" y="768"/>
                  </a:lnTo>
                  <a:lnTo>
                    <a:pt x="440" y="768"/>
                  </a:lnTo>
                  <a:lnTo>
                    <a:pt x="438" y="765"/>
                  </a:lnTo>
                  <a:lnTo>
                    <a:pt x="435" y="764"/>
                  </a:lnTo>
                  <a:lnTo>
                    <a:pt x="432" y="764"/>
                  </a:lnTo>
                  <a:lnTo>
                    <a:pt x="430" y="762"/>
                  </a:lnTo>
                  <a:lnTo>
                    <a:pt x="430" y="762"/>
                  </a:lnTo>
                  <a:lnTo>
                    <a:pt x="430" y="759"/>
                  </a:lnTo>
                  <a:lnTo>
                    <a:pt x="431" y="757"/>
                  </a:lnTo>
                  <a:lnTo>
                    <a:pt x="434" y="752"/>
                  </a:lnTo>
                  <a:lnTo>
                    <a:pt x="434" y="752"/>
                  </a:lnTo>
                  <a:lnTo>
                    <a:pt x="437" y="751"/>
                  </a:lnTo>
                  <a:lnTo>
                    <a:pt x="438" y="749"/>
                  </a:lnTo>
                  <a:lnTo>
                    <a:pt x="440" y="747"/>
                  </a:lnTo>
                  <a:lnTo>
                    <a:pt x="440" y="747"/>
                  </a:lnTo>
                  <a:lnTo>
                    <a:pt x="438" y="745"/>
                  </a:lnTo>
                  <a:lnTo>
                    <a:pt x="435" y="744"/>
                  </a:lnTo>
                  <a:lnTo>
                    <a:pt x="434" y="742"/>
                  </a:lnTo>
                  <a:lnTo>
                    <a:pt x="434" y="740"/>
                  </a:lnTo>
                  <a:lnTo>
                    <a:pt x="434" y="740"/>
                  </a:lnTo>
                  <a:lnTo>
                    <a:pt x="437" y="737"/>
                  </a:lnTo>
                  <a:lnTo>
                    <a:pt x="440" y="734"/>
                  </a:lnTo>
                  <a:lnTo>
                    <a:pt x="442" y="732"/>
                  </a:lnTo>
                  <a:lnTo>
                    <a:pt x="442" y="730"/>
                  </a:lnTo>
                  <a:lnTo>
                    <a:pt x="442" y="730"/>
                  </a:lnTo>
                  <a:lnTo>
                    <a:pt x="444" y="725"/>
                  </a:lnTo>
                  <a:lnTo>
                    <a:pt x="445" y="724"/>
                  </a:lnTo>
                  <a:lnTo>
                    <a:pt x="448" y="722"/>
                  </a:lnTo>
                  <a:lnTo>
                    <a:pt x="452" y="724"/>
                  </a:lnTo>
                  <a:lnTo>
                    <a:pt x="452" y="724"/>
                  </a:lnTo>
                  <a:lnTo>
                    <a:pt x="455" y="727"/>
                  </a:lnTo>
                  <a:lnTo>
                    <a:pt x="458" y="731"/>
                  </a:lnTo>
                  <a:lnTo>
                    <a:pt x="461" y="734"/>
                  </a:lnTo>
                  <a:lnTo>
                    <a:pt x="462" y="735"/>
                  </a:lnTo>
                  <a:lnTo>
                    <a:pt x="465" y="734"/>
                  </a:lnTo>
                  <a:lnTo>
                    <a:pt x="465" y="734"/>
                  </a:lnTo>
                  <a:lnTo>
                    <a:pt x="468" y="732"/>
                  </a:lnTo>
                  <a:lnTo>
                    <a:pt x="468" y="730"/>
                  </a:lnTo>
                  <a:lnTo>
                    <a:pt x="467" y="724"/>
                  </a:lnTo>
                  <a:lnTo>
                    <a:pt x="467" y="724"/>
                  </a:lnTo>
                  <a:lnTo>
                    <a:pt x="465" y="720"/>
                  </a:lnTo>
                  <a:lnTo>
                    <a:pt x="467" y="717"/>
                  </a:lnTo>
                  <a:lnTo>
                    <a:pt x="471" y="715"/>
                  </a:lnTo>
                  <a:lnTo>
                    <a:pt x="471" y="715"/>
                  </a:lnTo>
                  <a:lnTo>
                    <a:pt x="474" y="714"/>
                  </a:lnTo>
                  <a:lnTo>
                    <a:pt x="475" y="711"/>
                  </a:lnTo>
                  <a:lnTo>
                    <a:pt x="477" y="710"/>
                  </a:lnTo>
                  <a:lnTo>
                    <a:pt x="479" y="708"/>
                  </a:lnTo>
                  <a:lnTo>
                    <a:pt x="479" y="708"/>
                  </a:lnTo>
                  <a:lnTo>
                    <a:pt x="484" y="707"/>
                  </a:lnTo>
                  <a:lnTo>
                    <a:pt x="488" y="705"/>
                  </a:lnTo>
                  <a:lnTo>
                    <a:pt x="496" y="700"/>
                  </a:lnTo>
                  <a:lnTo>
                    <a:pt x="496" y="700"/>
                  </a:lnTo>
                  <a:lnTo>
                    <a:pt x="502" y="697"/>
                  </a:lnTo>
                  <a:lnTo>
                    <a:pt x="505" y="697"/>
                  </a:lnTo>
                  <a:lnTo>
                    <a:pt x="508" y="697"/>
                  </a:lnTo>
                  <a:lnTo>
                    <a:pt x="508" y="697"/>
                  </a:lnTo>
                  <a:lnTo>
                    <a:pt x="514" y="700"/>
                  </a:lnTo>
                  <a:lnTo>
                    <a:pt x="515" y="700"/>
                  </a:lnTo>
                  <a:lnTo>
                    <a:pt x="516" y="697"/>
                  </a:lnTo>
                  <a:lnTo>
                    <a:pt x="516" y="697"/>
                  </a:lnTo>
                  <a:lnTo>
                    <a:pt x="519" y="694"/>
                  </a:lnTo>
                  <a:lnTo>
                    <a:pt x="523" y="694"/>
                  </a:lnTo>
                  <a:lnTo>
                    <a:pt x="526" y="695"/>
                  </a:lnTo>
                  <a:lnTo>
                    <a:pt x="528" y="697"/>
                  </a:lnTo>
                  <a:lnTo>
                    <a:pt x="528" y="697"/>
                  </a:lnTo>
                  <a:lnTo>
                    <a:pt x="531" y="698"/>
                  </a:lnTo>
                  <a:lnTo>
                    <a:pt x="536" y="700"/>
                  </a:lnTo>
                  <a:lnTo>
                    <a:pt x="542" y="701"/>
                  </a:lnTo>
                  <a:lnTo>
                    <a:pt x="546" y="703"/>
                  </a:lnTo>
                  <a:lnTo>
                    <a:pt x="546" y="703"/>
                  </a:lnTo>
                  <a:lnTo>
                    <a:pt x="555" y="708"/>
                  </a:lnTo>
                  <a:lnTo>
                    <a:pt x="559" y="711"/>
                  </a:lnTo>
                  <a:lnTo>
                    <a:pt x="560" y="714"/>
                  </a:lnTo>
                  <a:lnTo>
                    <a:pt x="560" y="714"/>
                  </a:lnTo>
                  <a:lnTo>
                    <a:pt x="560" y="715"/>
                  </a:lnTo>
                  <a:lnTo>
                    <a:pt x="562" y="718"/>
                  </a:lnTo>
                  <a:lnTo>
                    <a:pt x="563" y="718"/>
                  </a:lnTo>
                  <a:lnTo>
                    <a:pt x="565" y="715"/>
                  </a:lnTo>
                  <a:lnTo>
                    <a:pt x="565" y="715"/>
                  </a:lnTo>
                  <a:lnTo>
                    <a:pt x="565" y="714"/>
                  </a:lnTo>
                  <a:lnTo>
                    <a:pt x="568" y="712"/>
                  </a:lnTo>
                  <a:lnTo>
                    <a:pt x="573" y="715"/>
                  </a:lnTo>
                  <a:lnTo>
                    <a:pt x="573" y="715"/>
                  </a:lnTo>
                  <a:lnTo>
                    <a:pt x="579" y="718"/>
                  </a:lnTo>
                  <a:lnTo>
                    <a:pt x="583" y="718"/>
                  </a:lnTo>
                  <a:lnTo>
                    <a:pt x="586" y="717"/>
                  </a:lnTo>
                  <a:lnTo>
                    <a:pt x="589" y="714"/>
                  </a:lnTo>
                  <a:lnTo>
                    <a:pt x="589" y="714"/>
                  </a:lnTo>
                  <a:lnTo>
                    <a:pt x="592" y="712"/>
                  </a:lnTo>
                  <a:lnTo>
                    <a:pt x="596" y="710"/>
                  </a:lnTo>
                  <a:lnTo>
                    <a:pt x="600" y="708"/>
                  </a:lnTo>
                  <a:lnTo>
                    <a:pt x="605" y="710"/>
                  </a:lnTo>
                  <a:lnTo>
                    <a:pt x="605" y="710"/>
                  </a:lnTo>
                  <a:lnTo>
                    <a:pt x="609" y="712"/>
                  </a:lnTo>
                  <a:lnTo>
                    <a:pt x="610" y="712"/>
                  </a:lnTo>
                  <a:lnTo>
                    <a:pt x="613" y="710"/>
                  </a:lnTo>
                  <a:lnTo>
                    <a:pt x="613" y="710"/>
                  </a:lnTo>
                  <a:lnTo>
                    <a:pt x="617" y="708"/>
                  </a:lnTo>
                  <a:lnTo>
                    <a:pt x="623" y="707"/>
                  </a:lnTo>
                  <a:lnTo>
                    <a:pt x="627" y="708"/>
                  </a:lnTo>
                  <a:lnTo>
                    <a:pt x="629" y="711"/>
                  </a:lnTo>
                  <a:lnTo>
                    <a:pt x="629" y="711"/>
                  </a:lnTo>
                  <a:lnTo>
                    <a:pt x="632" y="714"/>
                  </a:lnTo>
                  <a:lnTo>
                    <a:pt x="633" y="715"/>
                  </a:lnTo>
                  <a:lnTo>
                    <a:pt x="640" y="715"/>
                  </a:lnTo>
                  <a:lnTo>
                    <a:pt x="640" y="715"/>
                  </a:lnTo>
                  <a:lnTo>
                    <a:pt x="643" y="717"/>
                  </a:lnTo>
                  <a:lnTo>
                    <a:pt x="644" y="720"/>
                  </a:lnTo>
                  <a:lnTo>
                    <a:pt x="646" y="721"/>
                  </a:lnTo>
                  <a:lnTo>
                    <a:pt x="647" y="721"/>
                  </a:lnTo>
                  <a:lnTo>
                    <a:pt x="647" y="721"/>
                  </a:lnTo>
                  <a:lnTo>
                    <a:pt x="649" y="720"/>
                  </a:lnTo>
                  <a:lnTo>
                    <a:pt x="650" y="717"/>
                  </a:lnTo>
                  <a:lnTo>
                    <a:pt x="652" y="714"/>
                  </a:lnTo>
                  <a:lnTo>
                    <a:pt x="653" y="712"/>
                  </a:lnTo>
                  <a:lnTo>
                    <a:pt x="653" y="712"/>
                  </a:lnTo>
                  <a:lnTo>
                    <a:pt x="659" y="715"/>
                  </a:lnTo>
                  <a:lnTo>
                    <a:pt x="661" y="717"/>
                  </a:lnTo>
                  <a:lnTo>
                    <a:pt x="666" y="718"/>
                  </a:lnTo>
                  <a:lnTo>
                    <a:pt x="666" y="718"/>
                  </a:lnTo>
                  <a:lnTo>
                    <a:pt x="670" y="718"/>
                  </a:lnTo>
                  <a:lnTo>
                    <a:pt x="673" y="717"/>
                  </a:lnTo>
                  <a:lnTo>
                    <a:pt x="674" y="715"/>
                  </a:lnTo>
                  <a:lnTo>
                    <a:pt x="676" y="712"/>
                  </a:lnTo>
                  <a:lnTo>
                    <a:pt x="676" y="712"/>
                  </a:lnTo>
                  <a:lnTo>
                    <a:pt x="674" y="705"/>
                  </a:lnTo>
                  <a:lnTo>
                    <a:pt x="673" y="703"/>
                  </a:lnTo>
                  <a:lnTo>
                    <a:pt x="671" y="701"/>
                  </a:lnTo>
                  <a:lnTo>
                    <a:pt x="671" y="701"/>
                  </a:lnTo>
                  <a:lnTo>
                    <a:pt x="666" y="700"/>
                  </a:lnTo>
                  <a:lnTo>
                    <a:pt x="663" y="698"/>
                  </a:lnTo>
                  <a:lnTo>
                    <a:pt x="660" y="697"/>
                  </a:lnTo>
                  <a:lnTo>
                    <a:pt x="660" y="697"/>
                  </a:lnTo>
                  <a:lnTo>
                    <a:pt x="657" y="697"/>
                  </a:lnTo>
                  <a:lnTo>
                    <a:pt x="654" y="694"/>
                  </a:lnTo>
                  <a:lnTo>
                    <a:pt x="654" y="691"/>
                  </a:lnTo>
                  <a:lnTo>
                    <a:pt x="656" y="688"/>
                  </a:lnTo>
                  <a:lnTo>
                    <a:pt x="656" y="688"/>
                  </a:lnTo>
                  <a:lnTo>
                    <a:pt x="663" y="685"/>
                  </a:lnTo>
                  <a:lnTo>
                    <a:pt x="666" y="683"/>
                  </a:lnTo>
                  <a:lnTo>
                    <a:pt x="666" y="680"/>
                  </a:lnTo>
                  <a:lnTo>
                    <a:pt x="666" y="680"/>
                  </a:lnTo>
                  <a:lnTo>
                    <a:pt x="664" y="677"/>
                  </a:lnTo>
                  <a:lnTo>
                    <a:pt x="664" y="674"/>
                  </a:lnTo>
                  <a:lnTo>
                    <a:pt x="666" y="671"/>
                  </a:lnTo>
                  <a:lnTo>
                    <a:pt x="669" y="668"/>
                  </a:lnTo>
                  <a:lnTo>
                    <a:pt x="669" y="668"/>
                  </a:lnTo>
                  <a:lnTo>
                    <a:pt x="680" y="668"/>
                  </a:lnTo>
                  <a:lnTo>
                    <a:pt x="684" y="667"/>
                  </a:lnTo>
                  <a:lnTo>
                    <a:pt x="686" y="666"/>
                  </a:lnTo>
                  <a:lnTo>
                    <a:pt x="686" y="666"/>
                  </a:lnTo>
                  <a:lnTo>
                    <a:pt x="683" y="664"/>
                  </a:lnTo>
                  <a:lnTo>
                    <a:pt x="679" y="663"/>
                  </a:lnTo>
                  <a:lnTo>
                    <a:pt x="674" y="661"/>
                  </a:lnTo>
                  <a:lnTo>
                    <a:pt x="671" y="658"/>
                  </a:lnTo>
                  <a:lnTo>
                    <a:pt x="671" y="658"/>
                  </a:lnTo>
                  <a:lnTo>
                    <a:pt x="670" y="656"/>
                  </a:lnTo>
                  <a:lnTo>
                    <a:pt x="669" y="651"/>
                  </a:lnTo>
                  <a:lnTo>
                    <a:pt x="670" y="647"/>
                  </a:lnTo>
                  <a:lnTo>
                    <a:pt x="670" y="646"/>
                  </a:lnTo>
                  <a:lnTo>
                    <a:pt x="670" y="646"/>
                  </a:lnTo>
                  <a:lnTo>
                    <a:pt x="673" y="646"/>
                  </a:lnTo>
                  <a:lnTo>
                    <a:pt x="677" y="646"/>
                  </a:lnTo>
                  <a:lnTo>
                    <a:pt x="680" y="646"/>
                  </a:lnTo>
                  <a:lnTo>
                    <a:pt x="684" y="644"/>
                  </a:lnTo>
                  <a:lnTo>
                    <a:pt x="684" y="644"/>
                  </a:lnTo>
                  <a:lnTo>
                    <a:pt x="688" y="644"/>
                  </a:lnTo>
                  <a:lnTo>
                    <a:pt x="693" y="644"/>
                  </a:lnTo>
                  <a:lnTo>
                    <a:pt x="698" y="644"/>
                  </a:lnTo>
                  <a:lnTo>
                    <a:pt x="703" y="643"/>
                  </a:lnTo>
                  <a:lnTo>
                    <a:pt x="703" y="643"/>
                  </a:lnTo>
                  <a:lnTo>
                    <a:pt x="708" y="640"/>
                  </a:lnTo>
                  <a:lnTo>
                    <a:pt x="716" y="639"/>
                  </a:lnTo>
                  <a:lnTo>
                    <a:pt x="727" y="637"/>
                  </a:lnTo>
                  <a:lnTo>
                    <a:pt x="727" y="637"/>
                  </a:lnTo>
                  <a:lnTo>
                    <a:pt x="733" y="637"/>
                  </a:lnTo>
                  <a:lnTo>
                    <a:pt x="735" y="636"/>
                  </a:lnTo>
                  <a:lnTo>
                    <a:pt x="744" y="633"/>
                  </a:lnTo>
                  <a:lnTo>
                    <a:pt x="744" y="633"/>
                  </a:lnTo>
                  <a:lnTo>
                    <a:pt x="755" y="631"/>
                  </a:lnTo>
                  <a:lnTo>
                    <a:pt x="767" y="629"/>
                  </a:lnTo>
                  <a:lnTo>
                    <a:pt x="767" y="629"/>
                  </a:lnTo>
                  <a:lnTo>
                    <a:pt x="780" y="626"/>
                  </a:lnTo>
                  <a:lnTo>
                    <a:pt x="787" y="623"/>
                  </a:lnTo>
                  <a:lnTo>
                    <a:pt x="789" y="621"/>
                  </a:lnTo>
                  <a:lnTo>
                    <a:pt x="789" y="620"/>
                  </a:lnTo>
                  <a:lnTo>
                    <a:pt x="789" y="620"/>
                  </a:lnTo>
                  <a:lnTo>
                    <a:pt x="792" y="619"/>
                  </a:lnTo>
                  <a:lnTo>
                    <a:pt x="799" y="616"/>
                  </a:lnTo>
                  <a:lnTo>
                    <a:pt x="805" y="616"/>
                  </a:lnTo>
                  <a:lnTo>
                    <a:pt x="809" y="616"/>
                  </a:lnTo>
                  <a:lnTo>
                    <a:pt x="809" y="616"/>
                  </a:lnTo>
                  <a:lnTo>
                    <a:pt x="817" y="619"/>
                  </a:lnTo>
                  <a:lnTo>
                    <a:pt x="819" y="619"/>
                  </a:lnTo>
                  <a:lnTo>
                    <a:pt x="822" y="617"/>
                  </a:lnTo>
                  <a:lnTo>
                    <a:pt x="822" y="617"/>
                  </a:lnTo>
                  <a:lnTo>
                    <a:pt x="825" y="617"/>
                  </a:lnTo>
                  <a:lnTo>
                    <a:pt x="829" y="619"/>
                  </a:lnTo>
                  <a:lnTo>
                    <a:pt x="832" y="621"/>
                  </a:lnTo>
                  <a:lnTo>
                    <a:pt x="832" y="624"/>
                  </a:lnTo>
                  <a:lnTo>
                    <a:pt x="832" y="624"/>
                  </a:lnTo>
                  <a:lnTo>
                    <a:pt x="832" y="627"/>
                  </a:lnTo>
                  <a:lnTo>
                    <a:pt x="834" y="630"/>
                  </a:lnTo>
                  <a:lnTo>
                    <a:pt x="835" y="633"/>
                  </a:lnTo>
                  <a:lnTo>
                    <a:pt x="835" y="636"/>
                  </a:lnTo>
                  <a:lnTo>
                    <a:pt x="835" y="636"/>
                  </a:lnTo>
                  <a:lnTo>
                    <a:pt x="834" y="639"/>
                  </a:lnTo>
                  <a:lnTo>
                    <a:pt x="834" y="640"/>
                  </a:lnTo>
                  <a:lnTo>
                    <a:pt x="834" y="643"/>
                  </a:lnTo>
                  <a:lnTo>
                    <a:pt x="834" y="643"/>
                  </a:lnTo>
                  <a:lnTo>
                    <a:pt x="836" y="643"/>
                  </a:lnTo>
                  <a:lnTo>
                    <a:pt x="841" y="643"/>
                  </a:lnTo>
                  <a:lnTo>
                    <a:pt x="845" y="641"/>
                  </a:lnTo>
                  <a:lnTo>
                    <a:pt x="848" y="640"/>
                  </a:lnTo>
                  <a:lnTo>
                    <a:pt x="848" y="640"/>
                  </a:lnTo>
                  <a:lnTo>
                    <a:pt x="851" y="639"/>
                  </a:lnTo>
                  <a:lnTo>
                    <a:pt x="852" y="640"/>
                  </a:lnTo>
                  <a:lnTo>
                    <a:pt x="854" y="641"/>
                  </a:lnTo>
                  <a:lnTo>
                    <a:pt x="855" y="644"/>
                  </a:lnTo>
                  <a:lnTo>
                    <a:pt x="855" y="644"/>
                  </a:lnTo>
                  <a:lnTo>
                    <a:pt x="855" y="646"/>
                  </a:lnTo>
                  <a:lnTo>
                    <a:pt x="856" y="647"/>
                  </a:lnTo>
                  <a:lnTo>
                    <a:pt x="858" y="646"/>
                  </a:lnTo>
                  <a:lnTo>
                    <a:pt x="859" y="644"/>
                  </a:lnTo>
                  <a:lnTo>
                    <a:pt x="859" y="644"/>
                  </a:lnTo>
                  <a:lnTo>
                    <a:pt x="859" y="643"/>
                  </a:lnTo>
                  <a:lnTo>
                    <a:pt x="862" y="643"/>
                  </a:lnTo>
                  <a:lnTo>
                    <a:pt x="866" y="646"/>
                  </a:lnTo>
                  <a:lnTo>
                    <a:pt x="866" y="646"/>
                  </a:lnTo>
                  <a:lnTo>
                    <a:pt x="869" y="647"/>
                  </a:lnTo>
                  <a:lnTo>
                    <a:pt x="872" y="646"/>
                  </a:lnTo>
                  <a:lnTo>
                    <a:pt x="873" y="646"/>
                  </a:lnTo>
                  <a:lnTo>
                    <a:pt x="875" y="647"/>
                  </a:lnTo>
                  <a:lnTo>
                    <a:pt x="875" y="647"/>
                  </a:lnTo>
                  <a:lnTo>
                    <a:pt x="873" y="650"/>
                  </a:lnTo>
                  <a:lnTo>
                    <a:pt x="871" y="651"/>
                  </a:lnTo>
                  <a:lnTo>
                    <a:pt x="868" y="654"/>
                  </a:lnTo>
                  <a:lnTo>
                    <a:pt x="868" y="656"/>
                  </a:lnTo>
                  <a:lnTo>
                    <a:pt x="869" y="657"/>
                  </a:lnTo>
                  <a:lnTo>
                    <a:pt x="869" y="657"/>
                  </a:lnTo>
                  <a:lnTo>
                    <a:pt x="871" y="658"/>
                  </a:lnTo>
                  <a:lnTo>
                    <a:pt x="872" y="658"/>
                  </a:lnTo>
                  <a:lnTo>
                    <a:pt x="875" y="657"/>
                  </a:lnTo>
                  <a:lnTo>
                    <a:pt x="878" y="654"/>
                  </a:lnTo>
                  <a:lnTo>
                    <a:pt x="882" y="654"/>
                  </a:lnTo>
                  <a:lnTo>
                    <a:pt x="882" y="654"/>
                  </a:lnTo>
                  <a:lnTo>
                    <a:pt x="886" y="654"/>
                  </a:lnTo>
                  <a:lnTo>
                    <a:pt x="890" y="651"/>
                  </a:lnTo>
                  <a:lnTo>
                    <a:pt x="895" y="648"/>
                  </a:lnTo>
                  <a:lnTo>
                    <a:pt x="899" y="647"/>
                  </a:lnTo>
                  <a:lnTo>
                    <a:pt x="899" y="647"/>
                  </a:lnTo>
                  <a:lnTo>
                    <a:pt x="903" y="646"/>
                  </a:lnTo>
                  <a:lnTo>
                    <a:pt x="906" y="644"/>
                  </a:lnTo>
                  <a:lnTo>
                    <a:pt x="913" y="639"/>
                  </a:lnTo>
                  <a:lnTo>
                    <a:pt x="913" y="639"/>
                  </a:lnTo>
                  <a:lnTo>
                    <a:pt x="918" y="639"/>
                  </a:lnTo>
                  <a:lnTo>
                    <a:pt x="922" y="637"/>
                  </a:lnTo>
                  <a:lnTo>
                    <a:pt x="925" y="639"/>
                  </a:lnTo>
                  <a:lnTo>
                    <a:pt x="925" y="639"/>
                  </a:lnTo>
                  <a:lnTo>
                    <a:pt x="925" y="640"/>
                  </a:lnTo>
                  <a:lnTo>
                    <a:pt x="925" y="640"/>
                  </a:lnTo>
                  <a:lnTo>
                    <a:pt x="922" y="643"/>
                  </a:lnTo>
                  <a:lnTo>
                    <a:pt x="922" y="646"/>
                  </a:lnTo>
                  <a:lnTo>
                    <a:pt x="923" y="648"/>
                  </a:lnTo>
                  <a:lnTo>
                    <a:pt x="929" y="653"/>
                  </a:lnTo>
                  <a:lnTo>
                    <a:pt x="929" y="653"/>
                  </a:lnTo>
                  <a:lnTo>
                    <a:pt x="933" y="654"/>
                  </a:lnTo>
                  <a:lnTo>
                    <a:pt x="937" y="658"/>
                  </a:lnTo>
                  <a:lnTo>
                    <a:pt x="945" y="667"/>
                  </a:lnTo>
                  <a:lnTo>
                    <a:pt x="959" y="687"/>
                  </a:lnTo>
                  <a:lnTo>
                    <a:pt x="959" y="687"/>
                  </a:lnTo>
                  <a:lnTo>
                    <a:pt x="963" y="695"/>
                  </a:lnTo>
                  <a:lnTo>
                    <a:pt x="967" y="705"/>
                  </a:lnTo>
                  <a:lnTo>
                    <a:pt x="972" y="712"/>
                  </a:lnTo>
                  <a:lnTo>
                    <a:pt x="973" y="715"/>
                  </a:lnTo>
                  <a:lnTo>
                    <a:pt x="974" y="715"/>
                  </a:lnTo>
                  <a:lnTo>
                    <a:pt x="974" y="715"/>
                  </a:lnTo>
                  <a:lnTo>
                    <a:pt x="977" y="714"/>
                  </a:lnTo>
                  <a:lnTo>
                    <a:pt x="979" y="711"/>
                  </a:lnTo>
                  <a:lnTo>
                    <a:pt x="982" y="708"/>
                  </a:lnTo>
                  <a:lnTo>
                    <a:pt x="984" y="705"/>
                  </a:lnTo>
                  <a:lnTo>
                    <a:pt x="984" y="705"/>
                  </a:lnTo>
                  <a:lnTo>
                    <a:pt x="987" y="707"/>
                  </a:lnTo>
                  <a:lnTo>
                    <a:pt x="990" y="710"/>
                  </a:lnTo>
                  <a:lnTo>
                    <a:pt x="993" y="712"/>
                  </a:lnTo>
                  <a:lnTo>
                    <a:pt x="997" y="714"/>
                  </a:lnTo>
                  <a:lnTo>
                    <a:pt x="997" y="714"/>
                  </a:lnTo>
                  <a:lnTo>
                    <a:pt x="1004" y="717"/>
                  </a:lnTo>
                  <a:lnTo>
                    <a:pt x="1009" y="717"/>
                  </a:lnTo>
                  <a:lnTo>
                    <a:pt x="1013" y="717"/>
                  </a:lnTo>
                  <a:lnTo>
                    <a:pt x="1013" y="717"/>
                  </a:lnTo>
                  <a:lnTo>
                    <a:pt x="1020" y="714"/>
                  </a:lnTo>
                  <a:lnTo>
                    <a:pt x="1026" y="712"/>
                  </a:lnTo>
                  <a:lnTo>
                    <a:pt x="1028" y="712"/>
                  </a:lnTo>
                  <a:lnTo>
                    <a:pt x="1028" y="712"/>
                  </a:lnTo>
                  <a:lnTo>
                    <a:pt x="1034" y="715"/>
                  </a:lnTo>
                  <a:lnTo>
                    <a:pt x="1036" y="717"/>
                  </a:lnTo>
                  <a:lnTo>
                    <a:pt x="1038" y="721"/>
                  </a:lnTo>
                  <a:lnTo>
                    <a:pt x="1038" y="721"/>
                  </a:lnTo>
                  <a:lnTo>
                    <a:pt x="1041" y="725"/>
                  </a:lnTo>
                  <a:lnTo>
                    <a:pt x="1044" y="728"/>
                  </a:lnTo>
                  <a:lnTo>
                    <a:pt x="1046" y="728"/>
                  </a:lnTo>
                  <a:lnTo>
                    <a:pt x="1048" y="730"/>
                  </a:lnTo>
                  <a:lnTo>
                    <a:pt x="1048" y="730"/>
                  </a:lnTo>
                  <a:lnTo>
                    <a:pt x="1050" y="730"/>
                  </a:lnTo>
                  <a:lnTo>
                    <a:pt x="1051" y="731"/>
                  </a:lnTo>
                  <a:lnTo>
                    <a:pt x="1053" y="735"/>
                  </a:lnTo>
                  <a:lnTo>
                    <a:pt x="1053" y="735"/>
                  </a:lnTo>
                  <a:lnTo>
                    <a:pt x="1053" y="737"/>
                  </a:lnTo>
                  <a:lnTo>
                    <a:pt x="1056" y="740"/>
                  </a:lnTo>
                  <a:lnTo>
                    <a:pt x="1057" y="741"/>
                  </a:lnTo>
                  <a:lnTo>
                    <a:pt x="1060" y="742"/>
                  </a:lnTo>
                  <a:lnTo>
                    <a:pt x="1060" y="742"/>
                  </a:lnTo>
                  <a:lnTo>
                    <a:pt x="1067" y="741"/>
                  </a:lnTo>
                  <a:lnTo>
                    <a:pt x="1073" y="740"/>
                  </a:lnTo>
                  <a:lnTo>
                    <a:pt x="1073" y="740"/>
                  </a:lnTo>
                  <a:lnTo>
                    <a:pt x="1077" y="738"/>
                  </a:lnTo>
                  <a:lnTo>
                    <a:pt x="1078" y="738"/>
                  </a:lnTo>
                  <a:lnTo>
                    <a:pt x="1078" y="740"/>
                  </a:lnTo>
                  <a:lnTo>
                    <a:pt x="1078" y="740"/>
                  </a:lnTo>
                  <a:lnTo>
                    <a:pt x="1081" y="745"/>
                  </a:lnTo>
                  <a:lnTo>
                    <a:pt x="1084" y="748"/>
                  </a:lnTo>
                  <a:lnTo>
                    <a:pt x="1087" y="748"/>
                  </a:lnTo>
                  <a:lnTo>
                    <a:pt x="1087" y="748"/>
                  </a:lnTo>
                  <a:lnTo>
                    <a:pt x="1091" y="749"/>
                  </a:lnTo>
                  <a:lnTo>
                    <a:pt x="1094" y="749"/>
                  </a:lnTo>
                  <a:lnTo>
                    <a:pt x="1095" y="748"/>
                  </a:lnTo>
                  <a:lnTo>
                    <a:pt x="1095" y="748"/>
                  </a:lnTo>
                  <a:lnTo>
                    <a:pt x="1097" y="747"/>
                  </a:lnTo>
                  <a:lnTo>
                    <a:pt x="1100" y="745"/>
                  </a:lnTo>
                  <a:lnTo>
                    <a:pt x="1107" y="744"/>
                  </a:lnTo>
                  <a:lnTo>
                    <a:pt x="1107" y="744"/>
                  </a:lnTo>
                  <a:lnTo>
                    <a:pt x="1114" y="742"/>
                  </a:lnTo>
                  <a:lnTo>
                    <a:pt x="1118" y="741"/>
                  </a:lnTo>
                  <a:lnTo>
                    <a:pt x="1121" y="738"/>
                  </a:lnTo>
                  <a:lnTo>
                    <a:pt x="1121" y="738"/>
                  </a:lnTo>
                  <a:lnTo>
                    <a:pt x="1124" y="735"/>
                  </a:lnTo>
                  <a:lnTo>
                    <a:pt x="1127" y="734"/>
                  </a:lnTo>
                  <a:lnTo>
                    <a:pt x="1131" y="732"/>
                  </a:lnTo>
                  <a:lnTo>
                    <a:pt x="1134" y="731"/>
                  </a:lnTo>
                  <a:lnTo>
                    <a:pt x="1134" y="731"/>
                  </a:lnTo>
                  <a:lnTo>
                    <a:pt x="1138" y="727"/>
                  </a:lnTo>
                  <a:lnTo>
                    <a:pt x="1142" y="725"/>
                  </a:lnTo>
                  <a:lnTo>
                    <a:pt x="1144" y="724"/>
                  </a:lnTo>
                  <a:lnTo>
                    <a:pt x="1144" y="724"/>
                  </a:lnTo>
                  <a:lnTo>
                    <a:pt x="1145" y="721"/>
                  </a:lnTo>
                  <a:lnTo>
                    <a:pt x="1149" y="721"/>
                  </a:lnTo>
                  <a:lnTo>
                    <a:pt x="1152" y="720"/>
                  </a:lnTo>
                  <a:lnTo>
                    <a:pt x="1155" y="718"/>
                  </a:lnTo>
                  <a:lnTo>
                    <a:pt x="1155" y="718"/>
                  </a:lnTo>
                  <a:lnTo>
                    <a:pt x="1157" y="717"/>
                  </a:lnTo>
                  <a:lnTo>
                    <a:pt x="1159" y="717"/>
                  </a:lnTo>
                  <a:lnTo>
                    <a:pt x="1166" y="717"/>
                  </a:lnTo>
                  <a:lnTo>
                    <a:pt x="1166" y="717"/>
                  </a:lnTo>
                  <a:lnTo>
                    <a:pt x="1178" y="720"/>
                  </a:lnTo>
                  <a:lnTo>
                    <a:pt x="1188" y="721"/>
                  </a:lnTo>
                  <a:lnTo>
                    <a:pt x="1188" y="721"/>
                  </a:lnTo>
                  <a:lnTo>
                    <a:pt x="1189" y="721"/>
                  </a:lnTo>
                  <a:lnTo>
                    <a:pt x="1191" y="725"/>
                  </a:lnTo>
                  <a:lnTo>
                    <a:pt x="1192" y="728"/>
                  </a:lnTo>
                  <a:lnTo>
                    <a:pt x="1194" y="730"/>
                  </a:lnTo>
                  <a:lnTo>
                    <a:pt x="1194" y="730"/>
                  </a:lnTo>
                  <a:lnTo>
                    <a:pt x="1201" y="732"/>
                  </a:lnTo>
                  <a:lnTo>
                    <a:pt x="1203" y="735"/>
                  </a:lnTo>
                  <a:lnTo>
                    <a:pt x="1206" y="735"/>
                  </a:lnTo>
                  <a:lnTo>
                    <a:pt x="1206" y="735"/>
                  </a:lnTo>
                  <a:lnTo>
                    <a:pt x="1212" y="732"/>
                  </a:lnTo>
                  <a:lnTo>
                    <a:pt x="1216" y="732"/>
                  </a:lnTo>
                  <a:lnTo>
                    <a:pt x="1219" y="734"/>
                  </a:lnTo>
                  <a:lnTo>
                    <a:pt x="1219" y="734"/>
                  </a:lnTo>
                  <a:lnTo>
                    <a:pt x="1226" y="738"/>
                  </a:lnTo>
                  <a:lnTo>
                    <a:pt x="1229" y="738"/>
                  </a:lnTo>
                  <a:lnTo>
                    <a:pt x="1230" y="737"/>
                  </a:lnTo>
                  <a:lnTo>
                    <a:pt x="1230" y="737"/>
                  </a:lnTo>
                  <a:lnTo>
                    <a:pt x="1233" y="735"/>
                  </a:lnTo>
                  <a:lnTo>
                    <a:pt x="1238" y="734"/>
                  </a:lnTo>
                  <a:lnTo>
                    <a:pt x="1242" y="732"/>
                  </a:lnTo>
                  <a:lnTo>
                    <a:pt x="1245" y="731"/>
                  </a:lnTo>
                  <a:lnTo>
                    <a:pt x="1245" y="731"/>
                  </a:lnTo>
                  <a:lnTo>
                    <a:pt x="1246" y="725"/>
                  </a:lnTo>
                  <a:lnTo>
                    <a:pt x="1246" y="722"/>
                  </a:lnTo>
                  <a:lnTo>
                    <a:pt x="1245" y="721"/>
                  </a:lnTo>
                  <a:lnTo>
                    <a:pt x="1245" y="721"/>
                  </a:lnTo>
                  <a:lnTo>
                    <a:pt x="1240" y="715"/>
                  </a:lnTo>
                  <a:lnTo>
                    <a:pt x="1239" y="708"/>
                  </a:lnTo>
                  <a:lnTo>
                    <a:pt x="1239" y="708"/>
                  </a:lnTo>
                  <a:lnTo>
                    <a:pt x="1239" y="705"/>
                  </a:lnTo>
                  <a:lnTo>
                    <a:pt x="1242" y="704"/>
                  </a:lnTo>
                  <a:lnTo>
                    <a:pt x="1243" y="701"/>
                  </a:lnTo>
                  <a:lnTo>
                    <a:pt x="1246" y="700"/>
                  </a:lnTo>
                  <a:lnTo>
                    <a:pt x="1246" y="700"/>
                  </a:lnTo>
                  <a:lnTo>
                    <a:pt x="1248" y="697"/>
                  </a:lnTo>
                  <a:lnTo>
                    <a:pt x="1249" y="697"/>
                  </a:lnTo>
                  <a:lnTo>
                    <a:pt x="1255" y="694"/>
                  </a:lnTo>
                  <a:lnTo>
                    <a:pt x="1255" y="694"/>
                  </a:lnTo>
                  <a:lnTo>
                    <a:pt x="1256" y="690"/>
                  </a:lnTo>
                  <a:lnTo>
                    <a:pt x="1258" y="688"/>
                  </a:lnTo>
                  <a:lnTo>
                    <a:pt x="1260" y="688"/>
                  </a:lnTo>
                  <a:lnTo>
                    <a:pt x="1260" y="688"/>
                  </a:lnTo>
                  <a:lnTo>
                    <a:pt x="1266" y="691"/>
                  </a:lnTo>
                  <a:lnTo>
                    <a:pt x="1272" y="694"/>
                  </a:lnTo>
                  <a:lnTo>
                    <a:pt x="1272" y="694"/>
                  </a:lnTo>
                  <a:lnTo>
                    <a:pt x="1276" y="695"/>
                  </a:lnTo>
                  <a:lnTo>
                    <a:pt x="1282" y="695"/>
                  </a:lnTo>
                  <a:lnTo>
                    <a:pt x="1282" y="695"/>
                  </a:lnTo>
                  <a:lnTo>
                    <a:pt x="1287" y="697"/>
                  </a:lnTo>
                  <a:lnTo>
                    <a:pt x="1293" y="701"/>
                  </a:lnTo>
                  <a:lnTo>
                    <a:pt x="1293" y="701"/>
                  </a:lnTo>
                  <a:lnTo>
                    <a:pt x="1302" y="703"/>
                  </a:lnTo>
                  <a:lnTo>
                    <a:pt x="1306" y="704"/>
                  </a:lnTo>
                  <a:lnTo>
                    <a:pt x="1309" y="705"/>
                  </a:lnTo>
                  <a:lnTo>
                    <a:pt x="1309" y="705"/>
                  </a:lnTo>
                  <a:lnTo>
                    <a:pt x="1310" y="708"/>
                  </a:lnTo>
                  <a:lnTo>
                    <a:pt x="1310" y="712"/>
                  </a:lnTo>
                  <a:lnTo>
                    <a:pt x="1310" y="717"/>
                  </a:lnTo>
                  <a:lnTo>
                    <a:pt x="1312" y="720"/>
                  </a:lnTo>
                  <a:lnTo>
                    <a:pt x="1312" y="720"/>
                  </a:lnTo>
                  <a:lnTo>
                    <a:pt x="1316" y="724"/>
                  </a:lnTo>
                  <a:lnTo>
                    <a:pt x="1319" y="727"/>
                  </a:lnTo>
                  <a:lnTo>
                    <a:pt x="1322" y="727"/>
                  </a:lnTo>
                  <a:lnTo>
                    <a:pt x="1322" y="727"/>
                  </a:lnTo>
                  <a:lnTo>
                    <a:pt x="1323" y="727"/>
                  </a:lnTo>
                  <a:lnTo>
                    <a:pt x="1327" y="728"/>
                  </a:lnTo>
                  <a:lnTo>
                    <a:pt x="1331" y="730"/>
                  </a:lnTo>
                  <a:lnTo>
                    <a:pt x="1336" y="731"/>
                  </a:lnTo>
                  <a:lnTo>
                    <a:pt x="1336" y="731"/>
                  </a:lnTo>
                  <a:lnTo>
                    <a:pt x="1341" y="728"/>
                  </a:lnTo>
                  <a:lnTo>
                    <a:pt x="1344" y="725"/>
                  </a:lnTo>
                  <a:lnTo>
                    <a:pt x="1347" y="725"/>
                  </a:lnTo>
                  <a:lnTo>
                    <a:pt x="1347" y="725"/>
                  </a:lnTo>
                  <a:lnTo>
                    <a:pt x="1354" y="724"/>
                  </a:lnTo>
                  <a:lnTo>
                    <a:pt x="1361" y="724"/>
                  </a:lnTo>
                  <a:lnTo>
                    <a:pt x="1361" y="724"/>
                  </a:lnTo>
                  <a:lnTo>
                    <a:pt x="1368" y="725"/>
                  </a:lnTo>
                  <a:lnTo>
                    <a:pt x="1373" y="727"/>
                  </a:lnTo>
                  <a:lnTo>
                    <a:pt x="1376" y="727"/>
                  </a:lnTo>
                  <a:lnTo>
                    <a:pt x="1376" y="727"/>
                  </a:lnTo>
                  <a:lnTo>
                    <a:pt x="1383" y="727"/>
                  </a:lnTo>
                  <a:lnTo>
                    <a:pt x="1386" y="728"/>
                  </a:lnTo>
                  <a:lnTo>
                    <a:pt x="1388" y="730"/>
                  </a:lnTo>
                  <a:lnTo>
                    <a:pt x="1388" y="730"/>
                  </a:lnTo>
                  <a:lnTo>
                    <a:pt x="1391" y="731"/>
                  </a:lnTo>
                  <a:lnTo>
                    <a:pt x="1396" y="732"/>
                  </a:lnTo>
                  <a:lnTo>
                    <a:pt x="1400" y="734"/>
                  </a:lnTo>
                  <a:lnTo>
                    <a:pt x="1401" y="735"/>
                  </a:lnTo>
                  <a:lnTo>
                    <a:pt x="1401" y="737"/>
                  </a:lnTo>
                  <a:lnTo>
                    <a:pt x="1401" y="737"/>
                  </a:lnTo>
                  <a:lnTo>
                    <a:pt x="1403" y="738"/>
                  </a:lnTo>
                  <a:lnTo>
                    <a:pt x="1405" y="741"/>
                  </a:lnTo>
                  <a:lnTo>
                    <a:pt x="1408" y="742"/>
                  </a:lnTo>
                  <a:lnTo>
                    <a:pt x="1410" y="745"/>
                  </a:lnTo>
                  <a:lnTo>
                    <a:pt x="1410" y="745"/>
                  </a:lnTo>
                  <a:lnTo>
                    <a:pt x="1411" y="747"/>
                  </a:lnTo>
                  <a:lnTo>
                    <a:pt x="1414" y="747"/>
                  </a:lnTo>
                  <a:lnTo>
                    <a:pt x="1420" y="748"/>
                  </a:lnTo>
                  <a:lnTo>
                    <a:pt x="1427" y="748"/>
                  </a:lnTo>
                  <a:lnTo>
                    <a:pt x="1431" y="749"/>
                  </a:lnTo>
                  <a:lnTo>
                    <a:pt x="1431" y="749"/>
                  </a:lnTo>
                  <a:lnTo>
                    <a:pt x="1435" y="749"/>
                  </a:lnTo>
                  <a:lnTo>
                    <a:pt x="1442" y="751"/>
                  </a:lnTo>
                  <a:lnTo>
                    <a:pt x="1448" y="749"/>
                  </a:lnTo>
                  <a:lnTo>
                    <a:pt x="1452" y="749"/>
                  </a:lnTo>
                  <a:lnTo>
                    <a:pt x="1452" y="749"/>
                  </a:lnTo>
                  <a:lnTo>
                    <a:pt x="1455" y="748"/>
                  </a:lnTo>
                  <a:lnTo>
                    <a:pt x="1461" y="747"/>
                  </a:lnTo>
                  <a:lnTo>
                    <a:pt x="1468" y="745"/>
                  </a:lnTo>
                  <a:lnTo>
                    <a:pt x="1472" y="744"/>
                  </a:lnTo>
                  <a:lnTo>
                    <a:pt x="1472" y="744"/>
                  </a:lnTo>
                  <a:lnTo>
                    <a:pt x="1477" y="742"/>
                  </a:lnTo>
                  <a:lnTo>
                    <a:pt x="1479" y="742"/>
                  </a:lnTo>
                  <a:lnTo>
                    <a:pt x="1484" y="741"/>
                  </a:lnTo>
                  <a:lnTo>
                    <a:pt x="1485" y="740"/>
                  </a:lnTo>
                  <a:lnTo>
                    <a:pt x="1485" y="740"/>
                  </a:lnTo>
                  <a:lnTo>
                    <a:pt x="1487" y="737"/>
                  </a:lnTo>
                  <a:lnTo>
                    <a:pt x="1491" y="734"/>
                  </a:lnTo>
                  <a:lnTo>
                    <a:pt x="1498" y="731"/>
                  </a:lnTo>
                  <a:lnTo>
                    <a:pt x="1498" y="731"/>
                  </a:lnTo>
                  <a:lnTo>
                    <a:pt x="1502" y="730"/>
                  </a:lnTo>
                  <a:lnTo>
                    <a:pt x="1509" y="728"/>
                  </a:lnTo>
                  <a:lnTo>
                    <a:pt x="1515" y="730"/>
                  </a:lnTo>
                  <a:lnTo>
                    <a:pt x="1518" y="731"/>
                  </a:lnTo>
                  <a:lnTo>
                    <a:pt x="1518" y="731"/>
                  </a:lnTo>
                  <a:lnTo>
                    <a:pt x="1521" y="734"/>
                  </a:lnTo>
                  <a:lnTo>
                    <a:pt x="1524" y="735"/>
                  </a:lnTo>
                  <a:lnTo>
                    <a:pt x="1528" y="735"/>
                  </a:lnTo>
                  <a:lnTo>
                    <a:pt x="1532" y="734"/>
                  </a:lnTo>
                  <a:lnTo>
                    <a:pt x="1532" y="734"/>
                  </a:lnTo>
                  <a:lnTo>
                    <a:pt x="1535" y="734"/>
                  </a:lnTo>
                  <a:lnTo>
                    <a:pt x="1541" y="734"/>
                  </a:lnTo>
                  <a:lnTo>
                    <a:pt x="1545" y="735"/>
                  </a:lnTo>
                  <a:lnTo>
                    <a:pt x="1548" y="738"/>
                  </a:lnTo>
                  <a:lnTo>
                    <a:pt x="1548" y="738"/>
                  </a:lnTo>
                  <a:lnTo>
                    <a:pt x="1549" y="740"/>
                  </a:lnTo>
                  <a:lnTo>
                    <a:pt x="1555" y="742"/>
                  </a:lnTo>
                  <a:lnTo>
                    <a:pt x="1563" y="742"/>
                  </a:lnTo>
                  <a:lnTo>
                    <a:pt x="1563" y="742"/>
                  </a:lnTo>
                  <a:lnTo>
                    <a:pt x="1570" y="738"/>
                  </a:lnTo>
                  <a:lnTo>
                    <a:pt x="1578" y="734"/>
                  </a:lnTo>
                  <a:lnTo>
                    <a:pt x="1578" y="734"/>
                  </a:lnTo>
                  <a:lnTo>
                    <a:pt x="1583" y="731"/>
                  </a:lnTo>
                  <a:lnTo>
                    <a:pt x="1585" y="730"/>
                  </a:lnTo>
                  <a:lnTo>
                    <a:pt x="1585" y="727"/>
                  </a:lnTo>
                  <a:lnTo>
                    <a:pt x="1585" y="727"/>
                  </a:lnTo>
                  <a:lnTo>
                    <a:pt x="1586" y="724"/>
                  </a:lnTo>
                  <a:lnTo>
                    <a:pt x="1588" y="720"/>
                  </a:lnTo>
                  <a:lnTo>
                    <a:pt x="1593" y="711"/>
                  </a:lnTo>
                  <a:lnTo>
                    <a:pt x="1593" y="711"/>
                  </a:lnTo>
                  <a:lnTo>
                    <a:pt x="1598" y="701"/>
                  </a:lnTo>
                  <a:lnTo>
                    <a:pt x="1600" y="697"/>
                  </a:lnTo>
                  <a:lnTo>
                    <a:pt x="1603" y="695"/>
                  </a:lnTo>
                  <a:lnTo>
                    <a:pt x="1603" y="695"/>
                  </a:lnTo>
                  <a:lnTo>
                    <a:pt x="1607" y="693"/>
                  </a:lnTo>
                  <a:lnTo>
                    <a:pt x="1609" y="690"/>
                  </a:lnTo>
                  <a:lnTo>
                    <a:pt x="1610" y="687"/>
                  </a:lnTo>
                  <a:lnTo>
                    <a:pt x="1610" y="687"/>
                  </a:lnTo>
                  <a:lnTo>
                    <a:pt x="1607" y="680"/>
                  </a:lnTo>
                  <a:lnTo>
                    <a:pt x="1606" y="677"/>
                  </a:lnTo>
                  <a:lnTo>
                    <a:pt x="1605" y="675"/>
                  </a:lnTo>
                  <a:lnTo>
                    <a:pt x="1605" y="675"/>
                  </a:lnTo>
                  <a:lnTo>
                    <a:pt x="1603" y="675"/>
                  </a:lnTo>
                  <a:lnTo>
                    <a:pt x="1600" y="675"/>
                  </a:lnTo>
                  <a:lnTo>
                    <a:pt x="1600" y="673"/>
                  </a:lnTo>
                  <a:lnTo>
                    <a:pt x="1603" y="667"/>
                  </a:lnTo>
                  <a:lnTo>
                    <a:pt x="1603" y="667"/>
                  </a:lnTo>
                  <a:lnTo>
                    <a:pt x="1606" y="664"/>
                  </a:lnTo>
                  <a:lnTo>
                    <a:pt x="1609" y="663"/>
                  </a:lnTo>
                  <a:lnTo>
                    <a:pt x="1616" y="661"/>
                  </a:lnTo>
                  <a:lnTo>
                    <a:pt x="1625" y="661"/>
                  </a:lnTo>
                  <a:lnTo>
                    <a:pt x="1625" y="661"/>
                  </a:lnTo>
                  <a:lnTo>
                    <a:pt x="1635" y="658"/>
                  </a:lnTo>
                  <a:lnTo>
                    <a:pt x="1642" y="658"/>
                  </a:lnTo>
                  <a:lnTo>
                    <a:pt x="1647" y="658"/>
                  </a:lnTo>
                  <a:lnTo>
                    <a:pt x="1647" y="658"/>
                  </a:lnTo>
                  <a:lnTo>
                    <a:pt x="1652" y="660"/>
                  </a:lnTo>
                  <a:lnTo>
                    <a:pt x="1656" y="660"/>
                  </a:lnTo>
                  <a:lnTo>
                    <a:pt x="1660" y="660"/>
                  </a:lnTo>
                  <a:lnTo>
                    <a:pt x="1666" y="661"/>
                  </a:lnTo>
                  <a:lnTo>
                    <a:pt x="1666" y="661"/>
                  </a:lnTo>
                  <a:lnTo>
                    <a:pt x="1671" y="664"/>
                  </a:lnTo>
                  <a:lnTo>
                    <a:pt x="1677" y="664"/>
                  </a:lnTo>
                  <a:lnTo>
                    <a:pt x="1681" y="666"/>
                  </a:lnTo>
                  <a:lnTo>
                    <a:pt x="1686" y="667"/>
                  </a:lnTo>
                  <a:lnTo>
                    <a:pt x="1686" y="667"/>
                  </a:lnTo>
                  <a:lnTo>
                    <a:pt x="1689" y="670"/>
                  </a:lnTo>
                  <a:lnTo>
                    <a:pt x="1691" y="673"/>
                  </a:lnTo>
                  <a:lnTo>
                    <a:pt x="1694" y="675"/>
                  </a:lnTo>
                  <a:lnTo>
                    <a:pt x="1696" y="677"/>
                  </a:lnTo>
                  <a:lnTo>
                    <a:pt x="1696" y="680"/>
                  </a:lnTo>
                  <a:lnTo>
                    <a:pt x="1696" y="680"/>
                  </a:lnTo>
                  <a:lnTo>
                    <a:pt x="1696" y="683"/>
                  </a:lnTo>
                  <a:lnTo>
                    <a:pt x="1699" y="684"/>
                  </a:lnTo>
                  <a:lnTo>
                    <a:pt x="1701" y="687"/>
                  </a:lnTo>
                  <a:lnTo>
                    <a:pt x="1703" y="694"/>
                  </a:lnTo>
                  <a:lnTo>
                    <a:pt x="1703" y="694"/>
                  </a:lnTo>
                  <a:lnTo>
                    <a:pt x="1706" y="701"/>
                  </a:lnTo>
                  <a:lnTo>
                    <a:pt x="1708" y="705"/>
                  </a:lnTo>
                  <a:lnTo>
                    <a:pt x="1711" y="710"/>
                  </a:lnTo>
                  <a:lnTo>
                    <a:pt x="1713" y="712"/>
                  </a:lnTo>
                  <a:lnTo>
                    <a:pt x="1713" y="712"/>
                  </a:lnTo>
                  <a:lnTo>
                    <a:pt x="1717" y="724"/>
                  </a:lnTo>
                  <a:lnTo>
                    <a:pt x="1720" y="728"/>
                  </a:lnTo>
                  <a:lnTo>
                    <a:pt x="1721" y="732"/>
                  </a:lnTo>
                  <a:lnTo>
                    <a:pt x="1721" y="732"/>
                  </a:lnTo>
                  <a:lnTo>
                    <a:pt x="1720" y="735"/>
                  </a:lnTo>
                  <a:lnTo>
                    <a:pt x="1720" y="738"/>
                  </a:lnTo>
                  <a:lnTo>
                    <a:pt x="1723" y="740"/>
                  </a:lnTo>
                  <a:lnTo>
                    <a:pt x="1727" y="741"/>
                  </a:lnTo>
                  <a:lnTo>
                    <a:pt x="1727" y="741"/>
                  </a:lnTo>
                  <a:lnTo>
                    <a:pt x="1733" y="742"/>
                  </a:lnTo>
                  <a:lnTo>
                    <a:pt x="1737" y="745"/>
                  </a:lnTo>
                  <a:lnTo>
                    <a:pt x="1740" y="747"/>
                  </a:lnTo>
                  <a:lnTo>
                    <a:pt x="1743" y="747"/>
                  </a:lnTo>
                  <a:lnTo>
                    <a:pt x="1743" y="747"/>
                  </a:lnTo>
                  <a:lnTo>
                    <a:pt x="1745" y="747"/>
                  </a:lnTo>
                  <a:lnTo>
                    <a:pt x="1750" y="748"/>
                  </a:lnTo>
                  <a:lnTo>
                    <a:pt x="1754" y="751"/>
                  </a:lnTo>
                  <a:lnTo>
                    <a:pt x="1758" y="754"/>
                  </a:lnTo>
                  <a:lnTo>
                    <a:pt x="1758" y="754"/>
                  </a:lnTo>
                  <a:lnTo>
                    <a:pt x="1763" y="757"/>
                  </a:lnTo>
                  <a:lnTo>
                    <a:pt x="1767" y="758"/>
                  </a:lnTo>
                  <a:lnTo>
                    <a:pt x="1770" y="759"/>
                  </a:lnTo>
                  <a:lnTo>
                    <a:pt x="1770" y="762"/>
                  </a:lnTo>
                  <a:lnTo>
                    <a:pt x="1770" y="762"/>
                  </a:lnTo>
                  <a:lnTo>
                    <a:pt x="1770" y="765"/>
                  </a:lnTo>
                  <a:lnTo>
                    <a:pt x="1771" y="769"/>
                  </a:lnTo>
                  <a:lnTo>
                    <a:pt x="1772" y="772"/>
                  </a:lnTo>
                  <a:lnTo>
                    <a:pt x="1774" y="775"/>
                  </a:lnTo>
                  <a:lnTo>
                    <a:pt x="1774" y="775"/>
                  </a:lnTo>
                  <a:lnTo>
                    <a:pt x="1774" y="778"/>
                  </a:lnTo>
                  <a:lnTo>
                    <a:pt x="1778" y="781"/>
                  </a:lnTo>
                  <a:lnTo>
                    <a:pt x="1784" y="782"/>
                  </a:lnTo>
                  <a:lnTo>
                    <a:pt x="1790" y="782"/>
                  </a:lnTo>
                  <a:lnTo>
                    <a:pt x="1790" y="782"/>
                  </a:lnTo>
                  <a:lnTo>
                    <a:pt x="1798" y="782"/>
                  </a:lnTo>
                  <a:lnTo>
                    <a:pt x="1801" y="781"/>
                  </a:lnTo>
                  <a:lnTo>
                    <a:pt x="1804" y="778"/>
                  </a:lnTo>
                  <a:lnTo>
                    <a:pt x="1804" y="778"/>
                  </a:lnTo>
                  <a:lnTo>
                    <a:pt x="1807" y="775"/>
                  </a:lnTo>
                  <a:lnTo>
                    <a:pt x="1811" y="774"/>
                  </a:lnTo>
                  <a:lnTo>
                    <a:pt x="1815" y="774"/>
                  </a:lnTo>
                  <a:lnTo>
                    <a:pt x="1819" y="772"/>
                  </a:lnTo>
                  <a:lnTo>
                    <a:pt x="1819" y="772"/>
                  </a:lnTo>
                  <a:lnTo>
                    <a:pt x="1822" y="771"/>
                  </a:lnTo>
                  <a:lnTo>
                    <a:pt x="1827" y="771"/>
                  </a:lnTo>
                  <a:lnTo>
                    <a:pt x="1831" y="771"/>
                  </a:lnTo>
                  <a:lnTo>
                    <a:pt x="1831" y="774"/>
                  </a:lnTo>
                  <a:lnTo>
                    <a:pt x="1832" y="776"/>
                  </a:lnTo>
                  <a:lnTo>
                    <a:pt x="1832" y="776"/>
                  </a:lnTo>
                  <a:lnTo>
                    <a:pt x="1832" y="781"/>
                  </a:lnTo>
                  <a:lnTo>
                    <a:pt x="1834" y="785"/>
                  </a:lnTo>
                  <a:lnTo>
                    <a:pt x="1834" y="786"/>
                  </a:lnTo>
                  <a:lnTo>
                    <a:pt x="1832" y="789"/>
                  </a:lnTo>
                  <a:lnTo>
                    <a:pt x="1832" y="789"/>
                  </a:lnTo>
                  <a:lnTo>
                    <a:pt x="1829" y="792"/>
                  </a:lnTo>
                  <a:lnTo>
                    <a:pt x="1827" y="798"/>
                  </a:lnTo>
                  <a:lnTo>
                    <a:pt x="1824" y="809"/>
                  </a:lnTo>
                  <a:lnTo>
                    <a:pt x="1824" y="809"/>
                  </a:lnTo>
                  <a:lnTo>
                    <a:pt x="1821" y="813"/>
                  </a:lnTo>
                  <a:lnTo>
                    <a:pt x="1818" y="815"/>
                  </a:lnTo>
                  <a:lnTo>
                    <a:pt x="1815" y="818"/>
                  </a:lnTo>
                  <a:lnTo>
                    <a:pt x="1814" y="822"/>
                  </a:lnTo>
                  <a:lnTo>
                    <a:pt x="1814" y="822"/>
                  </a:lnTo>
                  <a:lnTo>
                    <a:pt x="1812" y="825"/>
                  </a:lnTo>
                  <a:lnTo>
                    <a:pt x="1809" y="828"/>
                  </a:lnTo>
                  <a:lnTo>
                    <a:pt x="1808" y="829"/>
                  </a:lnTo>
                  <a:lnTo>
                    <a:pt x="1807" y="832"/>
                  </a:lnTo>
                  <a:lnTo>
                    <a:pt x="1807" y="832"/>
                  </a:lnTo>
                  <a:lnTo>
                    <a:pt x="1807" y="833"/>
                  </a:lnTo>
                  <a:lnTo>
                    <a:pt x="1805" y="835"/>
                  </a:lnTo>
                  <a:lnTo>
                    <a:pt x="1801" y="835"/>
                  </a:lnTo>
                  <a:lnTo>
                    <a:pt x="1797" y="835"/>
                  </a:lnTo>
                  <a:lnTo>
                    <a:pt x="1792" y="832"/>
                  </a:lnTo>
                  <a:lnTo>
                    <a:pt x="1792" y="832"/>
                  </a:lnTo>
                  <a:lnTo>
                    <a:pt x="1791" y="832"/>
                  </a:lnTo>
                  <a:lnTo>
                    <a:pt x="1788" y="832"/>
                  </a:lnTo>
                  <a:lnTo>
                    <a:pt x="1785" y="835"/>
                  </a:lnTo>
                  <a:lnTo>
                    <a:pt x="1782" y="838"/>
                  </a:lnTo>
                  <a:lnTo>
                    <a:pt x="1780" y="839"/>
                  </a:lnTo>
                  <a:lnTo>
                    <a:pt x="1780" y="839"/>
                  </a:lnTo>
                  <a:lnTo>
                    <a:pt x="1777" y="841"/>
                  </a:lnTo>
                  <a:lnTo>
                    <a:pt x="1775" y="843"/>
                  </a:lnTo>
                  <a:lnTo>
                    <a:pt x="1777" y="850"/>
                  </a:lnTo>
                  <a:lnTo>
                    <a:pt x="1777" y="850"/>
                  </a:lnTo>
                  <a:lnTo>
                    <a:pt x="1777" y="856"/>
                  </a:lnTo>
                  <a:lnTo>
                    <a:pt x="1777" y="859"/>
                  </a:lnTo>
                  <a:lnTo>
                    <a:pt x="1778" y="863"/>
                  </a:lnTo>
                  <a:lnTo>
                    <a:pt x="1778" y="863"/>
                  </a:lnTo>
                  <a:lnTo>
                    <a:pt x="1778" y="869"/>
                  </a:lnTo>
                  <a:lnTo>
                    <a:pt x="1778" y="879"/>
                  </a:lnTo>
                  <a:lnTo>
                    <a:pt x="1778" y="879"/>
                  </a:lnTo>
                  <a:lnTo>
                    <a:pt x="1787" y="873"/>
                  </a:lnTo>
                  <a:lnTo>
                    <a:pt x="1792" y="872"/>
                  </a:lnTo>
                  <a:lnTo>
                    <a:pt x="1792" y="872"/>
                  </a:lnTo>
                  <a:lnTo>
                    <a:pt x="1797" y="873"/>
                  </a:lnTo>
                  <a:lnTo>
                    <a:pt x="1801" y="876"/>
                  </a:lnTo>
                  <a:lnTo>
                    <a:pt x="1805" y="880"/>
                  </a:lnTo>
                  <a:lnTo>
                    <a:pt x="1811" y="882"/>
                  </a:lnTo>
                  <a:lnTo>
                    <a:pt x="1811" y="882"/>
                  </a:lnTo>
                  <a:lnTo>
                    <a:pt x="1814" y="880"/>
                  </a:lnTo>
                  <a:lnTo>
                    <a:pt x="1819" y="879"/>
                  </a:lnTo>
                  <a:lnTo>
                    <a:pt x="1831" y="872"/>
                  </a:lnTo>
                  <a:lnTo>
                    <a:pt x="1842" y="863"/>
                  </a:lnTo>
                  <a:lnTo>
                    <a:pt x="1848" y="859"/>
                  </a:lnTo>
                  <a:lnTo>
                    <a:pt x="1848" y="859"/>
                  </a:lnTo>
                  <a:lnTo>
                    <a:pt x="1851" y="853"/>
                  </a:lnTo>
                  <a:lnTo>
                    <a:pt x="1858" y="846"/>
                  </a:lnTo>
                  <a:lnTo>
                    <a:pt x="1873" y="829"/>
                  </a:lnTo>
                  <a:lnTo>
                    <a:pt x="1873" y="829"/>
                  </a:lnTo>
                  <a:lnTo>
                    <a:pt x="1886" y="813"/>
                  </a:lnTo>
                  <a:lnTo>
                    <a:pt x="1892" y="806"/>
                  </a:lnTo>
                  <a:lnTo>
                    <a:pt x="1898" y="798"/>
                  </a:lnTo>
                  <a:lnTo>
                    <a:pt x="1898" y="798"/>
                  </a:lnTo>
                  <a:lnTo>
                    <a:pt x="1901" y="792"/>
                  </a:lnTo>
                  <a:lnTo>
                    <a:pt x="1905" y="786"/>
                  </a:lnTo>
                  <a:lnTo>
                    <a:pt x="1915" y="775"/>
                  </a:lnTo>
                  <a:lnTo>
                    <a:pt x="1915" y="775"/>
                  </a:lnTo>
                  <a:lnTo>
                    <a:pt x="1918" y="769"/>
                  </a:lnTo>
                  <a:lnTo>
                    <a:pt x="1925" y="759"/>
                  </a:lnTo>
                  <a:lnTo>
                    <a:pt x="1925" y="759"/>
                  </a:lnTo>
                  <a:lnTo>
                    <a:pt x="1928" y="748"/>
                  </a:lnTo>
                  <a:lnTo>
                    <a:pt x="1929" y="734"/>
                  </a:lnTo>
                  <a:lnTo>
                    <a:pt x="1930" y="722"/>
                  </a:lnTo>
                  <a:lnTo>
                    <a:pt x="1930" y="717"/>
                  </a:lnTo>
                  <a:lnTo>
                    <a:pt x="1930" y="717"/>
                  </a:lnTo>
                  <a:lnTo>
                    <a:pt x="1932" y="712"/>
                  </a:lnTo>
                  <a:lnTo>
                    <a:pt x="1933" y="710"/>
                  </a:lnTo>
                  <a:lnTo>
                    <a:pt x="1935" y="707"/>
                  </a:lnTo>
                  <a:lnTo>
                    <a:pt x="1935" y="707"/>
                  </a:lnTo>
                  <a:lnTo>
                    <a:pt x="1936" y="701"/>
                  </a:lnTo>
                  <a:lnTo>
                    <a:pt x="1938" y="698"/>
                  </a:lnTo>
                  <a:lnTo>
                    <a:pt x="1940" y="695"/>
                  </a:lnTo>
                  <a:lnTo>
                    <a:pt x="1940" y="695"/>
                  </a:lnTo>
                  <a:lnTo>
                    <a:pt x="1942" y="693"/>
                  </a:lnTo>
                  <a:lnTo>
                    <a:pt x="1943" y="690"/>
                  </a:lnTo>
                  <a:lnTo>
                    <a:pt x="1943" y="684"/>
                  </a:lnTo>
                  <a:lnTo>
                    <a:pt x="1943" y="684"/>
                  </a:lnTo>
                  <a:lnTo>
                    <a:pt x="1942" y="678"/>
                  </a:lnTo>
                  <a:lnTo>
                    <a:pt x="1942" y="673"/>
                  </a:lnTo>
                  <a:lnTo>
                    <a:pt x="1942" y="673"/>
                  </a:lnTo>
                  <a:lnTo>
                    <a:pt x="1940" y="670"/>
                  </a:lnTo>
                  <a:lnTo>
                    <a:pt x="1943" y="668"/>
                  </a:lnTo>
                  <a:lnTo>
                    <a:pt x="1943" y="668"/>
                  </a:lnTo>
                  <a:lnTo>
                    <a:pt x="1945" y="666"/>
                  </a:lnTo>
                  <a:lnTo>
                    <a:pt x="1943" y="664"/>
                  </a:lnTo>
                  <a:lnTo>
                    <a:pt x="1938" y="660"/>
                  </a:lnTo>
                  <a:lnTo>
                    <a:pt x="1938" y="660"/>
                  </a:lnTo>
                  <a:lnTo>
                    <a:pt x="1932" y="657"/>
                  </a:lnTo>
                  <a:lnTo>
                    <a:pt x="1929" y="654"/>
                  </a:lnTo>
                  <a:lnTo>
                    <a:pt x="1928" y="651"/>
                  </a:lnTo>
                  <a:lnTo>
                    <a:pt x="1928" y="651"/>
                  </a:lnTo>
                  <a:lnTo>
                    <a:pt x="1926" y="648"/>
                  </a:lnTo>
                  <a:lnTo>
                    <a:pt x="1923" y="646"/>
                  </a:lnTo>
                  <a:lnTo>
                    <a:pt x="1919" y="643"/>
                  </a:lnTo>
                  <a:lnTo>
                    <a:pt x="1915" y="643"/>
                  </a:lnTo>
                  <a:lnTo>
                    <a:pt x="1915" y="643"/>
                  </a:lnTo>
                  <a:lnTo>
                    <a:pt x="1906" y="641"/>
                  </a:lnTo>
                  <a:lnTo>
                    <a:pt x="1902" y="641"/>
                  </a:lnTo>
                  <a:lnTo>
                    <a:pt x="1902" y="641"/>
                  </a:lnTo>
                  <a:lnTo>
                    <a:pt x="1902" y="643"/>
                  </a:lnTo>
                  <a:lnTo>
                    <a:pt x="1902" y="643"/>
                  </a:lnTo>
                  <a:lnTo>
                    <a:pt x="1902" y="646"/>
                  </a:lnTo>
                  <a:lnTo>
                    <a:pt x="1902" y="647"/>
                  </a:lnTo>
                  <a:lnTo>
                    <a:pt x="1901" y="648"/>
                  </a:lnTo>
                  <a:lnTo>
                    <a:pt x="1899" y="648"/>
                  </a:lnTo>
                  <a:lnTo>
                    <a:pt x="1899" y="648"/>
                  </a:lnTo>
                  <a:lnTo>
                    <a:pt x="1896" y="648"/>
                  </a:lnTo>
                  <a:lnTo>
                    <a:pt x="1895" y="650"/>
                  </a:lnTo>
                  <a:lnTo>
                    <a:pt x="1892" y="654"/>
                  </a:lnTo>
                  <a:lnTo>
                    <a:pt x="1892" y="654"/>
                  </a:lnTo>
                  <a:lnTo>
                    <a:pt x="1888" y="657"/>
                  </a:lnTo>
                  <a:lnTo>
                    <a:pt x="1883" y="658"/>
                  </a:lnTo>
                  <a:lnTo>
                    <a:pt x="1882" y="657"/>
                  </a:lnTo>
                  <a:lnTo>
                    <a:pt x="1882" y="657"/>
                  </a:lnTo>
                  <a:lnTo>
                    <a:pt x="1882" y="656"/>
                  </a:lnTo>
                  <a:lnTo>
                    <a:pt x="1882" y="656"/>
                  </a:lnTo>
                  <a:lnTo>
                    <a:pt x="1885" y="653"/>
                  </a:lnTo>
                  <a:lnTo>
                    <a:pt x="1883" y="650"/>
                  </a:lnTo>
                  <a:lnTo>
                    <a:pt x="1882" y="648"/>
                  </a:lnTo>
                  <a:lnTo>
                    <a:pt x="1882" y="646"/>
                  </a:lnTo>
                  <a:lnTo>
                    <a:pt x="1882" y="646"/>
                  </a:lnTo>
                  <a:lnTo>
                    <a:pt x="1883" y="640"/>
                  </a:lnTo>
                  <a:lnTo>
                    <a:pt x="1883" y="639"/>
                  </a:lnTo>
                  <a:lnTo>
                    <a:pt x="1882" y="640"/>
                  </a:lnTo>
                  <a:lnTo>
                    <a:pt x="1882" y="640"/>
                  </a:lnTo>
                  <a:lnTo>
                    <a:pt x="1878" y="643"/>
                  </a:lnTo>
                  <a:lnTo>
                    <a:pt x="1876" y="646"/>
                  </a:lnTo>
                  <a:lnTo>
                    <a:pt x="1873" y="648"/>
                  </a:lnTo>
                  <a:lnTo>
                    <a:pt x="1872" y="651"/>
                  </a:lnTo>
                  <a:lnTo>
                    <a:pt x="1872" y="651"/>
                  </a:lnTo>
                  <a:lnTo>
                    <a:pt x="1871" y="650"/>
                  </a:lnTo>
                  <a:lnTo>
                    <a:pt x="1869" y="648"/>
                  </a:lnTo>
                  <a:lnTo>
                    <a:pt x="1868" y="644"/>
                  </a:lnTo>
                  <a:lnTo>
                    <a:pt x="1869" y="634"/>
                  </a:lnTo>
                  <a:lnTo>
                    <a:pt x="1869" y="634"/>
                  </a:lnTo>
                  <a:lnTo>
                    <a:pt x="1869" y="633"/>
                  </a:lnTo>
                  <a:lnTo>
                    <a:pt x="1869" y="633"/>
                  </a:lnTo>
                  <a:lnTo>
                    <a:pt x="1865" y="633"/>
                  </a:lnTo>
                  <a:lnTo>
                    <a:pt x="1858" y="634"/>
                  </a:lnTo>
                  <a:lnTo>
                    <a:pt x="1851" y="634"/>
                  </a:lnTo>
                  <a:lnTo>
                    <a:pt x="1851" y="634"/>
                  </a:lnTo>
                  <a:lnTo>
                    <a:pt x="1846" y="633"/>
                  </a:lnTo>
                  <a:lnTo>
                    <a:pt x="1845" y="631"/>
                  </a:lnTo>
                  <a:lnTo>
                    <a:pt x="1845" y="630"/>
                  </a:lnTo>
                  <a:lnTo>
                    <a:pt x="1846" y="626"/>
                  </a:lnTo>
                  <a:lnTo>
                    <a:pt x="1852" y="621"/>
                  </a:lnTo>
                  <a:lnTo>
                    <a:pt x="1852" y="621"/>
                  </a:lnTo>
                  <a:lnTo>
                    <a:pt x="1856" y="619"/>
                  </a:lnTo>
                  <a:lnTo>
                    <a:pt x="1859" y="616"/>
                  </a:lnTo>
                  <a:lnTo>
                    <a:pt x="1861" y="614"/>
                  </a:lnTo>
                  <a:lnTo>
                    <a:pt x="1862" y="611"/>
                  </a:lnTo>
                  <a:lnTo>
                    <a:pt x="1862" y="611"/>
                  </a:lnTo>
                  <a:lnTo>
                    <a:pt x="1872" y="607"/>
                  </a:lnTo>
                  <a:lnTo>
                    <a:pt x="1883" y="600"/>
                  </a:lnTo>
                  <a:lnTo>
                    <a:pt x="1883" y="600"/>
                  </a:lnTo>
                  <a:lnTo>
                    <a:pt x="1886" y="597"/>
                  </a:lnTo>
                  <a:lnTo>
                    <a:pt x="1889" y="594"/>
                  </a:lnTo>
                  <a:lnTo>
                    <a:pt x="1892" y="589"/>
                  </a:lnTo>
                  <a:lnTo>
                    <a:pt x="1892" y="589"/>
                  </a:lnTo>
                  <a:lnTo>
                    <a:pt x="1895" y="584"/>
                  </a:lnTo>
                  <a:lnTo>
                    <a:pt x="1901" y="582"/>
                  </a:lnTo>
                  <a:lnTo>
                    <a:pt x="1915" y="572"/>
                  </a:lnTo>
                  <a:lnTo>
                    <a:pt x="1915" y="572"/>
                  </a:lnTo>
                  <a:lnTo>
                    <a:pt x="1926" y="560"/>
                  </a:lnTo>
                  <a:lnTo>
                    <a:pt x="1933" y="553"/>
                  </a:lnTo>
                  <a:lnTo>
                    <a:pt x="1933" y="553"/>
                  </a:lnTo>
                  <a:lnTo>
                    <a:pt x="1936" y="549"/>
                  </a:lnTo>
                  <a:lnTo>
                    <a:pt x="1942" y="545"/>
                  </a:lnTo>
                  <a:lnTo>
                    <a:pt x="1947" y="542"/>
                  </a:lnTo>
                  <a:lnTo>
                    <a:pt x="1950" y="538"/>
                  </a:lnTo>
                  <a:lnTo>
                    <a:pt x="1950" y="538"/>
                  </a:lnTo>
                  <a:lnTo>
                    <a:pt x="1953" y="535"/>
                  </a:lnTo>
                  <a:lnTo>
                    <a:pt x="1960" y="530"/>
                  </a:lnTo>
                  <a:lnTo>
                    <a:pt x="1970" y="525"/>
                  </a:lnTo>
                  <a:lnTo>
                    <a:pt x="1980" y="522"/>
                  </a:lnTo>
                  <a:lnTo>
                    <a:pt x="1980" y="522"/>
                  </a:lnTo>
                  <a:lnTo>
                    <a:pt x="1990" y="522"/>
                  </a:lnTo>
                  <a:lnTo>
                    <a:pt x="2002" y="522"/>
                  </a:lnTo>
                  <a:lnTo>
                    <a:pt x="2010" y="525"/>
                  </a:lnTo>
                  <a:lnTo>
                    <a:pt x="2016" y="526"/>
                  </a:lnTo>
                  <a:lnTo>
                    <a:pt x="2016" y="526"/>
                  </a:lnTo>
                  <a:lnTo>
                    <a:pt x="2017" y="529"/>
                  </a:lnTo>
                  <a:lnTo>
                    <a:pt x="2020" y="529"/>
                  </a:lnTo>
                  <a:lnTo>
                    <a:pt x="2024" y="526"/>
                  </a:lnTo>
                  <a:lnTo>
                    <a:pt x="2024" y="526"/>
                  </a:lnTo>
                  <a:lnTo>
                    <a:pt x="2026" y="525"/>
                  </a:lnTo>
                  <a:lnTo>
                    <a:pt x="2029" y="525"/>
                  </a:lnTo>
                  <a:lnTo>
                    <a:pt x="2039" y="526"/>
                  </a:lnTo>
                  <a:lnTo>
                    <a:pt x="2039" y="526"/>
                  </a:lnTo>
                  <a:lnTo>
                    <a:pt x="2044" y="526"/>
                  </a:lnTo>
                  <a:lnTo>
                    <a:pt x="2047" y="525"/>
                  </a:lnTo>
                  <a:lnTo>
                    <a:pt x="2050" y="523"/>
                  </a:lnTo>
                  <a:lnTo>
                    <a:pt x="2054" y="525"/>
                  </a:lnTo>
                  <a:lnTo>
                    <a:pt x="2054" y="525"/>
                  </a:lnTo>
                  <a:lnTo>
                    <a:pt x="2058" y="525"/>
                  </a:lnTo>
                  <a:lnTo>
                    <a:pt x="2061" y="525"/>
                  </a:lnTo>
                  <a:lnTo>
                    <a:pt x="2064" y="523"/>
                  </a:lnTo>
                  <a:lnTo>
                    <a:pt x="2067" y="520"/>
                  </a:lnTo>
                  <a:lnTo>
                    <a:pt x="2067" y="520"/>
                  </a:lnTo>
                  <a:lnTo>
                    <a:pt x="2068" y="518"/>
                  </a:lnTo>
                  <a:lnTo>
                    <a:pt x="2071" y="516"/>
                  </a:lnTo>
                  <a:lnTo>
                    <a:pt x="2078" y="516"/>
                  </a:lnTo>
                  <a:lnTo>
                    <a:pt x="2085" y="516"/>
                  </a:lnTo>
                  <a:lnTo>
                    <a:pt x="2090" y="518"/>
                  </a:lnTo>
                  <a:lnTo>
                    <a:pt x="2090" y="518"/>
                  </a:lnTo>
                  <a:lnTo>
                    <a:pt x="2095" y="522"/>
                  </a:lnTo>
                  <a:lnTo>
                    <a:pt x="2098" y="522"/>
                  </a:lnTo>
                  <a:lnTo>
                    <a:pt x="2103" y="520"/>
                  </a:lnTo>
                  <a:lnTo>
                    <a:pt x="2103" y="520"/>
                  </a:lnTo>
                  <a:lnTo>
                    <a:pt x="2104" y="519"/>
                  </a:lnTo>
                  <a:lnTo>
                    <a:pt x="2105" y="519"/>
                  </a:lnTo>
                  <a:lnTo>
                    <a:pt x="2107" y="522"/>
                  </a:lnTo>
                  <a:lnTo>
                    <a:pt x="2110" y="525"/>
                  </a:lnTo>
                  <a:lnTo>
                    <a:pt x="2112" y="526"/>
                  </a:lnTo>
                  <a:lnTo>
                    <a:pt x="2112" y="526"/>
                  </a:lnTo>
                  <a:lnTo>
                    <a:pt x="2115" y="528"/>
                  </a:lnTo>
                  <a:lnTo>
                    <a:pt x="2115" y="529"/>
                  </a:lnTo>
                  <a:lnTo>
                    <a:pt x="2114" y="530"/>
                  </a:lnTo>
                  <a:lnTo>
                    <a:pt x="2110" y="530"/>
                  </a:lnTo>
                  <a:lnTo>
                    <a:pt x="2110" y="530"/>
                  </a:lnTo>
                  <a:lnTo>
                    <a:pt x="2107" y="530"/>
                  </a:lnTo>
                  <a:lnTo>
                    <a:pt x="2104" y="532"/>
                  </a:lnTo>
                  <a:lnTo>
                    <a:pt x="2103" y="535"/>
                  </a:lnTo>
                  <a:lnTo>
                    <a:pt x="2105" y="536"/>
                  </a:lnTo>
                  <a:lnTo>
                    <a:pt x="2105" y="536"/>
                  </a:lnTo>
                  <a:lnTo>
                    <a:pt x="2110" y="538"/>
                  </a:lnTo>
                  <a:lnTo>
                    <a:pt x="2114" y="536"/>
                  </a:lnTo>
                  <a:lnTo>
                    <a:pt x="2118" y="535"/>
                  </a:lnTo>
                  <a:lnTo>
                    <a:pt x="2121" y="533"/>
                  </a:lnTo>
                  <a:lnTo>
                    <a:pt x="2121" y="533"/>
                  </a:lnTo>
                  <a:lnTo>
                    <a:pt x="2128" y="535"/>
                  </a:lnTo>
                  <a:lnTo>
                    <a:pt x="2134" y="533"/>
                  </a:lnTo>
                  <a:lnTo>
                    <a:pt x="2138" y="530"/>
                  </a:lnTo>
                  <a:lnTo>
                    <a:pt x="2138" y="530"/>
                  </a:lnTo>
                  <a:lnTo>
                    <a:pt x="2141" y="530"/>
                  </a:lnTo>
                  <a:lnTo>
                    <a:pt x="2144" y="530"/>
                  </a:lnTo>
                  <a:lnTo>
                    <a:pt x="2147" y="532"/>
                  </a:lnTo>
                  <a:lnTo>
                    <a:pt x="2149" y="530"/>
                  </a:lnTo>
                  <a:lnTo>
                    <a:pt x="2149" y="530"/>
                  </a:lnTo>
                  <a:lnTo>
                    <a:pt x="2152" y="529"/>
                  </a:lnTo>
                  <a:lnTo>
                    <a:pt x="2158" y="528"/>
                  </a:lnTo>
                  <a:lnTo>
                    <a:pt x="2167" y="526"/>
                  </a:lnTo>
                  <a:lnTo>
                    <a:pt x="2167" y="526"/>
                  </a:lnTo>
                  <a:lnTo>
                    <a:pt x="2168" y="526"/>
                  </a:lnTo>
                  <a:lnTo>
                    <a:pt x="2167" y="525"/>
                  </a:lnTo>
                  <a:lnTo>
                    <a:pt x="2164" y="522"/>
                  </a:lnTo>
                  <a:lnTo>
                    <a:pt x="2159" y="522"/>
                  </a:lnTo>
                  <a:lnTo>
                    <a:pt x="2159" y="522"/>
                  </a:lnTo>
                  <a:lnTo>
                    <a:pt x="2155" y="520"/>
                  </a:lnTo>
                  <a:lnTo>
                    <a:pt x="2154" y="519"/>
                  </a:lnTo>
                  <a:lnTo>
                    <a:pt x="2155" y="515"/>
                  </a:lnTo>
                  <a:lnTo>
                    <a:pt x="2158" y="508"/>
                  </a:lnTo>
                  <a:lnTo>
                    <a:pt x="2158" y="508"/>
                  </a:lnTo>
                  <a:lnTo>
                    <a:pt x="2164" y="502"/>
                  </a:lnTo>
                  <a:lnTo>
                    <a:pt x="2169" y="496"/>
                  </a:lnTo>
                  <a:lnTo>
                    <a:pt x="2182" y="488"/>
                  </a:lnTo>
                  <a:lnTo>
                    <a:pt x="2182" y="488"/>
                  </a:lnTo>
                  <a:lnTo>
                    <a:pt x="2186" y="485"/>
                  </a:lnTo>
                  <a:lnTo>
                    <a:pt x="2191" y="483"/>
                  </a:lnTo>
                  <a:lnTo>
                    <a:pt x="2192" y="482"/>
                  </a:lnTo>
                  <a:lnTo>
                    <a:pt x="2194" y="481"/>
                  </a:lnTo>
                  <a:lnTo>
                    <a:pt x="2194" y="481"/>
                  </a:lnTo>
                  <a:lnTo>
                    <a:pt x="2194" y="476"/>
                  </a:lnTo>
                  <a:lnTo>
                    <a:pt x="2196" y="472"/>
                  </a:lnTo>
                  <a:lnTo>
                    <a:pt x="2199" y="468"/>
                  </a:lnTo>
                  <a:lnTo>
                    <a:pt x="2202" y="466"/>
                  </a:lnTo>
                  <a:lnTo>
                    <a:pt x="2202" y="466"/>
                  </a:lnTo>
                  <a:lnTo>
                    <a:pt x="2215" y="466"/>
                  </a:lnTo>
                  <a:lnTo>
                    <a:pt x="2222" y="465"/>
                  </a:lnTo>
                  <a:lnTo>
                    <a:pt x="2229" y="464"/>
                  </a:lnTo>
                  <a:lnTo>
                    <a:pt x="2229" y="464"/>
                  </a:lnTo>
                  <a:lnTo>
                    <a:pt x="2233" y="462"/>
                  </a:lnTo>
                  <a:lnTo>
                    <a:pt x="2236" y="464"/>
                  </a:lnTo>
                  <a:lnTo>
                    <a:pt x="2238" y="466"/>
                  </a:lnTo>
                  <a:lnTo>
                    <a:pt x="2239" y="468"/>
                  </a:lnTo>
                  <a:lnTo>
                    <a:pt x="2239" y="468"/>
                  </a:lnTo>
                  <a:lnTo>
                    <a:pt x="2242" y="468"/>
                  </a:lnTo>
                  <a:lnTo>
                    <a:pt x="2245" y="465"/>
                  </a:lnTo>
                  <a:lnTo>
                    <a:pt x="2248" y="464"/>
                  </a:lnTo>
                  <a:lnTo>
                    <a:pt x="2250" y="464"/>
                  </a:lnTo>
                  <a:lnTo>
                    <a:pt x="2250" y="464"/>
                  </a:lnTo>
                  <a:lnTo>
                    <a:pt x="2252" y="465"/>
                  </a:lnTo>
                  <a:lnTo>
                    <a:pt x="2252" y="466"/>
                  </a:lnTo>
                  <a:lnTo>
                    <a:pt x="2249" y="469"/>
                  </a:lnTo>
                  <a:lnTo>
                    <a:pt x="2246" y="473"/>
                  </a:lnTo>
                  <a:lnTo>
                    <a:pt x="2243" y="478"/>
                  </a:lnTo>
                  <a:lnTo>
                    <a:pt x="2243" y="478"/>
                  </a:lnTo>
                  <a:lnTo>
                    <a:pt x="2243" y="482"/>
                  </a:lnTo>
                  <a:lnTo>
                    <a:pt x="2245" y="483"/>
                  </a:lnTo>
                  <a:lnTo>
                    <a:pt x="2249" y="483"/>
                  </a:lnTo>
                  <a:lnTo>
                    <a:pt x="2252" y="485"/>
                  </a:lnTo>
                  <a:lnTo>
                    <a:pt x="2252" y="485"/>
                  </a:lnTo>
                  <a:lnTo>
                    <a:pt x="2253" y="485"/>
                  </a:lnTo>
                  <a:lnTo>
                    <a:pt x="2253" y="486"/>
                  </a:lnTo>
                  <a:lnTo>
                    <a:pt x="2250" y="488"/>
                  </a:lnTo>
                  <a:lnTo>
                    <a:pt x="2249" y="489"/>
                  </a:lnTo>
                  <a:lnTo>
                    <a:pt x="2248" y="491"/>
                  </a:lnTo>
                  <a:lnTo>
                    <a:pt x="2248" y="491"/>
                  </a:lnTo>
                  <a:lnTo>
                    <a:pt x="2249" y="492"/>
                  </a:lnTo>
                  <a:lnTo>
                    <a:pt x="2253" y="492"/>
                  </a:lnTo>
                  <a:lnTo>
                    <a:pt x="2260" y="489"/>
                  </a:lnTo>
                  <a:lnTo>
                    <a:pt x="2268" y="482"/>
                  </a:lnTo>
                  <a:lnTo>
                    <a:pt x="2268" y="482"/>
                  </a:lnTo>
                  <a:lnTo>
                    <a:pt x="2275" y="476"/>
                  </a:lnTo>
                  <a:lnTo>
                    <a:pt x="2282" y="472"/>
                  </a:lnTo>
                  <a:lnTo>
                    <a:pt x="2287" y="471"/>
                  </a:lnTo>
                  <a:lnTo>
                    <a:pt x="2293" y="471"/>
                  </a:lnTo>
                  <a:lnTo>
                    <a:pt x="2293" y="471"/>
                  </a:lnTo>
                  <a:lnTo>
                    <a:pt x="2297" y="469"/>
                  </a:lnTo>
                  <a:lnTo>
                    <a:pt x="2297" y="466"/>
                  </a:lnTo>
                  <a:lnTo>
                    <a:pt x="2297" y="455"/>
                  </a:lnTo>
                  <a:lnTo>
                    <a:pt x="2297" y="455"/>
                  </a:lnTo>
                  <a:lnTo>
                    <a:pt x="2297" y="451"/>
                  </a:lnTo>
                  <a:lnTo>
                    <a:pt x="2300" y="448"/>
                  </a:lnTo>
                  <a:lnTo>
                    <a:pt x="2305" y="446"/>
                  </a:lnTo>
                  <a:lnTo>
                    <a:pt x="2309" y="445"/>
                  </a:lnTo>
                  <a:lnTo>
                    <a:pt x="2317" y="444"/>
                  </a:lnTo>
                  <a:lnTo>
                    <a:pt x="2324" y="445"/>
                  </a:lnTo>
                  <a:lnTo>
                    <a:pt x="2324" y="445"/>
                  </a:lnTo>
                  <a:lnTo>
                    <a:pt x="2329" y="446"/>
                  </a:lnTo>
                  <a:lnTo>
                    <a:pt x="2329" y="448"/>
                  </a:lnTo>
                  <a:lnTo>
                    <a:pt x="2327" y="449"/>
                  </a:lnTo>
                  <a:lnTo>
                    <a:pt x="2324" y="448"/>
                  </a:lnTo>
                  <a:lnTo>
                    <a:pt x="2324" y="448"/>
                  </a:lnTo>
                  <a:lnTo>
                    <a:pt x="2320" y="448"/>
                  </a:lnTo>
                  <a:lnTo>
                    <a:pt x="2316" y="451"/>
                  </a:lnTo>
                  <a:lnTo>
                    <a:pt x="2313" y="455"/>
                  </a:lnTo>
                  <a:lnTo>
                    <a:pt x="2312" y="461"/>
                  </a:lnTo>
                  <a:lnTo>
                    <a:pt x="2312" y="461"/>
                  </a:lnTo>
                  <a:lnTo>
                    <a:pt x="2312" y="466"/>
                  </a:lnTo>
                  <a:lnTo>
                    <a:pt x="2310" y="469"/>
                  </a:lnTo>
                  <a:lnTo>
                    <a:pt x="2309" y="472"/>
                  </a:lnTo>
                  <a:lnTo>
                    <a:pt x="2310" y="475"/>
                  </a:lnTo>
                  <a:lnTo>
                    <a:pt x="2310" y="475"/>
                  </a:lnTo>
                  <a:lnTo>
                    <a:pt x="2310" y="476"/>
                  </a:lnTo>
                  <a:lnTo>
                    <a:pt x="2309" y="478"/>
                  </a:lnTo>
                  <a:lnTo>
                    <a:pt x="2306" y="479"/>
                  </a:lnTo>
                  <a:lnTo>
                    <a:pt x="2305" y="482"/>
                  </a:lnTo>
                  <a:lnTo>
                    <a:pt x="2305" y="482"/>
                  </a:lnTo>
                  <a:lnTo>
                    <a:pt x="2305" y="486"/>
                  </a:lnTo>
                  <a:lnTo>
                    <a:pt x="2303" y="488"/>
                  </a:lnTo>
                  <a:lnTo>
                    <a:pt x="2300" y="489"/>
                  </a:lnTo>
                  <a:lnTo>
                    <a:pt x="2300" y="489"/>
                  </a:lnTo>
                  <a:lnTo>
                    <a:pt x="2287" y="492"/>
                  </a:lnTo>
                  <a:lnTo>
                    <a:pt x="2282" y="495"/>
                  </a:lnTo>
                  <a:lnTo>
                    <a:pt x="2280" y="496"/>
                  </a:lnTo>
                  <a:lnTo>
                    <a:pt x="2279" y="498"/>
                  </a:lnTo>
                  <a:lnTo>
                    <a:pt x="2279" y="498"/>
                  </a:lnTo>
                  <a:lnTo>
                    <a:pt x="2278" y="502"/>
                  </a:lnTo>
                  <a:lnTo>
                    <a:pt x="2273" y="505"/>
                  </a:lnTo>
                  <a:lnTo>
                    <a:pt x="2269" y="508"/>
                  </a:lnTo>
                  <a:lnTo>
                    <a:pt x="2266" y="512"/>
                  </a:lnTo>
                  <a:lnTo>
                    <a:pt x="2266" y="512"/>
                  </a:lnTo>
                  <a:lnTo>
                    <a:pt x="2260" y="518"/>
                  </a:lnTo>
                  <a:lnTo>
                    <a:pt x="2253" y="523"/>
                  </a:lnTo>
                  <a:lnTo>
                    <a:pt x="2245" y="530"/>
                  </a:lnTo>
                  <a:lnTo>
                    <a:pt x="2241" y="535"/>
                  </a:lnTo>
                  <a:lnTo>
                    <a:pt x="2236" y="540"/>
                  </a:lnTo>
                  <a:lnTo>
                    <a:pt x="2236" y="540"/>
                  </a:lnTo>
                  <a:lnTo>
                    <a:pt x="2232" y="545"/>
                  </a:lnTo>
                  <a:lnTo>
                    <a:pt x="2228" y="549"/>
                  </a:lnTo>
                  <a:lnTo>
                    <a:pt x="2219" y="553"/>
                  </a:lnTo>
                  <a:lnTo>
                    <a:pt x="2212" y="556"/>
                  </a:lnTo>
                  <a:lnTo>
                    <a:pt x="2211" y="557"/>
                  </a:lnTo>
                  <a:lnTo>
                    <a:pt x="2211" y="557"/>
                  </a:lnTo>
                  <a:lnTo>
                    <a:pt x="2211" y="557"/>
                  </a:lnTo>
                  <a:lnTo>
                    <a:pt x="2208" y="559"/>
                  </a:lnTo>
                  <a:lnTo>
                    <a:pt x="2204" y="560"/>
                  </a:lnTo>
                  <a:lnTo>
                    <a:pt x="2195" y="560"/>
                  </a:lnTo>
                  <a:lnTo>
                    <a:pt x="2195" y="560"/>
                  </a:lnTo>
                  <a:lnTo>
                    <a:pt x="2194" y="562"/>
                  </a:lnTo>
                  <a:lnTo>
                    <a:pt x="2194" y="563"/>
                  </a:lnTo>
                  <a:lnTo>
                    <a:pt x="2194" y="567"/>
                  </a:lnTo>
                  <a:lnTo>
                    <a:pt x="2194" y="573"/>
                  </a:lnTo>
                  <a:lnTo>
                    <a:pt x="2192" y="577"/>
                  </a:lnTo>
                  <a:lnTo>
                    <a:pt x="2189" y="580"/>
                  </a:lnTo>
                  <a:lnTo>
                    <a:pt x="2189" y="580"/>
                  </a:lnTo>
                  <a:lnTo>
                    <a:pt x="2184" y="589"/>
                  </a:lnTo>
                  <a:lnTo>
                    <a:pt x="2179" y="597"/>
                  </a:lnTo>
                  <a:lnTo>
                    <a:pt x="2175" y="607"/>
                  </a:lnTo>
                  <a:lnTo>
                    <a:pt x="2175" y="617"/>
                  </a:lnTo>
                  <a:lnTo>
                    <a:pt x="2175" y="617"/>
                  </a:lnTo>
                  <a:lnTo>
                    <a:pt x="2178" y="648"/>
                  </a:lnTo>
                  <a:lnTo>
                    <a:pt x="2181" y="666"/>
                  </a:lnTo>
                  <a:lnTo>
                    <a:pt x="2184" y="677"/>
                  </a:lnTo>
                  <a:lnTo>
                    <a:pt x="2184" y="677"/>
                  </a:lnTo>
                  <a:lnTo>
                    <a:pt x="2185" y="683"/>
                  </a:lnTo>
                  <a:lnTo>
                    <a:pt x="2186" y="691"/>
                  </a:lnTo>
                  <a:lnTo>
                    <a:pt x="2186" y="698"/>
                  </a:lnTo>
                  <a:lnTo>
                    <a:pt x="2189" y="704"/>
                  </a:lnTo>
                  <a:lnTo>
                    <a:pt x="2189" y="704"/>
                  </a:lnTo>
                  <a:lnTo>
                    <a:pt x="2191" y="707"/>
                  </a:lnTo>
                  <a:lnTo>
                    <a:pt x="2191" y="710"/>
                  </a:lnTo>
                  <a:lnTo>
                    <a:pt x="2192" y="712"/>
                  </a:lnTo>
                  <a:lnTo>
                    <a:pt x="2194" y="715"/>
                  </a:lnTo>
                  <a:lnTo>
                    <a:pt x="2194" y="715"/>
                  </a:lnTo>
                  <a:lnTo>
                    <a:pt x="2194" y="715"/>
                  </a:lnTo>
                  <a:lnTo>
                    <a:pt x="2195" y="714"/>
                  </a:lnTo>
                  <a:lnTo>
                    <a:pt x="2199" y="711"/>
                  </a:lnTo>
                  <a:lnTo>
                    <a:pt x="2209" y="701"/>
                  </a:lnTo>
                  <a:lnTo>
                    <a:pt x="2209" y="701"/>
                  </a:lnTo>
                  <a:lnTo>
                    <a:pt x="2213" y="698"/>
                  </a:lnTo>
                  <a:lnTo>
                    <a:pt x="2215" y="695"/>
                  </a:lnTo>
                  <a:lnTo>
                    <a:pt x="2216" y="694"/>
                  </a:lnTo>
                  <a:lnTo>
                    <a:pt x="2218" y="691"/>
                  </a:lnTo>
                  <a:lnTo>
                    <a:pt x="2218" y="691"/>
                  </a:lnTo>
                  <a:lnTo>
                    <a:pt x="2219" y="688"/>
                  </a:lnTo>
                  <a:lnTo>
                    <a:pt x="2221" y="684"/>
                  </a:lnTo>
                  <a:lnTo>
                    <a:pt x="2222" y="675"/>
                  </a:lnTo>
                  <a:lnTo>
                    <a:pt x="2222" y="675"/>
                  </a:lnTo>
                  <a:lnTo>
                    <a:pt x="2223" y="673"/>
                  </a:lnTo>
                  <a:lnTo>
                    <a:pt x="2226" y="671"/>
                  </a:lnTo>
                  <a:lnTo>
                    <a:pt x="2229" y="670"/>
                  </a:lnTo>
                  <a:lnTo>
                    <a:pt x="2232" y="668"/>
                  </a:lnTo>
                  <a:lnTo>
                    <a:pt x="2232" y="668"/>
                  </a:lnTo>
                  <a:lnTo>
                    <a:pt x="2235" y="667"/>
                  </a:lnTo>
                  <a:lnTo>
                    <a:pt x="2238" y="666"/>
                  </a:lnTo>
                  <a:lnTo>
                    <a:pt x="2245" y="666"/>
                  </a:lnTo>
                  <a:lnTo>
                    <a:pt x="2245" y="666"/>
                  </a:lnTo>
                  <a:lnTo>
                    <a:pt x="2245" y="664"/>
                  </a:lnTo>
                  <a:lnTo>
                    <a:pt x="2245" y="660"/>
                  </a:lnTo>
                  <a:lnTo>
                    <a:pt x="2243" y="651"/>
                  </a:lnTo>
                  <a:lnTo>
                    <a:pt x="2243" y="651"/>
                  </a:lnTo>
                  <a:lnTo>
                    <a:pt x="2243" y="650"/>
                  </a:lnTo>
                  <a:lnTo>
                    <a:pt x="2243" y="648"/>
                  </a:lnTo>
                  <a:lnTo>
                    <a:pt x="2248" y="644"/>
                  </a:lnTo>
                  <a:lnTo>
                    <a:pt x="2258" y="637"/>
                  </a:lnTo>
                  <a:lnTo>
                    <a:pt x="2258" y="637"/>
                  </a:lnTo>
                  <a:lnTo>
                    <a:pt x="2263" y="636"/>
                  </a:lnTo>
                  <a:lnTo>
                    <a:pt x="2268" y="636"/>
                  </a:lnTo>
                  <a:lnTo>
                    <a:pt x="2272" y="636"/>
                  </a:lnTo>
                  <a:lnTo>
                    <a:pt x="2275" y="636"/>
                  </a:lnTo>
                  <a:lnTo>
                    <a:pt x="2278" y="634"/>
                  </a:lnTo>
                  <a:lnTo>
                    <a:pt x="2278" y="634"/>
                  </a:lnTo>
                  <a:lnTo>
                    <a:pt x="2279" y="631"/>
                  </a:lnTo>
                  <a:lnTo>
                    <a:pt x="2280" y="630"/>
                  </a:lnTo>
                  <a:lnTo>
                    <a:pt x="2279" y="624"/>
                  </a:lnTo>
                  <a:lnTo>
                    <a:pt x="2276" y="621"/>
                  </a:lnTo>
                  <a:lnTo>
                    <a:pt x="2275" y="619"/>
                  </a:lnTo>
                  <a:lnTo>
                    <a:pt x="2275" y="619"/>
                  </a:lnTo>
                  <a:lnTo>
                    <a:pt x="2275" y="616"/>
                  </a:lnTo>
                  <a:lnTo>
                    <a:pt x="2275" y="614"/>
                  </a:lnTo>
                  <a:lnTo>
                    <a:pt x="2278" y="607"/>
                  </a:lnTo>
                  <a:lnTo>
                    <a:pt x="2282" y="602"/>
                  </a:lnTo>
                  <a:lnTo>
                    <a:pt x="2286" y="599"/>
                  </a:lnTo>
                  <a:lnTo>
                    <a:pt x="2286" y="599"/>
                  </a:lnTo>
                  <a:lnTo>
                    <a:pt x="2289" y="599"/>
                  </a:lnTo>
                  <a:lnTo>
                    <a:pt x="2292" y="599"/>
                  </a:lnTo>
                  <a:lnTo>
                    <a:pt x="2295" y="600"/>
                  </a:lnTo>
                  <a:lnTo>
                    <a:pt x="2299" y="597"/>
                  </a:lnTo>
                  <a:lnTo>
                    <a:pt x="2299" y="597"/>
                  </a:lnTo>
                  <a:lnTo>
                    <a:pt x="2299" y="596"/>
                  </a:lnTo>
                  <a:lnTo>
                    <a:pt x="2299" y="594"/>
                  </a:lnTo>
                  <a:lnTo>
                    <a:pt x="2297" y="590"/>
                  </a:lnTo>
                  <a:lnTo>
                    <a:pt x="2293" y="589"/>
                  </a:lnTo>
                  <a:lnTo>
                    <a:pt x="2290" y="587"/>
                  </a:lnTo>
                  <a:lnTo>
                    <a:pt x="2290" y="587"/>
                  </a:lnTo>
                  <a:lnTo>
                    <a:pt x="2289" y="587"/>
                  </a:lnTo>
                  <a:lnTo>
                    <a:pt x="2289" y="586"/>
                  </a:lnTo>
                  <a:lnTo>
                    <a:pt x="2287" y="580"/>
                  </a:lnTo>
                  <a:lnTo>
                    <a:pt x="2290" y="574"/>
                  </a:lnTo>
                  <a:lnTo>
                    <a:pt x="2292" y="572"/>
                  </a:lnTo>
                  <a:lnTo>
                    <a:pt x="2295" y="569"/>
                  </a:lnTo>
                  <a:lnTo>
                    <a:pt x="2295" y="569"/>
                  </a:lnTo>
                  <a:lnTo>
                    <a:pt x="2297" y="566"/>
                  </a:lnTo>
                  <a:lnTo>
                    <a:pt x="2299" y="563"/>
                  </a:lnTo>
                  <a:lnTo>
                    <a:pt x="2297" y="562"/>
                  </a:lnTo>
                  <a:lnTo>
                    <a:pt x="2293" y="560"/>
                  </a:lnTo>
                  <a:lnTo>
                    <a:pt x="2293" y="560"/>
                  </a:lnTo>
                  <a:lnTo>
                    <a:pt x="2290" y="560"/>
                  </a:lnTo>
                  <a:lnTo>
                    <a:pt x="2287" y="560"/>
                  </a:lnTo>
                  <a:lnTo>
                    <a:pt x="2283" y="562"/>
                  </a:lnTo>
                  <a:lnTo>
                    <a:pt x="2283" y="562"/>
                  </a:lnTo>
                  <a:lnTo>
                    <a:pt x="2280" y="560"/>
                  </a:lnTo>
                  <a:lnTo>
                    <a:pt x="2279" y="556"/>
                  </a:lnTo>
                  <a:lnTo>
                    <a:pt x="2279" y="550"/>
                  </a:lnTo>
                  <a:lnTo>
                    <a:pt x="2282" y="545"/>
                  </a:lnTo>
                  <a:lnTo>
                    <a:pt x="2282" y="545"/>
                  </a:lnTo>
                  <a:lnTo>
                    <a:pt x="2286" y="540"/>
                  </a:lnTo>
                  <a:lnTo>
                    <a:pt x="2290" y="538"/>
                  </a:lnTo>
                  <a:lnTo>
                    <a:pt x="2293" y="535"/>
                  </a:lnTo>
                  <a:lnTo>
                    <a:pt x="2295" y="530"/>
                  </a:lnTo>
                  <a:lnTo>
                    <a:pt x="2295" y="530"/>
                  </a:lnTo>
                  <a:lnTo>
                    <a:pt x="2297" y="525"/>
                  </a:lnTo>
                  <a:lnTo>
                    <a:pt x="2300" y="519"/>
                  </a:lnTo>
                  <a:lnTo>
                    <a:pt x="2307" y="510"/>
                  </a:lnTo>
                  <a:lnTo>
                    <a:pt x="2307" y="510"/>
                  </a:lnTo>
                  <a:lnTo>
                    <a:pt x="2310" y="509"/>
                  </a:lnTo>
                  <a:lnTo>
                    <a:pt x="2313" y="509"/>
                  </a:lnTo>
                  <a:lnTo>
                    <a:pt x="2322" y="509"/>
                  </a:lnTo>
                  <a:lnTo>
                    <a:pt x="2322" y="509"/>
                  </a:lnTo>
                  <a:lnTo>
                    <a:pt x="2323" y="510"/>
                  </a:lnTo>
                  <a:lnTo>
                    <a:pt x="2323" y="512"/>
                  </a:lnTo>
                  <a:lnTo>
                    <a:pt x="2324" y="513"/>
                  </a:lnTo>
                  <a:lnTo>
                    <a:pt x="2327" y="512"/>
                  </a:lnTo>
                  <a:lnTo>
                    <a:pt x="2327" y="512"/>
                  </a:lnTo>
                  <a:lnTo>
                    <a:pt x="2334" y="503"/>
                  </a:lnTo>
                  <a:lnTo>
                    <a:pt x="2339" y="499"/>
                  </a:lnTo>
                  <a:lnTo>
                    <a:pt x="2343" y="498"/>
                  </a:lnTo>
                  <a:lnTo>
                    <a:pt x="2343" y="498"/>
                  </a:lnTo>
                  <a:lnTo>
                    <a:pt x="2344" y="498"/>
                  </a:lnTo>
                  <a:lnTo>
                    <a:pt x="2346" y="499"/>
                  </a:lnTo>
                  <a:lnTo>
                    <a:pt x="2346" y="502"/>
                  </a:lnTo>
                  <a:lnTo>
                    <a:pt x="2346" y="506"/>
                  </a:lnTo>
                  <a:lnTo>
                    <a:pt x="2347" y="510"/>
                  </a:lnTo>
                  <a:lnTo>
                    <a:pt x="2347" y="510"/>
                  </a:lnTo>
                  <a:lnTo>
                    <a:pt x="2349" y="513"/>
                  </a:lnTo>
                  <a:lnTo>
                    <a:pt x="2350" y="512"/>
                  </a:lnTo>
                  <a:lnTo>
                    <a:pt x="2361" y="502"/>
                  </a:lnTo>
                  <a:lnTo>
                    <a:pt x="2361" y="502"/>
                  </a:lnTo>
                  <a:lnTo>
                    <a:pt x="2366" y="501"/>
                  </a:lnTo>
                  <a:lnTo>
                    <a:pt x="2371" y="499"/>
                  </a:lnTo>
                  <a:lnTo>
                    <a:pt x="2383" y="498"/>
                  </a:lnTo>
                  <a:lnTo>
                    <a:pt x="2394" y="498"/>
                  </a:lnTo>
                  <a:lnTo>
                    <a:pt x="2401" y="499"/>
                  </a:lnTo>
                  <a:lnTo>
                    <a:pt x="2401" y="499"/>
                  </a:lnTo>
                  <a:lnTo>
                    <a:pt x="2406" y="502"/>
                  </a:lnTo>
                  <a:lnTo>
                    <a:pt x="2408" y="506"/>
                  </a:lnTo>
                  <a:lnTo>
                    <a:pt x="2411" y="509"/>
                  </a:lnTo>
                  <a:lnTo>
                    <a:pt x="2414" y="509"/>
                  </a:lnTo>
                  <a:lnTo>
                    <a:pt x="2414" y="509"/>
                  </a:lnTo>
                  <a:lnTo>
                    <a:pt x="2415" y="508"/>
                  </a:lnTo>
                  <a:lnTo>
                    <a:pt x="2417" y="505"/>
                  </a:lnTo>
                  <a:lnTo>
                    <a:pt x="2417" y="502"/>
                  </a:lnTo>
                  <a:lnTo>
                    <a:pt x="2420" y="501"/>
                  </a:lnTo>
                  <a:lnTo>
                    <a:pt x="2420" y="501"/>
                  </a:lnTo>
                  <a:lnTo>
                    <a:pt x="2431" y="495"/>
                  </a:lnTo>
                  <a:lnTo>
                    <a:pt x="2444" y="488"/>
                  </a:lnTo>
                  <a:lnTo>
                    <a:pt x="2444" y="488"/>
                  </a:lnTo>
                  <a:lnTo>
                    <a:pt x="2450" y="483"/>
                  </a:lnTo>
                  <a:lnTo>
                    <a:pt x="2452" y="481"/>
                  </a:lnTo>
                  <a:lnTo>
                    <a:pt x="2452" y="481"/>
                  </a:lnTo>
                  <a:lnTo>
                    <a:pt x="2455" y="478"/>
                  </a:lnTo>
                  <a:lnTo>
                    <a:pt x="2458" y="476"/>
                  </a:lnTo>
                  <a:lnTo>
                    <a:pt x="2461" y="476"/>
                  </a:lnTo>
                  <a:lnTo>
                    <a:pt x="2462" y="475"/>
                  </a:lnTo>
                  <a:lnTo>
                    <a:pt x="2462" y="475"/>
                  </a:lnTo>
                  <a:lnTo>
                    <a:pt x="2465" y="472"/>
                  </a:lnTo>
                  <a:lnTo>
                    <a:pt x="2471" y="468"/>
                  </a:lnTo>
                  <a:lnTo>
                    <a:pt x="2478" y="465"/>
                  </a:lnTo>
                  <a:lnTo>
                    <a:pt x="2489" y="462"/>
                  </a:lnTo>
                  <a:lnTo>
                    <a:pt x="2489" y="462"/>
                  </a:lnTo>
                  <a:lnTo>
                    <a:pt x="2501" y="459"/>
                  </a:lnTo>
                  <a:lnTo>
                    <a:pt x="2512" y="454"/>
                  </a:lnTo>
                  <a:lnTo>
                    <a:pt x="2519" y="449"/>
                  </a:lnTo>
                  <a:lnTo>
                    <a:pt x="2522" y="448"/>
                  </a:lnTo>
                  <a:lnTo>
                    <a:pt x="2522" y="446"/>
                  </a:lnTo>
                  <a:lnTo>
                    <a:pt x="2522" y="446"/>
                  </a:lnTo>
                  <a:lnTo>
                    <a:pt x="2524" y="444"/>
                  </a:lnTo>
                  <a:lnTo>
                    <a:pt x="2525" y="444"/>
                  </a:lnTo>
                  <a:lnTo>
                    <a:pt x="2528" y="444"/>
                  </a:lnTo>
                  <a:lnTo>
                    <a:pt x="2529" y="445"/>
                  </a:lnTo>
                  <a:lnTo>
                    <a:pt x="2529" y="445"/>
                  </a:lnTo>
                  <a:lnTo>
                    <a:pt x="2531" y="446"/>
                  </a:lnTo>
                  <a:lnTo>
                    <a:pt x="2534" y="446"/>
                  </a:lnTo>
                  <a:lnTo>
                    <a:pt x="2544" y="448"/>
                  </a:lnTo>
                  <a:lnTo>
                    <a:pt x="2544" y="448"/>
                  </a:lnTo>
                  <a:lnTo>
                    <a:pt x="2552" y="451"/>
                  </a:lnTo>
                  <a:lnTo>
                    <a:pt x="2556" y="449"/>
                  </a:lnTo>
                  <a:lnTo>
                    <a:pt x="2561" y="446"/>
                  </a:lnTo>
                  <a:lnTo>
                    <a:pt x="2561" y="446"/>
                  </a:lnTo>
                  <a:lnTo>
                    <a:pt x="2563" y="442"/>
                  </a:lnTo>
                  <a:lnTo>
                    <a:pt x="2562" y="439"/>
                  </a:lnTo>
                  <a:lnTo>
                    <a:pt x="2561" y="436"/>
                  </a:lnTo>
                  <a:lnTo>
                    <a:pt x="2561" y="434"/>
                  </a:lnTo>
                  <a:lnTo>
                    <a:pt x="2561" y="434"/>
                  </a:lnTo>
                  <a:lnTo>
                    <a:pt x="2559" y="431"/>
                  </a:lnTo>
                  <a:lnTo>
                    <a:pt x="2555" y="427"/>
                  </a:lnTo>
                  <a:lnTo>
                    <a:pt x="2552" y="422"/>
                  </a:lnTo>
                  <a:lnTo>
                    <a:pt x="2551" y="421"/>
                  </a:lnTo>
                  <a:lnTo>
                    <a:pt x="2551" y="419"/>
                  </a:lnTo>
                  <a:lnTo>
                    <a:pt x="2551" y="419"/>
                  </a:lnTo>
                  <a:lnTo>
                    <a:pt x="2551" y="414"/>
                  </a:lnTo>
                  <a:lnTo>
                    <a:pt x="2546" y="408"/>
                  </a:lnTo>
                  <a:lnTo>
                    <a:pt x="2544" y="404"/>
                  </a:lnTo>
                  <a:lnTo>
                    <a:pt x="2541" y="404"/>
                  </a:lnTo>
                  <a:lnTo>
                    <a:pt x="2541" y="404"/>
                  </a:lnTo>
                  <a:lnTo>
                    <a:pt x="2541" y="404"/>
                  </a:lnTo>
                  <a:lnTo>
                    <a:pt x="2538" y="404"/>
                  </a:lnTo>
                  <a:lnTo>
                    <a:pt x="2534" y="402"/>
                  </a:lnTo>
                  <a:lnTo>
                    <a:pt x="2532" y="401"/>
                  </a:lnTo>
                  <a:lnTo>
                    <a:pt x="2531" y="398"/>
                  </a:lnTo>
                  <a:lnTo>
                    <a:pt x="2531" y="398"/>
                  </a:lnTo>
                  <a:lnTo>
                    <a:pt x="2529" y="392"/>
                  </a:lnTo>
                  <a:lnTo>
                    <a:pt x="2528" y="391"/>
                  </a:lnTo>
                  <a:lnTo>
                    <a:pt x="2525" y="392"/>
                  </a:lnTo>
                  <a:lnTo>
                    <a:pt x="2525" y="392"/>
                  </a:lnTo>
                  <a:lnTo>
                    <a:pt x="2522" y="394"/>
                  </a:lnTo>
                  <a:lnTo>
                    <a:pt x="2518" y="394"/>
                  </a:lnTo>
                  <a:lnTo>
                    <a:pt x="2514" y="392"/>
                  </a:lnTo>
                  <a:lnTo>
                    <a:pt x="2512" y="390"/>
                  </a:lnTo>
                  <a:lnTo>
                    <a:pt x="2512" y="390"/>
                  </a:lnTo>
                  <a:lnTo>
                    <a:pt x="2512" y="388"/>
                  </a:lnTo>
                  <a:lnTo>
                    <a:pt x="2512" y="387"/>
                  </a:lnTo>
                  <a:lnTo>
                    <a:pt x="2517" y="384"/>
                  </a:lnTo>
                  <a:lnTo>
                    <a:pt x="2522" y="384"/>
                  </a:lnTo>
                  <a:lnTo>
                    <a:pt x="2528" y="385"/>
                  </a:lnTo>
                  <a:lnTo>
                    <a:pt x="2528" y="385"/>
                  </a:lnTo>
                  <a:lnTo>
                    <a:pt x="2532" y="387"/>
                  </a:lnTo>
                  <a:lnTo>
                    <a:pt x="2534" y="390"/>
                  </a:lnTo>
                  <a:lnTo>
                    <a:pt x="2535" y="391"/>
                  </a:lnTo>
                  <a:lnTo>
                    <a:pt x="2536" y="392"/>
                  </a:lnTo>
                  <a:lnTo>
                    <a:pt x="2536" y="392"/>
                  </a:lnTo>
                  <a:lnTo>
                    <a:pt x="2541" y="394"/>
                  </a:lnTo>
                  <a:lnTo>
                    <a:pt x="2545" y="394"/>
                  </a:lnTo>
                  <a:lnTo>
                    <a:pt x="2551" y="392"/>
                  </a:lnTo>
                  <a:lnTo>
                    <a:pt x="2555" y="391"/>
                  </a:lnTo>
                  <a:lnTo>
                    <a:pt x="2555" y="391"/>
                  </a:lnTo>
                  <a:lnTo>
                    <a:pt x="2566" y="387"/>
                  </a:lnTo>
                  <a:lnTo>
                    <a:pt x="2572" y="384"/>
                  </a:lnTo>
                  <a:lnTo>
                    <a:pt x="2576" y="381"/>
                  </a:lnTo>
                  <a:lnTo>
                    <a:pt x="2576" y="381"/>
                  </a:lnTo>
                  <a:lnTo>
                    <a:pt x="2578" y="378"/>
                  </a:lnTo>
                  <a:lnTo>
                    <a:pt x="2578" y="375"/>
                  </a:lnTo>
                  <a:lnTo>
                    <a:pt x="2578" y="374"/>
                  </a:lnTo>
                  <a:lnTo>
                    <a:pt x="2581" y="372"/>
                  </a:lnTo>
                  <a:lnTo>
                    <a:pt x="2581" y="372"/>
                  </a:lnTo>
                  <a:lnTo>
                    <a:pt x="2583" y="370"/>
                  </a:lnTo>
                  <a:lnTo>
                    <a:pt x="2582" y="367"/>
                  </a:lnTo>
                  <a:lnTo>
                    <a:pt x="2581" y="365"/>
                  </a:lnTo>
                  <a:lnTo>
                    <a:pt x="2578" y="363"/>
                  </a:lnTo>
                  <a:lnTo>
                    <a:pt x="2578" y="363"/>
                  </a:lnTo>
                  <a:lnTo>
                    <a:pt x="2576" y="361"/>
                  </a:lnTo>
                  <a:lnTo>
                    <a:pt x="2575" y="358"/>
                  </a:lnTo>
                  <a:lnTo>
                    <a:pt x="2576" y="355"/>
                  </a:lnTo>
                  <a:lnTo>
                    <a:pt x="2579" y="355"/>
                  </a:lnTo>
                  <a:lnTo>
                    <a:pt x="2579" y="355"/>
                  </a:lnTo>
                  <a:lnTo>
                    <a:pt x="2581" y="354"/>
                  </a:lnTo>
                  <a:lnTo>
                    <a:pt x="2582" y="353"/>
                  </a:lnTo>
                  <a:lnTo>
                    <a:pt x="2583" y="351"/>
                  </a:lnTo>
                  <a:lnTo>
                    <a:pt x="2585" y="350"/>
                  </a:lnTo>
                  <a:lnTo>
                    <a:pt x="2585" y="350"/>
                  </a:lnTo>
                  <a:lnTo>
                    <a:pt x="2588" y="350"/>
                  </a:lnTo>
                  <a:lnTo>
                    <a:pt x="2590" y="350"/>
                  </a:lnTo>
                  <a:lnTo>
                    <a:pt x="2593" y="350"/>
                  </a:lnTo>
                  <a:lnTo>
                    <a:pt x="2593" y="350"/>
                  </a:lnTo>
                  <a:lnTo>
                    <a:pt x="2596" y="348"/>
                  </a:lnTo>
                  <a:lnTo>
                    <a:pt x="2595" y="351"/>
                  </a:lnTo>
                  <a:lnTo>
                    <a:pt x="2592" y="358"/>
                  </a:lnTo>
                  <a:lnTo>
                    <a:pt x="2592" y="358"/>
                  </a:lnTo>
                  <a:lnTo>
                    <a:pt x="2590" y="361"/>
                  </a:lnTo>
                  <a:lnTo>
                    <a:pt x="2593" y="364"/>
                  </a:lnTo>
                  <a:lnTo>
                    <a:pt x="2595" y="367"/>
                  </a:lnTo>
                  <a:lnTo>
                    <a:pt x="2598" y="368"/>
                  </a:lnTo>
                  <a:lnTo>
                    <a:pt x="2598" y="368"/>
                  </a:lnTo>
                  <a:lnTo>
                    <a:pt x="2599" y="370"/>
                  </a:lnTo>
                  <a:lnTo>
                    <a:pt x="2603" y="371"/>
                  </a:lnTo>
                  <a:lnTo>
                    <a:pt x="2609" y="371"/>
                  </a:lnTo>
                  <a:lnTo>
                    <a:pt x="2613" y="370"/>
                  </a:lnTo>
                  <a:lnTo>
                    <a:pt x="2613" y="370"/>
                  </a:lnTo>
                  <a:lnTo>
                    <a:pt x="2616" y="368"/>
                  </a:lnTo>
                  <a:lnTo>
                    <a:pt x="2620" y="368"/>
                  </a:lnTo>
                  <a:lnTo>
                    <a:pt x="2627" y="371"/>
                  </a:lnTo>
                  <a:lnTo>
                    <a:pt x="2635" y="374"/>
                  </a:lnTo>
                  <a:lnTo>
                    <a:pt x="2637" y="375"/>
                  </a:lnTo>
                  <a:lnTo>
                    <a:pt x="2639" y="377"/>
                  </a:lnTo>
                  <a:lnTo>
                    <a:pt x="2639" y="377"/>
                  </a:lnTo>
                  <a:lnTo>
                    <a:pt x="2640" y="381"/>
                  </a:lnTo>
                  <a:lnTo>
                    <a:pt x="2642" y="384"/>
                  </a:lnTo>
                  <a:lnTo>
                    <a:pt x="2645" y="388"/>
                  </a:lnTo>
                  <a:lnTo>
                    <a:pt x="2650" y="391"/>
                  </a:lnTo>
                  <a:lnTo>
                    <a:pt x="2650" y="391"/>
                  </a:lnTo>
                  <a:lnTo>
                    <a:pt x="2656" y="392"/>
                  </a:lnTo>
                  <a:lnTo>
                    <a:pt x="2660" y="394"/>
                  </a:lnTo>
                  <a:lnTo>
                    <a:pt x="2664" y="395"/>
                  </a:lnTo>
                  <a:lnTo>
                    <a:pt x="2666" y="397"/>
                  </a:lnTo>
                  <a:lnTo>
                    <a:pt x="2666" y="397"/>
                  </a:lnTo>
                  <a:lnTo>
                    <a:pt x="2667" y="400"/>
                  </a:lnTo>
                  <a:lnTo>
                    <a:pt x="2669" y="401"/>
                  </a:lnTo>
                  <a:lnTo>
                    <a:pt x="2672" y="401"/>
                  </a:lnTo>
                  <a:lnTo>
                    <a:pt x="2674" y="401"/>
                  </a:lnTo>
                  <a:lnTo>
                    <a:pt x="2674" y="401"/>
                  </a:lnTo>
                  <a:lnTo>
                    <a:pt x="2677" y="401"/>
                  </a:lnTo>
                  <a:lnTo>
                    <a:pt x="2680" y="402"/>
                  </a:lnTo>
                  <a:lnTo>
                    <a:pt x="2682" y="404"/>
                  </a:lnTo>
                  <a:lnTo>
                    <a:pt x="2684" y="402"/>
                  </a:lnTo>
                  <a:lnTo>
                    <a:pt x="2684" y="402"/>
                  </a:lnTo>
                  <a:lnTo>
                    <a:pt x="2686" y="401"/>
                  </a:lnTo>
                  <a:lnTo>
                    <a:pt x="2689" y="401"/>
                  </a:lnTo>
                  <a:lnTo>
                    <a:pt x="2690" y="402"/>
                  </a:lnTo>
                  <a:lnTo>
                    <a:pt x="2693" y="401"/>
                  </a:lnTo>
                  <a:lnTo>
                    <a:pt x="2693" y="401"/>
                  </a:lnTo>
                  <a:lnTo>
                    <a:pt x="2694" y="400"/>
                  </a:lnTo>
                  <a:lnTo>
                    <a:pt x="2693" y="398"/>
                  </a:lnTo>
                  <a:lnTo>
                    <a:pt x="2690" y="395"/>
                  </a:lnTo>
                  <a:lnTo>
                    <a:pt x="2687" y="394"/>
                  </a:lnTo>
                  <a:lnTo>
                    <a:pt x="2686" y="392"/>
                  </a:lnTo>
                  <a:lnTo>
                    <a:pt x="2686" y="391"/>
                  </a:lnTo>
                  <a:lnTo>
                    <a:pt x="2686" y="391"/>
                  </a:lnTo>
                  <a:lnTo>
                    <a:pt x="2687" y="391"/>
                  </a:lnTo>
                  <a:lnTo>
                    <a:pt x="2689" y="391"/>
                  </a:lnTo>
                  <a:lnTo>
                    <a:pt x="2691" y="392"/>
                  </a:lnTo>
                  <a:lnTo>
                    <a:pt x="2694" y="394"/>
                  </a:lnTo>
                  <a:lnTo>
                    <a:pt x="2694" y="394"/>
                  </a:lnTo>
                  <a:lnTo>
                    <a:pt x="2694" y="392"/>
                  </a:lnTo>
                  <a:lnTo>
                    <a:pt x="2694" y="390"/>
                  </a:lnTo>
                  <a:lnTo>
                    <a:pt x="2694" y="387"/>
                  </a:lnTo>
                  <a:lnTo>
                    <a:pt x="2696" y="385"/>
                  </a:lnTo>
                  <a:lnTo>
                    <a:pt x="2696" y="385"/>
                  </a:lnTo>
                  <a:lnTo>
                    <a:pt x="2696" y="382"/>
                  </a:lnTo>
                  <a:lnTo>
                    <a:pt x="2696" y="378"/>
                  </a:lnTo>
                  <a:lnTo>
                    <a:pt x="2694" y="372"/>
                  </a:lnTo>
                  <a:lnTo>
                    <a:pt x="2693" y="370"/>
                  </a:lnTo>
                  <a:lnTo>
                    <a:pt x="2693" y="370"/>
                  </a:lnTo>
                  <a:lnTo>
                    <a:pt x="2691" y="368"/>
                  </a:lnTo>
                  <a:lnTo>
                    <a:pt x="2693" y="367"/>
                  </a:lnTo>
                  <a:lnTo>
                    <a:pt x="2694" y="367"/>
                  </a:lnTo>
                  <a:lnTo>
                    <a:pt x="2699" y="368"/>
                  </a:lnTo>
                  <a:lnTo>
                    <a:pt x="2699" y="368"/>
                  </a:lnTo>
                  <a:lnTo>
                    <a:pt x="2703" y="370"/>
                  </a:lnTo>
                  <a:lnTo>
                    <a:pt x="2707" y="371"/>
                  </a:lnTo>
                  <a:lnTo>
                    <a:pt x="2716" y="371"/>
                  </a:lnTo>
                  <a:lnTo>
                    <a:pt x="2716" y="371"/>
                  </a:lnTo>
                  <a:lnTo>
                    <a:pt x="2717" y="371"/>
                  </a:lnTo>
                  <a:lnTo>
                    <a:pt x="2717" y="370"/>
                  </a:lnTo>
                  <a:lnTo>
                    <a:pt x="2716" y="368"/>
                  </a:lnTo>
                  <a:lnTo>
                    <a:pt x="2713" y="367"/>
                  </a:lnTo>
                  <a:lnTo>
                    <a:pt x="2713" y="367"/>
                  </a:lnTo>
                  <a:lnTo>
                    <a:pt x="2710" y="367"/>
                  </a:lnTo>
                  <a:lnTo>
                    <a:pt x="2711" y="365"/>
                  </a:lnTo>
                  <a:lnTo>
                    <a:pt x="2713" y="365"/>
                  </a:lnTo>
                  <a:lnTo>
                    <a:pt x="2716" y="365"/>
                  </a:lnTo>
                  <a:lnTo>
                    <a:pt x="2716" y="365"/>
                  </a:lnTo>
                  <a:lnTo>
                    <a:pt x="2721" y="368"/>
                  </a:lnTo>
                  <a:lnTo>
                    <a:pt x="2723" y="368"/>
                  </a:lnTo>
                  <a:lnTo>
                    <a:pt x="2724" y="367"/>
                  </a:lnTo>
                  <a:lnTo>
                    <a:pt x="2724" y="367"/>
                  </a:lnTo>
                  <a:lnTo>
                    <a:pt x="2727" y="361"/>
                  </a:lnTo>
                  <a:lnTo>
                    <a:pt x="2730" y="358"/>
                  </a:lnTo>
                  <a:lnTo>
                    <a:pt x="2733" y="358"/>
                  </a:lnTo>
                  <a:lnTo>
                    <a:pt x="2733" y="358"/>
                  </a:lnTo>
                  <a:lnTo>
                    <a:pt x="2736" y="358"/>
                  </a:lnTo>
                  <a:lnTo>
                    <a:pt x="2737" y="357"/>
                  </a:lnTo>
                  <a:lnTo>
                    <a:pt x="2737" y="355"/>
                  </a:lnTo>
                  <a:lnTo>
                    <a:pt x="2734" y="354"/>
                  </a:lnTo>
                  <a:lnTo>
                    <a:pt x="2734" y="354"/>
                  </a:lnTo>
                  <a:close/>
                  <a:moveTo>
                    <a:pt x="1413" y="664"/>
                  </a:moveTo>
                  <a:lnTo>
                    <a:pt x="1413" y="664"/>
                  </a:lnTo>
                  <a:lnTo>
                    <a:pt x="1407" y="668"/>
                  </a:lnTo>
                  <a:lnTo>
                    <a:pt x="1400" y="673"/>
                  </a:lnTo>
                  <a:lnTo>
                    <a:pt x="1387" y="678"/>
                  </a:lnTo>
                  <a:lnTo>
                    <a:pt x="1376" y="683"/>
                  </a:lnTo>
                  <a:lnTo>
                    <a:pt x="1373" y="687"/>
                  </a:lnTo>
                  <a:lnTo>
                    <a:pt x="1371" y="690"/>
                  </a:lnTo>
                  <a:lnTo>
                    <a:pt x="1371" y="690"/>
                  </a:lnTo>
                  <a:lnTo>
                    <a:pt x="1370" y="693"/>
                  </a:lnTo>
                  <a:lnTo>
                    <a:pt x="1367" y="695"/>
                  </a:lnTo>
                  <a:lnTo>
                    <a:pt x="1361" y="698"/>
                  </a:lnTo>
                  <a:lnTo>
                    <a:pt x="1356" y="700"/>
                  </a:lnTo>
                  <a:lnTo>
                    <a:pt x="1343" y="701"/>
                  </a:lnTo>
                  <a:lnTo>
                    <a:pt x="1339" y="701"/>
                  </a:lnTo>
                  <a:lnTo>
                    <a:pt x="1336" y="700"/>
                  </a:lnTo>
                  <a:lnTo>
                    <a:pt x="1336" y="700"/>
                  </a:lnTo>
                  <a:lnTo>
                    <a:pt x="1337" y="698"/>
                  </a:lnTo>
                  <a:lnTo>
                    <a:pt x="1339" y="698"/>
                  </a:lnTo>
                  <a:lnTo>
                    <a:pt x="1349" y="694"/>
                  </a:lnTo>
                  <a:lnTo>
                    <a:pt x="1359" y="690"/>
                  </a:lnTo>
                  <a:lnTo>
                    <a:pt x="1364" y="685"/>
                  </a:lnTo>
                  <a:lnTo>
                    <a:pt x="1367" y="681"/>
                  </a:lnTo>
                  <a:lnTo>
                    <a:pt x="1367" y="681"/>
                  </a:lnTo>
                  <a:lnTo>
                    <a:pt x="1370" y="675"/>
                  </a:lnTo>
                  <a:lnTo>
                    <a:pt x="1374" y="671"/>
                  </a:lnTo>
                  <a:lnTo>
                    <a:pt x="1386" y="663"/>
                  </a:lnTo>
                  <a:lnTo>
                    <a:pt x="1398" y="653"/>
                  </a:lnTo>
                  <a:lnTo>
                    <a:pt x="1404" y="647"/>
                  </a:lnTo>
                  <a:lnTo>
                    <a:pt x="1410" y="640"/>
                  </a:lnTo>
                  <a:lnTo>
                    <a:pt x="1410" y="640"/>
                  </a:lnTo>
                  <a:lnTo>
                    <a:pt x="1415" y="630"/>
                  </a:lnTo>
                  <a:lnTo>
                    <a:pt x="1421" y="619"/>
                  </a:lnTo>
                  <a:lnTo>
                    <a:pt x="1425" y="610"/>
                  </a:lnTo>
                  <a:lnTo>
                    <a:pt x="1428" y="609"/>
                  </a:lnTo>
                  <a:lnTo>
                    <a:pt x="1430" y="607"/>
                  </a:lnTo>
                  <a:lnTo>
                    <a:pt x="1430" y="607"/>
                  </a:lnTo>
                  <a:lnTo>
                    <a:pt x="1431" y="610"/>
                  </a:lnTo>
                  <a:lnTo>
                    <a:pt x="1431" y="616"/>
                  </a:lnTo>
                  <a:lnTo>
                    <a:pt x="1428" y="633"/>
                  </a:lnTo>
                  <a:lnTo>
                    <a:pt x="1425" y="641"/>
                  </a:lnTo>
                  <a:lnTo>
                    <a:pt x="1421" y="651"/>
                  </a:lnTo>
                  <a:lnTo>
                    <a:pt x="1417" y="658"/>
                  </a:lnTo>
                  <a:lnTo>
                    <a:pt x="1413" y="664"/>
                  </a:lnTo>
                  <a:lnTo>
                    <a:pt x="1413" y="664"/>
                  </a:lnTo>
                  <a:close/>
                  <a:moveTo>
                    <a:pt x="1472" y="108"/>
                  </a:moveTo>
                  <a:lnTo>
                    <a:pt x="1472" y="108"/>
                  </a:lnTo>
                  <a:lnTo>
                    <a:pt x="1469" y="111"/>
                  </a:lnTo>
                  <a:lnTo>
                    <a:pt x="1467" y="112"/>
                  </a:lnTo>
                  <a:lnTo>
                    <a:pt x="1464" y="114"/>
                  </a:lnTo>
                  <a:lnTo>
                    <a:pt x="1462" y="114"/>
                  </a:lnTo>
                  <a:lnTo>
                    <a:pt x="1464" y="115"/>
                  </a:lnTo>
                  <a:lnTo>
                    <a:pt x="1464" y="115"/>
                  </a:lnTo>
                  <a:lnTo>
                    <a:pt x="1465" y="118"/>
                  </a:lnTo>
                  <a:lnTo>
                    <a:pt x="1469" y="118"/>
                  </a:lnTo>
                  <a:lnTo>
                    <a:pt x="1479" y="118"/>
                  </a:lnTo>
                  <a:lnTo>
                    <a:pt x="1488" y="115"/>
                  </a:lnTo>
                  <a:lnTo>
                    <a:pt x="1491" y="114"/>
                  </a:lnTo>
                  <a:lnTo>
                    <a:pt x="1492" y="111"/>
                  </a:lnTo>
                  <a:lnTo>
                    <a:pt x="1492" y="111"/>
                  </a:lnTo>
                  <a:lnTo>
                    <a:pt x="1491" y="108"/>
                  </a:lnTo>
                  <a:lnTo>
                    <a:pt x="1489" y="106"/>
                  </a:lnTo>
                  <a:lnTo>
                    <a:pt x="1484" y="105"/>
                  </a:lnTo>
                  <a:lnTo>
                    <a:pt x="1477" y="105"/>
                  </a:lnTo>
                  <a:lnTo>
                    <a:pt x="1474" y="106"/>
                  </a:lnTo>
                  <a:lnTo>
                    <a:pt x="1472" y="108"/>
                  </a:lnTo>
                  <a:lnTo>
                    <a:pt x="1472" y="108"/>
                  </a:lnTo>
                  <a:close/>
                  <a:moveTo>
                    <a:pt x="546" y="146"/>
                  </a:moveTo>
                  <a:lnTo>
                    <a:pt x="546" y="146"/>
                  </a:lnTo>
                  <a:lnTo>
                    <a:pt x="546" y="149"/>
                  </a:lnTo>
                  <a:lnTo>
                    <a:pt x="545" y="152"/>
                  </a:lnTo>
                  <a:lnTo>
                    <a:pt x="541" y="153"/>
                  </a:lnTo>
                  <a:lnTo>
                    <a:pt x="535" y="153"/>
                  </a:lnTo>
                  <a:lnTo>
                    <a:pt x="535" y="153"/>
                  </a:lnTo>
                  <a:lnTo>
                    <a:pt x="532" y="153"/>
                  </a:lnTo>
                  <a:lnTo>
                    <a:pt x="532" y="155"/>
                  </a:lnTo>
                  <a:lnTo>
                    <a:pt x="533" y="158"/>
                  </a:lnTo>
                  <a:lnTo>
                    <a:pt x="538" y="161"/>
                  </a:lnTo>
                  <a:lnTo>
                    <a:pt x="541" y="165"/>
                  </a:lnTo>
                  <a:lnTo>
                    <a:pt x="541" y="165"/>
                  </a:lnTo>
                  <a:lnTo>
                    <a:pt x="541" y="166"/>
                  </a:lnTo>
                  <a:lnTo>
                    <a:pt x="539" y="168"/>
                  </a:lnTo>
                  <a:lnTo>
                    <a:pt x="536" y="168"/>
                  </a:lnTo>
                  <a:lnTo>
                    <a:pt x="532" y="170"/>
                  </a:lnTo>
                  <a:lnTo>
                    <a:pt x="532" y="172"/>
                  </a:lnTo>
                  <a:lnTo>
                    <a:pt x="531" y="175"/>
                  </a:lnTo>
                  <a:lnTo>
                    <a:pt x="531" y="175"/>
                  </a:lnTo>
                  <a:lnTo>
                    <a:pt x="531" y="176"/>
                  </a:lnTo>
                  <a:lnTo>
                    <a:pt x="528" y="178"/>
                  </a:lnTo>
                  <a:lnTo>
                    <a:pt x="522" y="179"/>
                  </a:lnTo>
                  <a:lnTo>
                    <a:pt x="515" y="179"/>
                  </a:lnTo>
                  <a:lnTo>
                    <a:pt x="512" y="182"/>
                  </a:lnTo>
                  <a:lnTo>
                    <a:pt x="511" y="185"/>
                  </a:lnTo>
                  <a:lnTo>
                    <a:pt x="511" y="185"/>
                  </a:lnTo>
                  <a:lnTo>
                    <a:pt x="511" y="188"/>
                  </a:lnTo>
                  <a:lnTo>
                    <a:pt x="511" y="190"/>
                  </a:lnTo>
                  <a:lnTo>
                    <a:pt x="514" y="192"/>
                  </a:lnTo>
                  <a:lnTo>
                    <a:pt x="515" y="193"/>
                  </a:lnTo>
                  <a:lnTo>
                    <a:pt x="521" y="193"/>
                  </a:lnTo>
                  <a:lnTo>
                    <a:pt x="528" y="195"/>
                  </a:lnTo>
                  <a:lnTo>
                    <a:pt x="528" y="195"/>
                  </a:lnTo>
                  <a:lnTo>
                    <a:pt x="529" y="195"/>
                  </a:lnTo>
                  <a:lnTo>
                    <a:pt x="531" y="196"/>
                  </a:lnTo>
                  <a:lnTo>
                    <a:pt x="529" y="199"/>
                  </a:lnTo>
                  <a:lnTo>
                    <a:pt x="528" y="202"/>
                  </a:lnTo>
                  <a:lnTo>
                    <a:pt x="528" y="205"/>
                  </a:lnTo>
                  <a:lnTo>
                    <a:pt x="531" y="206"/>
                  </a:lnTo>
                  <a:lnTo>
                    <a:pt x="531" y="206"/>
                  </a:lnTo>
                  <a:lnTo>
                    <a:pt x="533" y="207"/>
                  </a:lnTo>
                  <a:lnTo>
                    <a:pt x="536" y="207"/>
                  </a:lnTo>
                  <a:lnTo>
                    <a:pt x="538" y="206"/>
                  </a:lnTo>
                  <a:lnTo>
                    <a:pt x="536" y="200"/>
                  </a:lnTo>
                  <a:lnTo>
                    <a:pt x="536" y="200"/>
                  </a:lnTo>
                  <a:lnTo>
                    <a:pt x="536" y="199"/>
                  </a:lnTo>
                  <a:lnTo>
                    <a:pt x="538" y="198"/>
                  </a:lnTo>
                  <a:lnTo>
                    <a:pt x="543" y="200"/>
                  </a:lnTo>
                  <a:lnTo>
                    <a:pt x="546" y="202"/>
                  </a:lnTo>
                  <a:lnTo>
                    <a:pt x="549" y="205"/>
                  </a:lnTo>
                  <a:lnTo>
                    <a:pt x="551" y="207"/>
                  </a:lnTo>
                  <a:lnTo>
                    <a:pt x="549" y="210"/>
                  </a:lnTo>
                  <a:lnTo>
                    <a:pt x="549" y="210"/>
                  </a:lnTo>
                  <a:lnTo>
                    <a:pt x="548" y="212"/>
                  </a:lnTo>
                  <a:lnTo>
                    <a:pt x="548" y="215"/>
                  </a:lnTo>
                  <a:lnTo>
                    <a:pt x="551" y="216"/>
                  </a:lnTo>
                  <a:lnTo>
                    <a:pt x="553" y="217"/>
                  </a:lnTo>
                  <a:lnTo>
                    <a:pt x="562" y="220"/>
                  </a:lnTo>
                  <a:lnTo>
                    <a:pt x="569" y="222"/>
                  </a:lnTo>
                  <a:lnTo>
                    <a:pt x="569" y="222"/>
                  </a:lnTo>
                  <a:lnTo>
                    <a:pt x="593" y="225"/>
                  </a:lnTo>
                  <a:lnTo>
                    <a:pt x="606" y="225"/>
                  </a:lnTo>
                  <a:lnTo>
                    <a:pt x="609" y="223"/>
                  </a:lnTo>
                  <a:lnTo>
                    <a:pt x="612" y="222"/>
                  </a:lnTo>
                  <a:lnTo>
                    <a:pt x="612" y="222"/>
                  </a:lnTo>
                  <a:lnTo>
                    <a:pt x="610" y="219"/>
                  </a:lnTo>
                  <a:lnTo>
                    <a:pt x="609" y="217"/>
                  </a:lnTo>
                  <a:lnTo>
                    <a:pt x="605" y="213"/>
                  </a:lnTo>
                  <a:lnTo>
                    <a:pt x="597" y="209"/>
                  </a:lnTo>
                  <a:lnTo>
                    <a:pt x="589" y="202"/>
                  </a:lnTo>
                  <a:lnTo>
                    <a:pt x="589" y="202"/>
                  </a:lnTo>
                  <a:lnTo>
                    <a:pt x="582" y="193"/>
                  </a:lnTo>
                  <a:lnTo>
                    <a:pt x="579" y="183"/>
                  </a:lnTo>
                  <a:lnTo>
                    <a:pt x="578" y="179"/>
                  </a:lnTo>
                  <a:lnTo>
                    <a:pt x="578" y="173"/>
                  </a:lnTo>
                  <a:lnTo>
                    <a:pt x="580" y="170"/>
                  </a:lnTo>
                  <a:lnTo>
                    <a:pt x="583" y="168"/>
                  </a:lnTo>
                  <a:lnTo>
                    <a:pt x="583" y="168"/>
                  </a:lnTo>
                  <a:lnTo>
                    <a:pt x="587" y="165"/>
                  </a:lnTo>
                  <a:lnTo>
                    <a:pt x="589" y="162"/>
                  </a:lnTo>
                  <a:lnTo>
                    <a:pt x="590" y="158"/>
                  </a:lnTo>
                  <a:lnTo>
                    <a:pt x="592" y="153"/>
                  </a:lnTo>
                  <a:lnTo>
                    <a:pt x="593" y="152"/>
                  </a:lnTo>
                  <a:lnTo>
                    <a:pt x="596" y="149"/>
                  </a:lnTo>
                  <a:lnTo>
                    <a:pt x="596" y="149"/>
                  </a:lnTo>
                  <a:lnTo>
                    <a:pt x="600" y="145"/>
                  </a:lnTo>
                  <a:lnTo>
                    <a:pt x="602" y="142"/>
                  </a:lnTo>
                  <a:lnTo>
                    <a:pt x="605" y="138"/>
                  </a:lnTo>
                  <a:lnTo>
                    <a:pt x="606" y="133"/>
                  </a:lnTo>
                  <a:lnTo>
                    <a:pt x="607" y="132"/>
                  </a:lnTo>
                  <a:lnTo>
                    <a:pt x="610" y="132"/>
                  </a:lnTo>
                  <a:lnTo>
                    <a:pt x="610" y="132"/>
                  </a:lnTo>
                  <a:lnTo>
                    <a:pt x="613" y="131"/>
                  </a:lnTo>
                  <a:lnTo>
                    <a:pt x="615" y="131"/>
                  </a:lnTo>
                  <a:lnTo>
                    <a:pt x="615" y="126"/>
                  </a:lnTo>
                  <a:lnTo>
                    <a:pt x="615" y="124"/>
                  </a:lnTo>
                  <a:lnTo>
                    <a:pt x="616" y="122"/>
                  </a:lnTo>
                  <a:lnTo>
                    <a:pt x="619" y="121"/>
                  </a:lnTo>
                  <a:lnTo>
                    <a:pt x="619" y="121"/>
                  </a:lnTo>
                  <a:lnTo>
                    <a:pt x="622" y="121"/>
                  </a:lnTo>
                  <a:lnTo>
                    <a:pt x="624" y="118"/>
                  </a:lnTo>
                  <a:lnTo>
                    <a:pt x="629" y="114"/>
                  </a:lnTo>
                  <a:lnTo>
                    <a:pt x="629" y="109"/>
                  </a:lnTo>
                  <a:lnTo>
                    <a:pt x="629" y="105"/>
                  </a:lnTo>
                  <a:lnTo>
                    <a:pt x="629" y="105"/>
                  </a:lnTo>
                  <a:lnTo>
                    <a:pt x="629" y="104"/>
                  </a:lnTo>
                  <a:lnTo>
                    <a:pt x="630" y="104"/>
                  </a:lnTo>
                  <a:lnTo>
                    <a:pt x="634" y="104"/>
                  </a:lnTo>
                  <a:lnTo>
                    <a:pt x="639" y="102"/>
                  </a:lnTo>
                  <a:lnTo>
                    <a:pt x="642" y="102"/>
                  </a:lnTo>
                  <a:lnTo>
                    <a:pt x="644" y="101"/>
                  </a:lnTo>
                  <a:lnTo>
                    <a:pt x="644" y="101"/>
                  </a:lnTo>
                  <a:lnTo>
                    <a:pt x="646" y="98"/>
                  </a:lnTo>
                  <a:lnTo>
                    <a:pt x="649" y="98"/>
                  </a:lnTo>
                  <a:lnTo>
                    <a:pt x="656" y="97"/>
                  </a:lnTo>
                  <a:lnTo>
                    <a:pt x="661" y="95"/>
                  </a:lnTo>
                  <a:lnTo>
                    <a:pt x="664" y="92"/>
                  </a:lnTo>
                  <a:lnTo>
                    <a:pt x="666" y="91"/>
                  </a:lnTo>
                  <a:lnTo>
                    <a:pt x="666" y="91"/>
                  </a:lnTo>
                  <a:lnTo>
                    <a:pt x="669" y="87"/>
                  </a:lnTo>
                  <a:lnTo>
                    <a:pt x="677" y="82"/>
                  </a:lnTo>
                  <a:lnTo>
                    <a:pt x="700" y="72"/>
                  </a:lnTo>
                  <a:lnTo>
                    <a:pt x="728" y="64"/>
                  </a:lnTo>
                  <a:lnTo>
                    <a:pt x="755" y="57"/>
                  </a:lnTo>
                  <a:lnTo>
                    <a:pt x="755" y="57"/>
                  </a:lnTo>
                  <a:lnTo>
                    <a:pt x="775" y="51"/>
                  </a:lnTo>
                  <a:lnTo>
                    <a:pt x="784" y="47"/>
                  </a:lnTo>
                  <a:lnTo>
                    <a:pt x="791" y="42"/>
                  </a:lnTo>
                  <a:lnTo>
                    <a:pt x="795" y="40"/>
                  </a:lnTo>
                  <a:lnTo>
                    <a:pt x="798" y="35"/>
                  </a:lnTo>
                  <a:lnTo>
                    <a:pt x="798" y="31"/>
                  </a:lnTo>
                  <a:lnTo>
                    <a:pt x="797" y="28"/>
                  </a:lnTo>
                  <a:lnTo>
                    <a:pt x="797" y="28"/>
                  </a:lnTo>
                  <a:lnTo>
                    <a:pt x="791" y="25"/>
                  </a:lnTo>
                  <a:lnTo>
                    <a:pt x="785" y="25"/>
                  </a:lnTo>
                  <a:lnTo>
                    <a:pt x="778" y="25"/>
                  </a:lnTo>
                  <a:lnTo>
                    <a:pt x="770" y="27"/>
                  </a:lnTo>
                  <a:lnTo>
                    <a:pt x="755" y="32"/>
                  </a:lnTo>
                  <a:lnTo>
                    <a:pt x="747" y="38"/>
                  </a:lnTo>
                  <a:lnTo>
                    <a:pt x="747" y="38"/>
                  </a:lnTo>
                  <a:lnTo>
                    <a:pt x="744" y="40"/>
                  </a:lnTo>
                  <a:lnTo>
                    <a:pt x="740" y="41"/>
                  </a:lnTo>
                  <a:lnTo>
                    <a:pt x="734" y="41"/>
                  </a:lnTo>
                  <a:lnTo>
                    <a:pt x="727" y="42"/>
                  </a:lnTo>
                  <a:lnTo>
                    <a:pt x="721" y="44"/>
                  </a:lnTo>
                  <a:lnTo>
                    <a:pt x="721" y="44"/>
                  </a:lnTo>
                  <a:lnTo>
                    <a:pt x="714" y="47"/>
                  </a:lnTo>
                  <a:lnTo>
                    <a:pt x="704" y="48"/>
                  </a:lnTo>
                  <a:lnTo>
                    <a:pt x="696" y="50"/>
                  </a:lnTo>
                  <a:lnTo>
                    <a:pt x="693" y="48"/>
                  </a:lnTo>
                  <a:lnTo>
                    <a:pt x="688" y="47"/>
                  </a:lnTo>
                  <a:lnTo>
                    <a:pt x="688" y="47"/>
                  </a:lnTo>
                  <a:lnTo>
                    <a:pt x="686" y="45"/>
                  </a:lnTo>
                  <a:lnTo>
                    <a:pt x="683" y="45"/>
                  </a:lnTo>
                  <a:lnTo>
                    <a:pt x="676" y="48"/>
                  </a:lnTo>
                  <a:lnTo>
                    <a:pt x="670" y="51"/>
                  </a:lnTo>
                  <a:lnTo>
                    <a:pt x="666" y="52"/>
                  </a:lnTo>
                  <a:lnTo>
                    <a:pt x="666" y="52"/>
                  </a:lnTo>
                  <a:lnTo>
                    <a:pt x="660" y="52"/>
                  </a:lnTo>
                  <a:lnTo>
                    <a:pt x="656" y="55"/>
                  </a:lnTo>
                  <a:lnTo>
                    <a:pt x="650" y="57"/>
                  </a:lnTo>
                  <a:lnTo>
                    <a:pt x="646" y="58"/>
                  </a:lnTo>
                  <a:lnTo>
                    <a:pt x="646" y="58"/>
                  </a:lnTo>
                  <a:lnTo>
                    <a:pt x="639" y="58"/>
                  </a:lnTo>
                  <a:lnTo>
                    <a:pt x="633" y="61"/>
                  </a:lnTo>
                  <a:lnTo>
                    <a:pt x="627" y="64"/>
                  </a:lnTo>
                  <a:lnTo>
                    <a:pt x="624" y="67"/>
                  </a:lnTo>
                  <a:lnTo>
                    <a:pt x="624" y="67"/>
                  </a:lnTo>
                  <a:lnTo>
                    <a:pt x="622" y="69"/>
                  </a:lnTo>
                  <a:lnTo>
                    <a:pt x="617" y="71"/>
                  </a:lnTo>
                  <a:lnTo>
                    <a:pt x="613" y="72"/>
                  </a:lnTo>
                  <a:lnTo>
                    <a:pt x="613" y="74"/>
                  </a:lnTo>
                  <a:lnTo>
                    <a:pt x="612" y="75"/>
                  </a:lnTo>
                  <a:lnTo>
                    <a:pt x="612" y="75"/>
                  </a:lnTo>
                  <a:lnTo>
                    <a:pt x="610" y="78"/>
                  </a:lnTo>
                  <a:lnTo>
                    <a:pt x="607" y="81"/>
                  </a:lnTo>
                  <a:lnTo>
                    <a:pt x="602" y="81"/>
                  </a:lnTo>
                  <a:lnTo>
                    <a:pt x="599" y="79"/>
                  </a:lnTo>
                  <a:lnTo>
                    <a:pt x="599" y="79"/>
                  </a:lnTo>
                  <a:lnTo>
                    <a:pt x="596" y="78"/>
                  </a:lnTo>
                  <a:lnTo>
                    <a:pt x="595" y="78"/>
                  </a:lnTo>
                  <a:lnTo>
                    <a:pt x="592" y="81"/>
                  </a:lnTo>
                  <a:lnTo>
                    <a:pt x="592" y="85"/>
                  </a:lnTo>
                  <a:lnTo>
                    <a:pt x="592" y="88"/>
                  </a:lnTo>
                  <a:lnTo>
                    <a:pt x="595" y="91"/>
                  </a:lnTo>
                  <a:lnTo>
                    <a:pt x="595" y="91"/>
                  </a:lnTo>
                  <a:lnTo>
                    <a:pt x="596" y="92"/>
                  </a:lnTo>
                  <a:lnTo>
                    <a:pt x="595" y="94"/>
                  </a:lnTo>
                  <a:lnTo>
                    <a:pt x="592" y="97"/>
                  </a:lnTo>
                  <a:lnTo>
                    <a:pt x="586" y="98"/>
                  </a:lnTo>
                  <a:lnTo>
                    <a:pt x="585" y="99"/>
                  </a:lnTo>
                  <a:lnTo>
                    <a:pt x="586" y="101"/>
                  </a:lnTo>
                  <a:lnTo>
                    <a:pt x="586" y="101"/>
                  </a:lnTo>
                  <a:lnTo>
                    <a:pt x="586" y="102"/>
                  </a:lnTo>
                  <a:lnTo>
                    <a:pt x="586" y="104"/>
                  </a:lnTo>
                  <a:lnTo>
                    <a:pt x="583" y="105"/>
                  </a:lnTo>
                  <a:lnTo>
                    <a:pt x="580" y="108"/>
                  </a:lnTo>
                  <a:lnTo>
                    <a:pt x="580" y="109"/>
                  </a:lnTo>
                  <a:lnTo>
                    <a:pt x="580" y="111"/>
                  </a:lnTo>
                  <a:lnTo>
                    <a:pt x="580" y="111"/>
                  </a:lnTo>
                  <a:lnTo>
                    <a:pt x="580" y="112"/>
                  </a:lnTo>
                  <a:lnTo>
                    <a:pt x="580" y="114"/>
                  </a:lnTo>
                  <a:lnTo>
                    <a:pt x="578" y="115"/>
                  </a:lnTo>
                  <a:lnTo>
                    <a:pt x="568" y="118"/>
                  </a:lnTo>
                  <a:lnTo>
                    <a:pt x="568" y="118"/>
                  </a:lnTo>
                  <a:lnTo>
                    <a:pt x="562" y="121"/>
                  </a:lnTo>
                  <a:lnTo>
                    <a:pt x="560" y="124"/>
                  </a:lnTo>
                  <a:lnTo>
                    <a:pt x="559" y="126"/>
                  </a:lnTo>
                  <a:lnTo>
                    <a:pt x="560" y="128"/>
                  </a:lnTo>
                  <a:lnTo>
                    <a:pt x="562" y="129"/>
                  </a:lnTo>
                  <a:lnTo>
                    <a:pt x="565" y="129"/>
                  </a:lnTo>
                  <a:lnTo>
                    <a:pt x="565" y="129"/>
                  </a:lnTo>
                  <a:lnTo>
                    <a:pt x="568" y="131"/>
                  </a:lnTo>
                  <a:lnTo>
                    <a:pt x="566" y="132"/>
                  </a:lnTo>
                  <a:lnTo>
                    <a:pt x="562" y="135"/>
                  </a:lnTo>
                  <a:lnTo>
                    <a:pt x="560" y="136"/>
                  </a:lnTo>
                  <a:lnTo>
                    <a:pt x="560" y="139"/>
                  </a:lnTo>
                  <a:lnTo>
                    <a:pt x="560" y="139"/>
                  </a:lnTo>
                  <a:lnTo>
                    <a:pt x="560" y="141"/>
                  </a:lnTo>
                  <a:lnTo>
                    <a:pt x="559" y="142"/>
                  </a:lnTo>
                  <a:lnTo>
                    <a:pt x="553" y="143"/>
                  </a:lnTo>
                  <a:lnTo>
                    <a:pt x="549" y="143"/>
                  </a:lnTo>
                  <a:lnTo>
                    <a:pt x="548" y="145"/>
                  </a:lnTo>
                  <a:lnTo>
                    <a:pt x="546" y="146"/>
                  </a:lnTo>
                  <a:lnTo>
                    <a:pt x="546" y="14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7" name="Freeform 344"/>
            <p:cNvSpPr>
              <a:spLocks/>
            </p:cNvSpPr>
            <p:nvPr/>
          </p:nvSpPr>
          <p:spPr bwMode="auto">
            <a:xfrm>
              <a:off x="4377611" y="3524766"/>
              <a:ext cx="417316" cy="431462"/>
            </a:xfrm>
            <a:custGeom>
              <a:avLst/>
              <a:gdLst/>
              <a:ahLst/>
              <a:cxnLst>
                <a:cxn ang="0">
                  <a:pos x="261" y="151"/>
                </a:cxn>
                <a:cxn ang="0">
                  <a:pos x="263" y="131"/>
                </a:cxn>
                <a:cxn ang="0">
                  <a:pos x="259" y="124"/>
                </a:cxn>
                <a:cxn ang="0">
                  <a:pos x="266" y="111"/>
                </a:cxn>
                <a:cxn ang="0">
                  <a:pos x="271" y="98"/>
                </a:cxn>
                <a:cxn ang="0">
                  <a:pos x="278" y="73"/>
                </a:cxn>
                <a:cxn ang="0">
                  <a:pos x="283" y="64"/>
                </a:cxn>
                <a:cxn ang="0">
                  <a:pos x="295" y="51"/>
                </a:cxn>
                <a:cxn ang="0">
                  <a:pos x="289" y="43"/>
                </a:cxn>
                <a:cxn ang="0">
                  <a:pos x="272" y="13"/>
                </a:cxn>
                <a:cxn ang="0">
                  <a:pos x="259" y="13"/>
                </a:cxn>
                <a:cxn ang="0">
                  <a:pos x="245" y="14"/>
                </a:cxn>
                <a:cxn ang="0">
                  <a:pos x="235" y="3"/>
                </a:cxn>
                <a:cxn ang="0">
                  <a:pos x="207" y="2"/>
                </a:cxn>
                <a:cxn ang="0">
                  <a:pos x="192" y="4"/>
                </a:cxn>
                <a:cxn ang="0">
                  <a:pos x="168" y="10"/>
                </a:cxn>
                <a:cxn ang="0">
                  <a:pos x="158" y="22"/>
                </a:cxn>
                <a:cxn ang="0">
                  <a:pos x="114" y="6"/>
                </a:cxn>
                <a:cxn ang="0">
                  <a:pos x="97" y="30"/>
                </a:cxn>
                <a:cxn ang="0">
                  <a:pos x="90" y="57"/>
                </a:cxn>
                <a:cxn ang="0">
                  <a:pos x="77" y="97"/>
                </a:cxn>
                <a:cxn ang="0">
                  <a:pos x="64" y="113"/>
                </a:cxn>
                <a:cxn ang="0">
                  <a:pos x="59" y="148"/>
                </a:cxn>
                <a:cxn ang="0">
                  <a:pos x="50" y="160"/>
                </a:cxn>
                <a:cxn ang="0">
                  <a:pos x="39" y="164"/>
                </a:cxn>
                <a:cxn ang="0">
                  <a:pos x="23" y="164"/>
                </a:cxn>
                <a:cxn ang="0">
                  <a:pos x="0" y="169"/>
                </a:cxn>
                <a:cxn ang="0">
                  <a:pos x="12" y="185"/>
                </a:cxn>
                <a:cxn ang="0">
                  <a:pos x="70" y="188"/>
                </a:cxn>
                <a:cxn ang="0">
                  <a:pos x="74" y="205"/>
                </a:cxn>
                <a:cxn ang="0">
                  <a:pos x="90" y="219"/>
                </a:cxn>
                <a:cxn ang="0">
                  <a:pos x="110" y="215"/>
                </a:cxn>
                <a:cxn ang="0">
                  <a:pos x="123" y="201"/>
                </a:cxn>
                <a:cxn ang="0">
                  <a:pos x="135" y="205"/>
                </a:cxn>
                <a:cxn ang="0">
                  <a:pos x="148" y="218"/>
                </a:cxn>
                <a:cxn ang="0">
                  <a:pos x="147" y="242"/>
                </a:cxn>
                <a:cxn ang="0">
                  <a:pos x="155" y="256"/>
                </a:cxn>
                <a:cxn ang="0">
                  <a:pos x="158" y="268"/>
                </a:cxn>
                <a:cxn ang="0">
                  <a:pos x="178" y="263"/>
                </a:cxn>
                <a:cxn ang="0">
                  <a:pos x="187" y="268"/>
                </a:cxn>
                <a:cxn ang="0">
                  <a:pos x="199" y="269"/>
                </a:cxn>
                <a:cxn ang="0">
                  <a:pos x="205" y="278"/>
                </a:cxn>
                <a:cxn ang="0">
                  <a:pos x="219" y="282"/>
                </a:cxn>
                <a:cxn ang="0">
                  <a:pos x="228" y="278"/>
                </a:cxn>
                <a:cxn ang="0">
                  <a:pos x="241" y="286"/>
                </a:cxn>
                <a:cxn ang="0">
                  <a:pos x="255" y="296"/>
                </a:cxn>
                <a:cxn ang="0">
                  <a:pos x="271" y="303"/>
                </a:cxn>
                <a:cxn ang="0">
                  <a:pos x="273" y="289"/>
                </a:cxn>
                <a:cxn ang="0">
                  <a:pos x="261" y="288"/>
                </a:cxn>
                <a:cxn ang="0">
                  <a:pos x="249" y="273"/>
                </a:cxn>
                <a:cxn ang="0">
                  <a:pos x="255" y="245"/>
                </a:cxn>
                <a:cxn ang="0">
                  <a:pos x="256" y="233"/>
                </a:cxn>
                <a:cxn ang="0">
                  <a:pos x="261" y="224"/>
                </a:cxn>
                <a:cxn ang="0">
                  <a:pos x="281" y="219"/>
                </a:cxn>
                <a:cxn ang="0">
                  <a:pos x="269" y="201"/>
                </a:cxn>
              </a:cxnLst>
              <a:rect l="0" t="0" r="r" b="b"/>
              <a:pathLst>
                <a:path w="295" h="305">
                  <a:moveTo>
                    <a:pt x="269" y="201"/>
                  </a:moveTo>
                  <a:lnTo>
                    <a:pt x="269" y="201"/>
                  </a:lnTo>
                  <a:lnTo>
                    <a:pt x="266" y="198"/>
                  </a:lnTo>
                  <a:lnTo>
                    <a:pt x="265" y="191"/>
                  </a:lnTo>
                  <a:lnTo>
                    <a:pt x="262" y="171"/>
                  </a:lnTo>
                  <a:lnTo>
                    <a:pt x="261" y="151"/>
                  </a:lnTo>
                  <a:lnTo>
                    <a:pt x="262" y="144"/>
                  </a:lnTo>
                  <a:lnTo>
                    <a:pt x="262" y="141"/>
                  </a:lnTo>
                  <a:lnTo>
                    <a:pt x="262" y="141"/>
                  </a:lnTo>
                  <a:lnTo>
                    <a:pt x="263" y="142"/>
                  </a:lnTo>
                  <a:lnTo>
                    <a:pt x="263" y="131"/>
                  </a:lnTo>
                  <a:lnTo>
                    <a:pt x="263" y="131"/>
                  </a:lnTo>
                  <a:lnTo>
                    <a:pt x="262" y="131"/>
                  </a:lnTo>
                  <a:lnTo>
                    <a:pt x="262" y="131"/>
                  </a:lnTo>
                  <a:lnTo>
                    <a:pt x="261" y="130"/>
                  </a:lnTo>
                  <a:lnTo>
                    <a:pt x="259" y="125"/>
                  </a:lnTo>
                  <a:lnTo>
                    <a:pt x="259" y="125"/>
                  </a:lnTo>
                  <a:lnTo>
                    <a:pt x="259" y="124"/>
                  </a:lnTo>
                  <a:lnTo>
                    <a:pt x="261" y="123"/>
                  </a:lnTo>
                  <a:lnTo>
                    <a:pt x="262" y="121"/>
                  </a:lnTo>
                  <a:lnTo>
                    <a:pt x="262" y="121"/>
                  </a:lnTo>
                  <a:lnTo>
                    <a:pt x="262" y="117"/>
                  </a:lnTo>
                  <a:lnTo>
                    <a:pt x="263" y="113"/>
                  </a:lnTo>
                  <a:lnTo>
                    <a:pt x="266" y="111"/>
                  </a:lnTo>
                  <a:lnTo>
                    <a:pt x="266" y="111"/>
                  </a:lnTo>
                  <a:lnTo>
                    <a:pt x="268" y="110"/>
                  </a:lnTo>
                  <a:lnTo>
                    <a:pt x="268" y="110"/>
                  </a:lnTo>
                  <a:lnTo>
                    <a:pt x="269" y="104"/>
                  </a:lnTo>
                  <a:lnTo>
                    <a:pt x="271" y="98"/>
                  </a:lnTo>
                  <a:lnTo>
                    <a:pt x="271" y="98"/>
                  </a:lnTo>
                  <a:lnTo>
                    <a:pt x="271" y="91"/>
                  </a:lnTo>
                  <a:lnTo>
                    <a:pt x="273" y="84"/>
                  </a:lnTo>
                  <a:lnTo>
                    <a:pt x="273" y="84"/>
                  </a:lnTo>
                  <a:lnTo>
                    <a:pt x="275" y="77"/>
                  </a:lnTo>
                  <a:lnTo>
                    <a:pt x="275" y="74"/>
                  </a:lnTo>
                  <a:lnTo>
                    <a:pt x="278" y="73"/>
                  </a:lnTo>
                  <a:lnTo>
                    <a:pt x="278" y="73"/>
                  </a:lnTo>
                  <a:lnTo>
                    <a:pt x="279" y="70"/>
                  </a:lnTo>
                  <a:lnTo>
                    <a:pt x="281" y="68"/>
                  </a:lnTo>
                  <a:lnTo>
                    <a:pt x="281" y="66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8" y="61"/>
                  </a:lnTo>
                  <a:lnTo>
                    <a:pt x="291" y="59"/>
                  </a:lnTo>
                  <a:lnTo>
                    <a:pt x="291" y="59"/>
                  </a:lnTo>
                  <a:lnTo>
                    <a:pt x="292" y="56"/>
                  </a:lnTo>
                  <a:lnTo>
                    <a:pt x="293" y="53"/>
                  </a:lnTo>
                  <a:lnTo>
                    <a:pt x="295" y="51"/>
                  </a:lnTo>
                  <a:lnTo>
                    <a:pt x="295" y="51"/>
                  </a:lnTo>
                  <a:lnTo>
                    <a:pt x="293" y="49"/>
                  </a:lnTo>
                  <a:lnTo>
                    <a:pt x="292" y="47"/>
                  </a:lnTo>
                  <a:lnTo>
                    <a:pt x="291" y="46"/>
                  </a:lnTo>
                  <a:lnTo>
                    <a:pt x="289" y="43"/>
                  </a:lnTo>
                  <a:lnTo>
                    <a:pt x="289" y="43"/>
                  </a:lnTo>
                  <a:lnTo>
                    <a:pt x="291" y="29"/>
                  </a:lnTo>
                  <a:lnTo>
                    <a:pt x="291" y="29"/>
                  </a:lnTo>
                  <a:lnTo>
                    <a:pt x="291" y="29"/>
                  </a:lnTo>
                  <a:lnTo>
                    <a:pt x="291" y="29"/>
                  </a:lnTo>
                  <a:lnTo>
                    <a:pt x="272" y="13"/>
                  </a:lnTo>
                  <a:lnTo>
                    <a:pt x="272" y="13"/>
                  </a:lnTo>
                  <a:lnTo>
                    <a:pt x="269" y="13"/>
                  </a:lnTo>
                  <a:lnTo>
                    <a:pt x="268" y="14"/>
                  </a:lnTo>
                  <a:lnTo>
                    <a:pt x="265" y="16"/>
                  </a:lnTo>
                  <a:lnTo>
                    <a:pt x="265" y="16"/>
                  </a:lnTo>
                  <a:lnTo>
                    <a:pt x="262" y="13"/>
                  </a:lnTo>
                  <a:lnTo>
                    <a:pt x="259" y="13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2" y="16"/>
                  </a:lnTo>
                  <a:lnTo>
                    <a:pt x="249" y="16"/>
                  </a:lnTo>
                  <a:lnTo>
                    <a:pt x="245" y="14"/>
                  </a:lnTo>
                  <a:lnTo>
                    <a:pt x="245" y="14"/>
                  </a:lnTo>
                  <a:lnTo>
                    <a:pt x="244" y="13"/>
                  </a:lnTo>
                  <a:lnTo>
                    <a:pt x="241" y="10"/>
                  </a:lnTo>
                  <a:lnTo>
                    <a:pt x="239" y="6"/>
                  </a:lnTo>
                  <a:lnTo>
                    <a:pt x="239" y="6"/>
                  </a:lnTo>
                  <a:lnTo>
                    <a:pt x="236" y="4"/>
                  </a:lnTo>
                  <a:lnTo>
                    <a:pt x="235" y="3"/>
                  </a:lnTo>
                  <a:lnTo>
                    <a:pt x="235" y="3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215" y="2"/>
                  </a:lnTo>
                  <a:lnTo>
                    <a:pt x="209" y="0"/>
                  </a:lnTo>
                  <a:lnTo>
                    <a:pt x="207" y="2"/>
                  </a:lnTo>
                  <a:lnTo>
                    <a:pt x="205" y="3"/>
                  </a:lnTo>
                  <a:lnTo>
                    <a:pt x="205" y="3"/>
                  </a:lnTo>
                  <a:lnTo>
                    <a:pt x="202" y="6"/>
                  </a:lnTo>
                  <a:lnTo>
                    <a:pt x="199" y="6"/>
                  </a:lnTo>
                  <a:lnTo>
                    <a:pt x="192" y="4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7"/>
                  </a:lnTo>
                  <a:lnTo>
                    <a:pt x="175" y="10"/>
                  </a:lnTo>
                  <a:lnTo>
                    <a:pt x="175" y="10"/>
                  </a:lnTo>
                  <a:lnTo>
                    <a:pt x="172" y="10"/>
                  </a:lnTo>
                  <a:lnTo>
                    <a:pt x="168" y="10"/>
                  </a:lnTo>
                  <a:lnTo>
                    <a:pt x="165" y="9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1" y="13"/>
                  </a:lnTo>
                  <a:lnTo>
                    <a:pt x="160" y="16"/>
                  </a:lnTo>
                  <a:lnTo>
                    <a:pt x="158" y="22"/>
                  </a:lnTo>
                  <a:lnTo>
                    <a:pt x="127" y="14"/>
                  </a:lnTo>
                  <a:lnTo>
                    <a:pt x="127" y="14"/>
                  </a:lnTo>
                  <a:lnTo>
                    <a:pt x="123" y="10"/>
                  </a:lnTo>
                  <a:lnTo>
                    <a:pt x="118" y="7"/>
                  </a:lnTo>
                  <a:lnTo>
                    <a:pt x="114" y="6"/>
                  </a:lnTo>
                  <a:lnTo>
                    <a:pt x="114" y="6"/>
                  </a:lnTo>
                  <a:lnTo>
                    <a:pt x="111" y="6"/>
                  </a:lnTo>
                  <a:lnTo>
                    <a:pt x="108" y="7"/>
                  </a:lnTo>
                  <a:lnTo>
                    <a:pt x="103" y="13"/>
                  </a:lnTo>
                  <a:lnTo>
                    <a:pt x="97" y="19"/>
                  </a:lnTo>
                  <a:lnTo>
                    <a:pt x="97" y="30"/>
                  </a:lnTo>
                  <a:lnTo>
                    <a:pt x="97" y="30"/>
                  </a:lnTo>
                  <a:lnTo>
                    <a:pt x="97" y="34"/>
                  </a:lnTo>
                  <a:lnTo>
                    <a:pt x="97" y="39"/>
                  </a:lnTo>
                  <a:lnTo>
                    <a:pt x="94" y="46"/>
                  </a:lnTo>
                  <a:lnTo>
                    <a:pt x="94" y="46"/>
                  </a:lnTo>
                  <a:lnTo>
                    <a:pt x="91" y="53"/>
                  </a:lnTo>
                  <a:lnTo>
                    <a:pt x="90" y="57"/>
                  </a:lnTo>
                  <a:lnTo>
                    <a:pt x="89" y="63"/>
                  </a:lnTo>
                  <a:lnTo>
                    <a:pt x="89" y="63"/>
                  </a:lnTo>
                  <a:lnTo>
                    <a:pt x="87" y="71"/>
                  </a:lnTo>
                  <a:lnTo>
                    <a:pt x="83" y="81"/>
                  </a:lnTo>
                  <a:lnTo>
                    <a:pt x="79" y="90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77" y="100"/>
                  </a:lnTo>
                  <a:lnTo>
                    <a:pt x="74" y="103"/>
                  </a:lnTo>
                  <a:lnTo>
                    <a:pt x="70" y="107"/>
                  </a:lnTo>
                  <a:lnTo>
                    <a:pt x="66" y="111"/>
                  </a:lnTo>
                  <a:lnTo>
                    <a:pt x="64" y="113"/>
                  </a:lnTo>
                  <a:lnTo>
                    <a:pt x="63" y="114"/>
                  </a:lnTo>
                  <a:lnTo>
                    <a:pt x="63" y="114"/>
                  </a:lnTo>
                  <a:lnTo>
                    <a:pt x="61" y="141"/>
                  </a:lnTo>
                  <a:lnTo>
                    <a:pt x="61" y="141"/>
                  </a:lnTo>
                  <a:lnTo>
                    <a:pt x="61" y="147"/>
                  </a:lnTo>
                  <a:lnTo>
                    <a:pt x="59" y="148"/>
                  </a:lnTo>
                  <a:lnTo>
                    <a:pt x="57" y="148"/>
                  </a:lnTo>
                  <a:lnTo>
                    <a:pt x="56" y="154"/>
                  </a:lnTo>
                  <a:lnTo>
                    <a:pt x="56" y="154"/>
                  </a:lnTo>
                  <a:lnTo>
                    <a:pt x="56" y="158"/>
                  </a:lnTo>
                  <a:lnTo>
                    <a:pt x="53" y="160"/>
                  </a:lnTo>
                  <a:lnTo>
                    <a:pt x="50" y="160"/>
                  </a:lnTo>
                  <a:lnTo>
                    <a:pt x="46" y="162"/>
                  </a:lnTo>
                  <a:lnTo>
                    <a:pt x="46" y="162"/>
                  </a:lnTo>
                  <a:lnTo>
                    <a:pt x="42" y="167"/>
                  </a:lnTo>
                  <a:lnTo>
                    <a:pt x="40" y="165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39" y="161"/>
                  </a:lnTo>
                  <a:lnTo>
                    <a:pt x="36" y="160"/>
                  </a:lnTo>
                  <a:lnTo>
                    <a:pt x="32" y="160"/>
                  </a:lnTo>
                  <a:lnTo>
                    <a:pt x="26" y="162"/>
                  </a:lnTo>
                  <a:lnTo>
                    <a:pt x="26" y="162"/>
                  </a:lnTo>
                  <a:lnTo>
                    <a:pt x="23" y="164"/>
                  </a:lnTo>
                  <a:lnTo>
                    <a:pt x="20" y="164"/>
                  </a:lnTo>
                  <a:lnTo>
                    <a:pt x="16" y="161"/>
                  </a:lnTo>
                  <a:lnTo>
                    <a:pt x="16" y="161"/>
                  </a:lnTo>
                  <a:lnTo>
                    <a:pt x="10" y="164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5" y="178"/>
                  </a:lnTo>
                  <a:lnTo>
                    <a:pt x="6" y="187"/>
                  </a:lnTo>
                  <a:lnTo>
                    <a:pt x="6" y="187"/>
                  </a:lnTo>
                  <a:lnTo>
                    <a:pt x="6" y="188"/>
                  </a:lnTo>
                  <a:lnTo>
                    <a:pt x="6" y="188"/>
                  </a:lnTo>
                  <a:lnTo>
                    <a:pt x="12" y="185"/>
                  </a:lnTo>
                  <a:lnTo>
                    <a:pt x="16" y="184"/>
                  </a:lnTo>
                  <a:lnTo>
                    <a:pt x="16" y="184"/>
                  </a:lnTo>
                  <a:lnTo>
                    <a:pt x="43" y="184"/>
                  </a:lnTo>
                  <a:lnTo>
                    <a:pt x="67" y="184"/>
                  </a:lnTo>
                  <a:lnTo>
                    <a:pt x="67" y="184"/>
                  </a:lnTo>
                  <a:lnTo>
                    <a:pt x="70" y="188"/>
                  </a:lnTo>
                  <a:lnTo>
                    <a:pt x="70" y="192"/>
                  </a:lnTo>
                  <a:lnTo>
                    <a:pt x="70" y="197"/>
                  </a:lnTo>
                  <a:lnTo>
                    <a:pt x="70" y="197"/>
                  </a:lnTo>
                  <a:lnTo>
                    <a:pt x="70" y="201"/>
                  </a:lnTo>
                  <a:lnTo>
                    <a:pt x="71" y="202"/>
                  </a:lnTo>
                  <a:lnTo>
                    <a:pt x="74" y="205"/>
                  </a:lnTo>
                  <a:lnTo>
                    <a:pt x="77" y="209"/>
                  </a:lnTo>
                  <a:lnTo>
                    <a:pt x="77" y="209"/>
                  </a:lnTo>
                  <a:lnTo>
                    <a:pt x="80" y="215"/>
                  </a:lnTo>
                  <a:lnTo>
                    <a:pt x="83" y="218"/>
                  </a:lnTo>
                  <a:lnTo>
                    <a:pt x="86" y="219"/>
                  </a:lnTo>
                  <a:lnTo>
                    <a:pt x="90" y="219"/>
                  </a:lnTo>
                  <a:lnTo>
                    <a:pt x="90" y="219"/>
                  </a:lnTo>
                  <a:lnTo>
                    <a:pt x="101" y="216"/>
                  </a:lnTo>
                  <a:lnTo>
                    <a:pt x="108" y="216"/>
                  </a:lnTo>
                  <a:lnTo>
                    <a:pt x="108" y="216"/>
                  </a:lnTo>
                  <a:lnTo>
                    <a:pt x="110" y="216"/>
                  </a:lnTo>
                  <a:lnTo>
                    <a:pt x="110" y="215"/>
                  </a:lnTo>
                  <a:lnTo>
                    <a:pt x="111" y="211"/>
                  </a:lnTo>
                  <a:lnTo>
                    <a:pt x="113" y="205"/>
                  </a:lnTo>
                  <a:lnTo>
                    <a:pt x="116" y="202"/>
                  </a:lnTo>
                  <a:lnTo>
                    <a:pt x="116" y="202"/>
                  </a:lnTo>
                  <a:lnTo>
                    <a:pt x="120" y="201"/>
                  </a:lnTo>
                  <a:lnTo>
                    <a:pt x="123" y="201"/>
                  </a:lnTo>
                  <a:lnTo>
                    <a:pt x="128" y="202"/>
                  </a:lnTo>
                  <a:lnTo>
                    <a:pt x="128" y="202"/>
                  </a:lnTo>
                  <a:lnTo>
                    <a:pt x="130" y="204"/>
                  </a:lnTo>
                  <a:lnTo>
                    <a:pt x="131" y="205"/>
                  </a:lnTo>
                  <a:lnTo>
                    <a:pt x="135" y="205"/>
                  </a:lnTo>
                  <a:lnTo>
                    <a:pt x="135" y="205"/>
                  </a:lnTo>
                  <a:lnTo>
                    <a:pt x="144" y="205"/>
                  </a:lnTo>
                  <a:lnTo>
                    <a:pt x="145" y="205"/>
                  </a:lnTo>
                  <a:lnTo>
                    <a:pt x="147" y="208"/>
                  </a:lnTo>
                  <a:lnTo>
                    <a:pt x="147" y="208"/>
                  </a:lnTo>
                  <a:lnTo>
                    <a:pt x="147" y="215"/>
                  </a:lnTo>
                  <a:lnTo>
                    <a:pt x="148" y="218"/>
                  </a:lnTo>
                  <a:lnTo>
                    <a:pt x="150" y="221"/>
                  </a:lnTo>
                  <a:lnTo>
                    <a:pt x="150" y="221"/>
                  </a:lnTo>
                  <a:lnTo>
                    <a:pt x="150" y="225"/>
                  </a:lnTo>
                  <a:lnTo>
                    <a:pt x="148" y="232"/>
                  </a:lnTo>
                  <a:lnTo>
                    <a:pt x="147" y="239"/>
                  </a:lnTo>
                  <a:lnTo>
                    <a:pt x="147" y="242"/>
                  </a:lnTo>
                  <a:lnTo>
                    <a:pt x="147" y="243"/>
                  </a:lnTo>
                  <a:lnTo>
                    <a:pt x="147" y="243"/>
                  </a:lnTo>
                  <a:lnTo>
                    <a:pt x="153" y="249"/>
                  </a:lnTo>
                  <a:lnTo>
                    <a:pt x="155" y="253"/>
                  </a:lnTo>
                  <a:lnTo>
                    <a:pt x="155" y="256"/>
                  </a:lnTo>
                  <a:lnTo>
                    <a:pt x="155" y="256"/>
                  </a:lnTo>
                  <a:lnTo>
                    <a:pt x="154" y="263"/>
                  </a:lnTo>
                  <a:lnTo>
                    <a:pt x="154" y="268"/>
                  </a:lnTo>
                  <a:lnTo>
                    <a:pt x="155" y="269"/>
                  </a:lnTo>
                  <a:lnTo>
                    <a:pt x="155" y="269"/>
                  </a:lnTo>
                  <a:lnTo>
                    <a:pt x="157" y="269"/>
                  </a:lnTo>
                  <a:lnTo>
                    <a:pt x="158" y="268"/>
                  </a:lnTo>
                  <a:lnTo>
                    <a:pt x="161" y="265"/>
                  </a:lnTo>
                  <a:lnTo>
                    <a:pt x="164" y="265"/>
                  </a:lnTo>
                  <a:lnTo>
                    <a:pt x="164" y="265"/>
                  </a:lnTo>
                  <a:lnTo>
                    <a:pt x="171" y="265"/>
                  </a:lnTo>
                  <a:lnTo>
                    <a:pt x="178" y="263"/>
                  </a:lnTo>
                  <a:lnTo>
                    <a:pt x="178" y="263"/>
                  </a:lnTo>
                  <a:lnTo>
                    <a:pt x="180" y="263"/>
                  </a:lnTo>
                  <a:lnTo>
                    <a:pt x="182" y="263"/>
                  </a:lnTo>
                  <a:lnTo>
                    <a:pt x="182" y="263"/>
                  </a:lnTo>
                  <a:lnTo>
                    <a:pt x="185" y="266"/>
                  </a:lnTo>
                  <a:lnTo>
                    <a:pt x="187" y="268"/>
                  </a:lnTo>
                  <a:lnTo>
                    <a:pt x="187" y="268"/>
                  </a:lnTo>
                  <a:lnTo>
                    <a:pt x="188" y="270"/>
                  </a:lnTo>
                  <a:lnTo>
                    <a:pt x="190" y="270"/>
                  </a:lnTo>
                  <a:lnTo>
                    <a:pt x="191" y="270"/>
                  </a:lnTo>
                  <a:lnTo>
                    <a:pt x="191" y="270"/>
                  </a:lnTo>
                  <a:lnTo>
                    <a:pt x="197" y="269"/>
                  </a:lnTo>
                  <a:lnTo>
                    <a:pt x="199" y="269"/>
                  </a:lnTo>
                  <a:lnTo>
                    <a:pt x="201" y="270"/>
                  </a:lnTo>
                  <a:lnTo>
                    <a:pt x="201" y="270"/>
                  </a:lnTo>
                  <a:lnTo>
                    <a:pt x="201" y="273"/>
                  </a:lnTo>
                  <a:lnTo>
                    <a:pt x="202" y="276"/>
                  </a:lnTo>
                  <a:lnTo>
                    <a:pt x="204" y="278"/>
                  </a:lnTo>
                  <a:lnTo>
                    <a:pt x="205" y="278"/>
                  </a:lnTo>
                  <a:lnTo>
                    <a:pt x="205" y="278"/>
                  </a:lnTo>
                  <a:lnTo>
                    <a:pt x="208" y="278"/>
                  </a:lnTo>
                  <a:lnTo>
                    <a:pt x="212" y="280"/>
                  </a:lnTo>
                  <a:lnTo>
                    <a:pt x="217" y="282"/>
                  </a:lnTo>
                  <a:lnTo>
                    <a:pt x="219" y="282"/>
                  </a:lnTo>
                  <a:lnTo>
                    <a:pt x="219" y="282"/>
                  </a:lnTo>
                  <a:lnTo>
                    <a:pt x="224" y="282"/>
                  </a:lnTo>
                  <a:lnTo>
                    <a:pt x="225" y="282"/>
                  </a:lnTo>
                  <a:lnTo>
                    <a:pt x="227" y="280"/>
                  </a:lnTo>
                  <a:lnTo>
                    <a:pt x="227" y="280"/>
                  </a:lnTo>
                  <a:lnTo>
                    <a:pt x="227" y="279"/>
                  </a:lnTo>
                  <a:lnTo>
                    <a:pt x="228" y="278"/>
                  </a:lnTo>
                  <a:lnTo>
                    <a:pt x="231" y="276"/>
                  </a:lnTo>
                  <a:lnTo>
                    <a:pt x="232" y="278"/>
                  </a:lnTo>
                  <a:lnTo>
                    <a:pt x="232" y="278"/>
                  </a:lnTo>
                  <a:lnTo>
                    <a:pt x="235" y="283"/>
                  </a:lnTo>
                  <a:lnTo>
                    <a:pt x="238" y="286"/>
                  </a:lnTo>
                  <a:lnTo>
                    <a:pt x="241" y="286"/>
                  </a:lnTo>
                  <a:lnTo>
                    <a:pt x="241" y="286"/>
                  </a:lnTo>
                  <a:lnTo>
                    <a:pt x="248" y="288"/>
                  </a:lnTo>
                  <a:lnTo>
                    <a:pt x="251" y="288"/>
                  </a:lnTo>
                  <a:lnTo>
                    <a:pt x="252" y="289"/>
                  </a:lnTo>
                  <a:lnTo>
                    <a:pt x="252" y="289"/>
                  </a:lnTo>
                  <a:lnTo>
                    <a:pt x="255" y="296"/>
                  </a:lnTo>
                  <a:lnTo>
                    <a:pt x="256" y="300"/>
                  </a:lnTo>
                  <a:lnTo>
                    <a:pt x="259" y="303"/>
                  </a:lnTo>
                  <a:lnTo>
                    <a:pt x="259" y="303"/>
                  </a:lnTo>
                  <a:lnTo>
                    <a:pt x="262" y="305"/>
                  </a:lnTo>
                  <a:lnTo>
                    <a:pt x="266" y="305"/>
                  </a:lnTo>
                  <a:lnTo>
                    <a:pt x="271" y="303"/>
                  </a:lnTo>
                  <a:lnTo>
                    <a:pt x="271" y="303"/>
                  </a:lnTo>
                  <a:lnTo>
                    <a:pt x="272" y="302"/>
                  </a:lnTo>
                  <a:lnTo>
                    <a:pt x="273" y="299"/>
                  </a:lnTo>
                  <a:lnTo>
                    <a:pt x="273" y="296"/>
                  </a:lnTo>
                  <a:lnTo>
                    <a:pt x="273" y="296"/>
                  </a:lnTo>
                  <a:lnTo>
                    <a:pt x="273" y="289"/>
                  </a:lnTo>
                  <a:lnTo>
                    <a:pt x="272" y="286"/>
                  </a:lnTo>
                  <a:lnTo>
                    <a:pt x="271" y="285"/>
                  </a:lnTo>
                  <a:lnTo>
                    <a:pt x="271" y="285"/>
                  </a:lnTo>
                  <a:lnTo>
                    <a:pt x="266" y="288"/>
                  </a:lnTo>
                  <a:lnTo>
                    <a:pt x="263" y="288"/>
                  </a:lnTo>
                  <a:lnTo>
                    <a:pt x="261" y="288"/>
                  </a:lnTo>
                  <a:lnTo>
                    <a:pt x="261" y="288"/>
                  </a:lnTo>
                  <a:lnTo>
                    <a:pt x="256" y="286"/>
                  </a:lnTo>
                  <a:lnTo>
                    <a:pt x="254" y="282"/>
                  </a:lnTo>
                  <a:lnTo>
                    <a:pt x="249" y="275"/>
                  </a:lnTo>
                  <a:lnTo>
                    <a:pt x="249" y="275"/>
                  </a:lnTo>
                  <a:lnTo>
                    <a:pt x="249" y="273"/>
                  </a:lnTo>
                  <a:lnTo>
                    <a:pt x="251" y="269"/>
                  </a:lnTo>
                  <a:lnTo>
                    <a:pt x="252" y="265"/>
                  </a:lnTo>
                  <a:lnTo>
                    <a:pt x="254" y="261"/>
                  </a:lnTo>
                  <a:lnTo>
                    <a:pt x="254" y="261"/>
                  </a:lnTo>
                  <a:lnTo>
                    <a:pt x="255" y="251"/>
                  </a:lnTo>
                  <a:lnTo>
                    <a:pt x="255" y="245"/>
                  </a:lnTo>
                  <a:lnTo>
                    <a:pt x="254" y="242"/>
                  </a:lnTo>
                  <a:lnTo>
                    <a:pt x="254" y="242"/>
                  </a:lnTo>
                  <a:lnTo>
                    <a:pt x="252" y="241"/>
                  </a:lnTo>
                  <a:lnTo>
                    <a:pt x="252" y="239"/>
                  </a:lnTo>
                  <a:lnTo>
                    <a:pt x="254" y="236"/>
                  </a:lnTo>
                  <a:lnTo>
                    <a:pt x="256" y="233"/>
                  </a:lnTo>
                  <a:lnTo>
                    <a:pt x="256" y="233"/>
                  </a:lnTo>
                  <a:lnTo>
                    <a:pt x="258" y="231"/>
                  </a:lnTo>
                  <a:lnTo>
                    <a:pt x="258" y="228"/>
                  </a:lnTo>
                  <a:lnTo>
                    <a:pt x="258" y="225"/>
                  </a:lnTo>
                  <a:lnTo>
                    <a:pt x="259" y="224"/>
                  </a:lnTo>
                  <a:lnTo>
                    <a:pt x="261" y="224"/>
                  </a:lnTo>
                  <a:lnTo>
                    <a:pt x="261" y="224"/>
                  </a:lnTo>
                  <a:lnTo>
                    <a:pt x="271" y="224"/>
                  </a:lnTo>
                  <a:lnTo>
                    <a:pt x="276" y="222"/>
                  </a:lnTo>
                  <a:lnTo>
                    <a:pt x="279" y="221"/>
                  </a:lnTo>
                  <a:lnTo>
                    <a:pt x="279" y="221"/>
                  </a:lnTo>
                  <a:lnTo>
                    <a:pt x="281" y="219"/>
                  </a:lnTo>
                  <a:lnTo>
                    <a:pt x="281" y="219"/>
                  </a:lnTo>
                  <a:lnTo>
                    <a:pt x="282" y="218"/>
                  </a:lnTo>
                  <a:lnTo>
                    <a:pt x="282" y="218"/>
                  </a:lnTo>
                  <a:lnTo>
                    <a:pt x="276" y="208"/>
                  </a:lnTo>
                  <a:lnTo>
                    <a:pt x="273" y="204"/>
                  </a:lnTo>
                  <a:lnTo>
                    <a:pt x="269" y="201"/>
                  </a:lnTo>
                  <a:lnTo>
                    <a:pt x="269" y="20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8" name="Freeform 345"/>
            <p:cNvSpPr>
              <a:spLocks/>
            </p:cNvSpPr>
            <p:nvPr/>
          </p:nvSpPr>
          <p:spPr bwMode="auto">
            <a:xfrm>
              <a:off x="4748244" y="3701594"/>
              <a:ext cx="36780" cy="49512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1" y="17"/>
                </a:cxn>
                <a:cxn ang="0">
                  <a:pos x="6" y="35"/>
                </a:cxn>
                <a:cxn ang="0">
                  <a:pos x="6" y="35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7" y="27"/>
                </a:cxn>
                <a:cxn ang="0">
                  <a:pos x="21" y="20"/>
                </a:cxn>
                <a:cxn ang="0">
                  <a:pos x="26" y="12"/>
                </a:cxn>
                <a:cxn ang="0">
                  <a:pos x="21" y="9"/>
                </a:cxn>
                <a:cxn ang="0">
                  <a:pos x="21" y="9"/>
                </a:cxn>
                <a:cxn ang="0">
                  <a:pos x="21" y="7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3" y="5"/>
                </a:cxn>
                <a:cxn ang="0">
                  <a:pos x="10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17"/>
                </a:cxn>
              </a:cxnLst>
              <a:rect l="0" t="0" r="r" b="b"/>
              <a:pathLst>
                <a:path w="26" h="35">
                  <a:moveTo>
                    <a:pt x="1" y="17"/>
                  </a:moveTo>
                  <a:lnTo>
                    <a:pt x="1" y="1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7" y="27"/>
                  </a:lnTo>
                  <a:lnTo>
                    <a:pt x="21" y="20"/>
                  </a:lnTo>
                  <a:lnTo>
                    <a:pt x="26" y="12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7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3" y="5"/>
                  </a:lnTo>
                  <a:lnTo>
                    <a:pt x="10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1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29" name="Freeform 346"/>
            <p:cNvSpPr>
              <a:spLocks/>
            </p:cNvSpPr>
            <p:nvPr/>
          </p:nvSpPr>
          <p:spPr bwMode="auto">
            <a:xfrm>
              <a:off x="4772293" y="3889740"/>
              <a:ext cx="239073" cy="390438"/>
            </a:xfrm>
            <a:custGeom>
              <a:avLst/>
              <a:gdLst/>
              <a:ahLst/>
              <a:cxnLst>
                <a:cxn ang="0">
                  <a:pos x="165" y="47"/>
                </a:cxn>
                <a:cxn ang="0">
                  <a:pos x="164" y="1"/>
                </a:cxn>
                <a:cxn ang="0">
                  <a:pos x="152" y="5"/>
                </a:cxn>
                <a:cxn ang="0">
                  <a:pos x="141" y="11"/>
                </a:cxn>
                <a:cxn ang="0">
                  <a:pos x="132" y="14"/>
                </a:cxn>
                <a:cxn ang="0">
                  <a:pos x="124" y="12"/>
                </a:cxn>
                <a:cxn ang="0">
                  <a:pos x="120" y="20"/>
                </a:cxn>
                <a:cxn ang="0">
                  <a:pos x="104" y="20"/>
                </a:cxn>
                <a:cxn ang="0">
                  <a:pos x="94" y="20"/>
                </a:cxn>
                <a:cxn ang="0">
                  <a:pos x="88" y="15"/>
                </a:cxn>
                <a:cxn ang="0">
                  <a:pos x="73" y="17"/>
                </a:cxn>
                <a:cxn ang="0">
                  <a:pos x="71" y="27"/>
                </a:cxn>
                <a:cxn ang="0">
                  <a:pos x="80" y="57"/>
                </a:cxn>
                <a:cxn ang="0">
                  <a:pos x="91" y="69"/>
                </a:cxn>
                <a:cxn ang="0">
                  <a:pos x="90" y="82"/>
                </a:cxn>
                <a:cxn ang="0">
                  <a:pos x="81" y="92"/>
                </a:cxn>
                <a:cxn ang="0">
                  <a:pos x="80" y="108"/>
                </a:cxn>
                <a:cxn ang="0">
                  <a:pos x="71" y="99"/>
                </a:cxn>
                <a:cxn ang="0">
                  <a:pos x="66" y="79"/>
                </a:cxn>
                <a:cxn ang="0">
                  <a:pos x="67" y="65"/>
                </a:cxn>
                <a:cxn ang="0">
                  <a:pos x="56" y="65"/>
                </a:cxn>
                <a:cxn ang="0">
                  <a:pos x="44" y="58"/>
                </a:cxn>
                <a:cxn ang="0">
                  <a:pos x="4" y="91"/>
                </a:cxn>
                <a:cxn ang="0">
                  <a:pos x="24" y="95"/>
                </a:cxn>
                <a:cxn ang="0">
                  <a:pos x="43" y="102"/>
                </a:cxn>
                <a:cxn ang="0">
                  <a:pos x="44" y="126"/>
                </a:cxn>
                <a:cxn ang="0">
                  <a:pos x="39" y="138"/>
                </a:cxn>
                <a:cxn ang="0">
                  <a:pos x="41" y="145"/>
                </a:cxn>
                <a:cxn ang="0">
                  <a:pos x="44" y="153"/>
                </a:cxn>
                <a:cxn ang="0">
                  <a:pos x="36" y="165"/>
                </a:cxn>
                <a:cxn ang="0">
                  <a:pos x="34" y="176"/>
                </a:cxn>
                <a:cxn ang="0">
                  <a:pos x="16" y="197"/>
                </a:cxn>
                <a:cxn ang="0">
                  <a:pos x="20" y="213"/>
                </a:cxn>
                <a:cxn ang="0">
                  <a:pos x="26" y="227"/>
                </a:cxn>
                <a:cxn ang="0">
                  <a:pos x="27" y="257"/>
                </a:cxn>
                <a:cxn ang="0">
                  <a:pos x="41" y="274"/>
                </a:cxn>
                <a:cxn ang="0">
                  <a:pos x="41" y="263"/>
                </a:cxn>
                <a:cxn ang="0">
                  <a:pos x="36" y="260"/>
                </a:cxn>
                <a:cxn ang="0">
                  <a:pos x="51" y="246"/>
                </a:cxn>
                <a:cxn ang="0">
                  <a:pos x="80" y="233"/>
                </a:cxn>
                <a:cxn ang="0">
                  <a:pos x="81" y="217"/>
                </a:cxn>
                <a:cxn ang="0">
                  <a:pos x="83" y="202"/>
                </a:cxn>
                <a:cxn ang="0">
                  <a:pos x="78" y="179"/>
                </a:cxn>
                <a:cxn ang="0">
                  <a:pos x="73" y="165"/>
                </a:cxn>
                <a:cxn ang="0">
                  <a:pos x="74" y="153"/>
                </a:cxn>
                <a:cxn ang="0">
                  <a:pos x="83" y="145"/>
                </a:cxn>
                <a:cxn ang="0">
                  <a:pos x="91" y="139"/>
                </a:cxn>
                <a:cxn ang="0">
                  <a:pos x="103" y="128"/>
                </a:cxn>
                <a:cxn ang="0">
                  <a:pos x="120" y="113"/>
                </a:cxn>
                <a:cxn ang="0">
                  <a:pos x="144" y="104"/>
                </a:cxn>
                <a:cxn ang="0">
                  <a:pos x="169" y="74"/>
                </a:cxn>
              </a:cxnLst>
              <a:rect l="0" t="0" r="r" b="b"/>
              <a:pathLst>
                <a:path w="169" h="276">
                  <a:moveTo>
                    <a:pt x="169" y="71"/>
                  </a:moveTo>
                  <a:lnTo>
                    <a:pt x="169" y="71"/>
                  </a:lnTo>
                  <a:lnTo>
                    <a:pt x="167" y="57"/>
                  </a:lnTo>
                  <a:lnTo>
                    <a:pt x="165" y="47"/>
                  </a:lnTo>
                  <a:lnTo>
                    <a:pt x="165" y="40"/>
                  </a:lnTo>
                  <a:lnTo>
                    <a:pt x="165" y="40"/>
                  </a:lnTo>
                  <a:lnTo>
                    <a:pt x="165" y="21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52" y="5"/>
                  </a:lnTo>
                  <a:lnTo>
                    <a:pt x="147" y="10"/>
                  </a:lnTo>
                  <a:lnTo>
                    <a:pt x="147" y="10"/>
                  </a:lnTo>
                  <a:lnTo>
                    <a:pt x="145" y="11"/>
                  </a:lnTo>
                  <a:lnTo>
                    <a:pt x="141" y="11"/>
                  </a:lnTo>
                  <a:lnTo>
                    <a:pt x="138" y="11"/>
                  </a:lnTo>
                  <a:lnTo>
                    <a:pt x="135" y="12"/>
                  </a:lnTo>
                  <a:lnTo>
                    <a:pt x="135" y="12"/>
                  </a:lnTo>
                  <a:lnTo>
                    <a:pt x="132" y="14"/>
                  </a:lnTo>
                  <a:lnTo>
                    <a:pt x="130" y="14"/>
                  </a:lnTo>
                  <a:lnTo>
                    <a:pt x="125" y="12"/>
                  </a:lnTo>
                  <a:lnTo>
                    <a:pt x="125" y="12"/>
                  </a:lnTo>
                  <a:lnTo>
                    <a:pt x="124" y="12"/>
                  </a:lnTo>
                  <a:lnTo>
                    <a:pt x="122" y="14"/>
                  </a:lnTo>
                  <a:lnTo>
                    <a:pt x="121" y="18"/>
                  </a:lnTo>
                  <a:lnTo>
                    <a:pt x="121" y="18"/>
                  </a:lnTo>
                  <a:lnTo>
                    <a:pt x="120" y="20"/>
                  </a:lnTo>
                  <a:lnTo>
                    <a:pt x="117" y="20"/>
                  </a:lnTo>
                  <a:lnTo>
                    <a:pt x="111" y="20"/>
                  </a:lnTo>
                  <a:lnTo>
                    <a:pt x="111" y="20"/>
                  </a:lnTo>
                  <a:lnTo>
                    <a:pt x="104" y="20"/>
                  </a:lnTo>
                  <a:lnTo>
                    <a:pt x="97" y="21"/>
                  </a:lnTo>
                  <a:lnTo>
                    <a:pt x="97" y="21"/>
                  </a:lnTo>
                  <a:lnTo>
                    <a:pt x="95" y="21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88" y="15"/>
                  </a:lnTo>
                  <a:lnTo>
                    <a:pt x="87" y="17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73" y="17"/>
                  </a:lnTo>
                  <a:lnTo>
                    <a:pt x="73" y="17"/>
                  </a:lnTo>
                  <a:lnTo>
                    <a:pt x="73" y="22"/>
                  </a:lnTo>
                  <a:lnTo>
                    <a:pt x="73" y="22"/>
                  </a:lnTo>
                  <a:lnTo>
                    <a:pt x="71" y="27"/>
                  </a:lnTo>
                  <a:lnTo>
                    <a:pt x="73" y="31"/>
                  </a:lnTo>
                  <a:lnTo>
                    <a:pt x="74" y="40"/>
                  </a:lnTo>
                  <a:lnTo>
                    <a:pt x="77" y="49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90" y="67"/>
                  </a:lnTo>
                  <a:lnTo>
                    <a:pt x="90" y="67"/>
                  </a:lnTo>
                  <a:lnTo>
                    <a:pt x="91" y="69"/>
                  </a:lnTo>
                  <a:lnTo>
                    <a:pt x="91" y="72"/>
                  </a:lnTo>
                  <a:lnTo>
                    <a:pt x="90" y="75"/>
                  </a:lnTo>
                  <a:lnTo>
                    <a:pt x="90" y="82"/>
                  </a:lnTo>
                  <a:lnTo>
                    <a:pt x="90" y="82"/>
                  </a:lnTo>
                  <a:lnTo>
                    <a:pt x="88" y="88"/>
                  </a:lnTo>
                  <a:lnTo>
                    <a:pt x="87" y="91"/>
                  </a:lnTo>
                  <a:lnTo>
                    <a:pt x="84" y="91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78" y="96"/>
                  </a:lnTo>
                  <a:lnTo>
                    <a:pt x="78" y="101"/>
                  </a:lnTo>
                  <a:lnTo>
                    <a:pt x="80" y="108"/>
                  </a:lnTo>
                  <a:lnTo>
                    <a:pt x="80" y="108"/>
                  </a:lnTo>
                  <a:lnTo>
                    <a:pt x="78" y="108"/>
                  </a:lnTo>
                  <a:lnTo>
                    <a:pt x="77" y="105"/>
                  </a:lnTo>
                  <a:lnTo>
                    <a:pt x="71" y="99"/>
                  </a:lnTo>
                  <a:lnTo>
                    <a:pt x="64" y="88"/>
                  </a:lnTo>
                  <a:lnTo>
                    <a:pt x="64" y="88"/>
                  </a:lnTo>
                  <a:lnTo>
                    <a:pt x="64" y="84"/>
                  </a:lnTo>
                  <a:lnTo>
                    <a:pt x="66" y="79"/>
                  </a:lnTo>
                  <a:lnTo>
                    <a:pt x="67" y="72"/>
                  </a:lnTo>
                  <a:lnTo>
                    <a:pt x="68" y="67"/>
                  </a:lnTo>
                  <a:lnTo>
                    <a:pt x="68" y="67"/>
                  </a:lnTo>
                  <a:lnTo>
                    <a:pt x="67" y="65"/>
                  </a:lnTo>
                  <a:lnTo>
                    <a:pt x="66" y="64"/>
                  </a:lnTo>
                  <a:lnTo>
                    <a:pt x="61" y="64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53" y="64"/>
                  </a:lnTo>
                  <a:lnTo>
                    <a:pt x="49" y="61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0" y="74"/>
                  </a:lnTo>
                  <a:lnTo>
                    <a:pt x="3" y="85"/>
                  </a:lnTo>
                  <a:lnTo>
                    <a:pt x="2" y="85"/>
                  </a:lnTo>
                  <a:lnTo>
                    <a:pt x="4" y="91"/>
                  </a:lnTo>
                  <a:lnTo>
                    <a:pt x="4" y="91"/>
                  </a:lnTo>
                  <a:lnTo>
                    <a:pt x="12" y="92"/>
                  </a:lnTo>
                  <a:lnTo>
                    <a:pt x="19" y="94"/>
                  </a:lnTo>
                  <a:lnTo>
                    <a:pt x="24" y="95"/>
                  </a:lnTo>
                  <a:lnTo>
                    <a:pt x="24" y="95"/>
                  </a:lnTo>
                  <a:lnTo>
                    <a:pt x="30" y="98"/>
                  </a:lnTo>
                  <a:lnTo>
                    <a:pt x="36" y="99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44" y="105"/>
                  </a:lnTo>
                  <a:lnTo>
                    <a:pt x="44" y="112"/>
                  </a:lnTo>
                  <a:lnTo>
                    <a:pt x="44" y="126"/>
                  </a:lnTo>
                  <a:lnTo>
                    <a:pt x="44" y="126"/>
                  </a:lnTo>
                  <a:lnTo>
                    <a:pt x="43" y="132"/>
                  </a:lnTo>
                  <a:lnTo>
                    <a:pt x="40" y="135"/>
                  </a:lnTo>
                  <a:lnTo>
                    <a:pt x="39" y="138"/>
                  </a:lnTo>
                  <a:lnTo>
                    <a:pt x="39" y="139"/>
                  </a:lnTo>
                  <a:lnTo>
                    <a:pt x="40" y="141"/>
                  </a:lnTo>
                  <a:lnTo>
                    <a:pt x="40" y="141"/>
                  </a:lnTo>
                  <a:lnTo>
                    <a:pt x="41" y="145"/>
                  </a:lnTo>
                  <a:lnTo>
                    <a:pt x="43" y="149"/>
                  </a:lnTo>
                  <a:lnTo>
                    <a:pt x="43" y="152"/>
                  </a:lnTo>
                  <a:lnTo>
                    <a:pt x="44" y="153"/>
                  </a:lnTo>
                  <a:lnTo>
                    <a:pt x="44" y="153"/>
                  </a:lnTo>
                  <a:lnTo>
                    <a:pt x="46" y="153"/>
                  </a:lnTo>
                  <a:lnTo>
                    <a:pt x="46" y="155"/>
                  </a:lnTo>
                  <a:lnTo>
                    <a:pt x="43" y="159"/>
                  </a:lnTo>
                  <a:lnTo>
                    <a:pt x="36" y="165"/>
                  </a:lnTo>
                  <a:lnTo>
                    <a:pt x="36" y="165"/>
                  </a:lnTo>
                  <a:lnTo>
                    <a:pt x="34" y="168"/>
                  </a:lnTo>
                  <a:lnTo>
                    <a:pt x="34" y="172"/>
                  </a:lnTo>
                  <a:lnTo>
                    <a:pt x="34" y="176"/>
                  </a:lnTo>
                  <a:lnTo>
                    <a:pt x="31" y="180"/>
                  </a:lnTo>
                  <a:lnTo>
                    <a:pt x="31" y="180"/>
                  </a:lnTo>
                  <a:lnTo>
                    <a:pt x="24" y="189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16" y="197"/>
                  </a:lnTo>
                  <a:lnTo>
                    <a:pt x="20" y="213"/>
                  </a:lnTo>
                  <a:lnTo>
                    <a:pt x="23" y="222"/>
                  </a:lnTo>
                  <a:lnTo>
                    <a:pt x="24" y="226"/>
                  </a:lnTo>
                  <a:lnTo>
                    <a:pt x="26" y="227"/>
                  </a:lnTo>
                  <a:lnTo>
                    <a:pt x="26" y="227"/>
                  </a:lnTo>
                  <a:lnTo>
                    <a:pt x="27" y="229"/>
                  </a:lnTo>
                  <a:lnTo>
                    <a:pt x="29" y="233"/>
                  </a:lnTo>
                  <a:lnTo>
                    <a:pt x="29" y="243"/>
                  </a:lnTo>
                  <a:lnTo>
                    <a:pt x="27" y="257"/>
                  </a:lnTo>
                  <a:lnTo>
                    <a:pt x="27" y="257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1" y="274"/>
                  </a:lnTo>
                  <a:lnTo>
                    <a:pt x="41" y="274"/>
                  </a:lnTo>
                  <a:lnTo>
                    <a:pt x="43" y="266"/>
                  </a:lnTo>
                  <a:lnTo>
                    <a:pt x="43" y="266"/>
                  </a:lnTo>
                  <a:lnTo>
                    <a:pt x="41" y="263"/>
                  </a:lnTo>
                  <a:lnTo>
                    <a:pt x="40" y="261"/>
                  </a:lnTo>
                  <a:lnTo>
                    <a:pt x="37" y="261"/>
                  </a:lnTo>
                  <a:lnTo>
                    <a:pt x="36" y="260"/>
                  </a:lnTo>
                  <a:lnTo>
                    <a:pt x="36" y="260"/>
                  </a:lnTo>
                  <a:lnTo>
                    <a:pt x="36" y="259"/>
                  </a:lnTo>
                  <a:lnTo>
                    <a:pt x="37" y="256"/>
                  </a:lnTo>
                  <a:lnTo>
                    <a:pt x="43" y="251"/>
                  </a:lnTo>
                  <a:lnTo>
                    <a:pt x="51" y="246"/>
                  </a:lnTo>
                  <a:lnTo>
                    <a:pt x="61" y="242"/>
                  </a:lnTo>
                  <a:lnTo>
                    <a:pt x="61" y="242"/>
                  </a:lnTo>
                  <a:lnTo>
                    <a:pt x="76" y="236"/>
                  </a:lnTo>
                  <a:lnTo>
                    <a:pt x="80" y="233"/>
                  </a:lnTo>
                  <a:lnTo>
                    <a:pt x="81" y="229"/>
                  </a:lnTo>
                  <a:lnTo>
                    <a:pt x="81" y="229"/>
                  </a:lnTo>
                  <a:lnTo>
                    <a:pt x="81" y="224"/>
                  </a:lnTo>
                  <a:lnTo>
                    <a:pt x="81" y="217"/>
                  </a:lnTo>
                  <a:lnTo>
                    <a:pt x="81" y="212"/>
                  </a:lnTo>
                  <a:lnTo>
                    <a:pt x="83" y="206"/>
                  </a:lnTo>
                  <a:lnTo>
                    <a:pt x="83" y="206"/>
                  </a:lnTo>
                  <a:lnTo>
                    <a:pt x="83" y="202"/>
                  </a:lnTo>
                  <a:lnTo>
                    <a:pt x="83" y="199"/>
                  </a:lnTo>
                  <a:lnTo>
                    <a:pt x="80" y="186"/>
                  </a:lnTo>
                  <a:lnTo>
                    <a:pt x="80" y="186"/>
                  </a:lnTo>
                  <a:lnTo>
                    <a:pt x="78" y="179"/>
                  </a:lnTo>
                  <a:lnTo>
                    <a:pt x="76" y="173"/>
                  </a:lnTo>
                  <a:lnTo>
                    <a:pt x="74" y="169"/>
                  </a:lnTo>
                  <a:lnTo>
                    <a:pt x="73" y="165"/>
                  </a:lnTo>
                  <a:lnTo>
                    <a:pt x="73" y="165"/>
                  </a:lnTo>
                  <a:lnTo>
                    <a:pt x="71" y="160"/>
                  </a:lnTo>
                  <a:lnTo>
                    <a:pt x="71" y="156"/>
                  </a:lnTo>
                  <a:lnTo>
                    <a:pt x="73" y="155"/>
                  </a:lnTo>
                  <a:lnTo>
                    <a:pt x="74" y="153"/>
                  </a:lnTo>
                  <a:lnTo>
                    <a:pt x="74" y="153"/>
                  </a:lnTo>
                  <a:lnTo>
                    <a:pt x="77" y="153"/>
                  </a:lnTo>
                  <a:lnTo>
                    <a:pt x="78" y="152"/>
                  </a:lnTo>
                  <a:lnTo>
                    <a:pt x="83" y="145"/>
                  </a:lnTo>
                  <a:lnTo>
                    <a:pt x="83" y="145"/>
                  </a:lnTo>
                  <a:lnTo>
                    <a:pt x="84" y="142"/>
                  </a:lnTo>
                  <a:lnTo>
                    <a:pt x="87" y="139"/>
                  </a:lnTo>
                  <a:lnTo>
                    <a:pt x="91" y="139"/>
                  </a:lnTo>
                  <a:lnTo>
                    <a:pt x="95" y="136"/>
                  </a:lnTo>
                  <a:lnTo>
                    <a:pt x="95" y="136"/>
                  </a:lnTo>
                  <a:lnTo>
                    <a:pt x="100" y="132"/>
                  </a:lnTo>
                  <a:lnTo>
                    <a:pt x="103" y="128"/>
                  </a:lnTo>
                  <a:lnTo>
                    <a:pt x="107" y="123"/>
                  </a:lnTo>
                  <a:lnTo>
                    <a:pt x="113" y="118"/>
                  </a:lnTo>
                  <a:lnTo>
                    <a:pt x="113" y="118"/>
                  </a:lnTo>
                  <a:lnTo>
                    <a:pt x="120" y="113"/>
                  </a:lnTo>
                  <a:lnTo>
                    <a:pt x="128" y="111"/>
                  </a:lnTo>
                  <a:lnTo>
                    <a:pt x="135" y="108"/>
                  </a:lnTo>
                  <a:lnTo>
                    <a:pt x="144" y="104"/>
                  </a:lnTo>
                  <a:lnTo>
                    <a:pt x="144" y="104"/>
                  </a:lnTo>
                  <a:lnTo>
                    <a:pt x="152" y="96"/>
                  </a:lnTo>
                  <a:lnTo>
                    <a:pt x="161" y="86"/>
                  </a:lnTo>
                  <a:lnTo>
                    <a:pt x="167" y="76"/>
                  </a:lnTo>
                  <a:lnTo>
                    <a:pt x="169" y="74"/>
                  </a:lnTo>
                  <a:lnTo>
                    <a:pt x="169" y="71"/>
                  </a:lnTo>
                  <a:lnTo>
                    <a:pt x="169" y="7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0" name="Freeform 347"/>
            <p:cNvSpPr>
              <a:spLocks/>
            </p:cNvSpPr>
            <p:nvPr/>
          </p:nvSpPr>
          <p:spPr bwMode="auto">
            <a:xfrm>
              <a:off x="4756732" y="3670472"/>
              <a:ext cx="247560" cy="248975"/>
            </a:xfrm>
            <a:custGeom>
              <a:avLst/>
              <a:gdLst/>
              <a:ahLst/>
              <a:cxnLst>
                <a:cxn ang="0">
                  <a:pos x="162" y="135"/>
                </a:cxn>
                <a:cxn ang="0">
                  <a:pos x="158" y="125"/>
                </a:cxn>
                <a:cxn ang="0">
                  <a:pos x="156" y="112"/>
                </a:cxn>
                <a:cxn ang="0">
                  <a:pos x="155" y="109"/>
                </a:cxn>
                <a:cxn ang="0">
                  <a:pos x="159" y="99"/>
                </a:cxn>
                <a:cxn ang="0">
                  <a:pos x="156" y="94"/>
                </a:cxn>
                <a:cxn ang="0">
                  <a:pos x="151" y="85"/>
                </a:cxn>
                <a:cxn ang="0">
                  <a:pos x="156" y="61"/>
                </a:cxn>
                <a:cxn ang="0">
                  <a:pos x="131" y="32"/>
                </a:cxn>
                <a:cxn ang="0">
                  <a:pos x="69" y="5"/>
                </a:cxn>
                <a:cxn ang="0">
                  <a:pos x="62" y="15"/>
                </a:cxn>
                <a:cxn ang="0">
                  <a:pos x="61" y="18"/>
                </a:cxn>
                <a:cxn ang="0">
                  <a:pos x="65" y="24"/>
                </a:cxn>
                <a:cxn ang="0">
                  <a:pos x="58" y="25"/>
                </a:cxn>
                <a:cxn ang="0">
                  <a:pos x="38" y="24"/>
                </a:cxn>
                <a:cxn ang="0">
                  <a:pos x="34" y="22"/>
                </a:cxn>
                <a:cxn ang="0">
                  <a:pos x="38" y="0"/>
                </a:cxn>
                <a:cxn ang="0">
                  <a:pos x="17" y="2"/>
                </a:cxn>
                <a:cxn ang="0">
                  <a:pos x="21" y="12"/>
                </a:cxn>
                <a:cxn ang="0">
                  <a:pos x="21" y="20"/>
                </a:cxn>
                <a:cxn ang="0">
                  <a:pos x="15" y="22"/>
                </a:cxn>
                <a:cxn ang="0">
                  <a:pos x="20" y="34"/>
                </a:cxn>
                <a:cxn ang="0">
                  <a:pos x="11" y="49"/>
                </a:cxn>
                <a:cxn ang="0">
                  <a:pos x="0" y="57"/>
                </a:cxn>
                <a:cxn ang="0">
                  <a:pos x="7" y="82"/>
                </a:cxn>
                <a:cxn ang="0">
                  <a:pos x="14" y="94"/>
                </a:cxn>
                <a:cxn ang="0">
                  <a:pos x="18" y="108"/>
                </a:cxn>
                <a:cxn ang="0">
                  <a:pos x="24" y="121"/>
                </a:cxn>
                <a:cxn ang="0">
                  <a:pos x="20" y="122"/>
                </a:cxn>
                <a:cxn ang="0">
                  <a:pos x="14" y="115"/>
                </a:cxn>
                <a:cxn ang="0">
                  <a:pos x="11" y="118"/>
                </a:cxn>
                <a:cxn ang="0">
                  <a:pos x="24" y="125"/>
                </a:cxn>
                <a:cxn ang="0">
                  <a:pos x="31" y="126"/>
                </a:cxn>
                <a:cxn ang="0">
                  <a:pos x="50" y="133"/>
                </a:cxn>
                <a:cxn ang="0">
                  <a:pos x="58" y="139"/>
                </a:cxn>
                <a:cxn ang="0">
                  <a:pos x="71" y="140"/>
                </a:cxn>
                <a:cxn ang="0">
                  <a:pos x="72" y="139"/>
                </a:cxn>
                <a:cxn ang="0">
                  <a:pos x="81" y="152"/>
                </a:cxn>
                <a:cxn ang="0">
                  <a:pos x="84" y="172"/>
                </a:cxn>
                <a:cxn ang="0">
                  <a:pos x="98" y="172"/>
                </a:cxn>
                <a:cxn ang="0">
                  <a:pos x="104" y="172"/>
                </a:cxn>
                <a:cxn ang="0">
                  <a:pos x="106" y="176"/>
                </a:cxn>
                <a:cxn ang="0">
                  <a:pos x="115" y="175"/>
                </a:cxn>
                <a:cxn ang="0">
                  <a:pos x="128" y="175"/>
                </a:cxn>
                <a:cxn ang="0">
                  <a:pos x="132" y="173"/>
                </a:cxn>
                <a:cxn ang="0">
                  <a:pos x="136" y="167"/>
                </a:cxn>
                <a:cxn ang="0">
                  <a:pos x="143" y="169"/>
                </a:cxn>
                <a:cxn ang="0">
                  <a:pos x="149" y="166"/>
                </a:cxn>
                <a:cxn ang="0">
                  <a:pos x="158" y="165"/>
                </a:cxn>
                <a:cxn ang="0">
                  <a:pos x="175" y="155"/>
                </a:cxn>
                <a:cxn ang="0">
                  <a:pos x="172" y="150"/>
                </a:cxn>
                <a:cxn ang="0">
                  <a:pos x="163" y="143"/>
                </a:cxn>
              </a:cxnLst>
              <a:rect l="0" t="0" r="r" b="b"/>
              <a:pathLst>
                <a:path w="175" h="176">
                  <a:moveTo>
                    <a:pt x="163" y="140"/>
                  </a:moveTo>
                  <a:lnTo>
                    <a:pt x="163" y="140"/>
                  </a:lnTo>
                  <a:lnTo>
                    <a:pt x="162" y="135"/>
                  </a:lnTo>
                  <a:lnTo>
                    <a:pt x="161" y="132"/>
                  </a:lnTo>
                  <a:lnTo>
                    <a:pt x="158" y="129"/>
                  </a:lnTo>
                  <a:lnTo>
                    <a:pt x="158" y="125"/>
                  </a:lnTo>
                  <a:lnTo>
                    <a:pt x="158" y="125"/>
                  </a:lnTo>
                  <a:lnTo>
                    <a:pt x="158" y="116"/>
                  </a:lnTo>
                  <a:lnTo>
                    <a:pt x="156" y="112"/>
                  </a:lnTo>
                  <a:lnTo>
                    <a:pt x="156" y="111"/>
                  </a:lnTo>
                  <a:lnTo>
                    <a:pt x="156" y="111"/>
                  </a:lnTo>
                  <a:lnTo>
                    <a:pt x="155" y="109"/>
                  </a:lnTo>
                  <a:lnTo>
                    <a:pt x="155" y="106"/>
                  </a:lnTo>
                  <a:lnTo>
                    <a:pt x="159" y="99"/>
                  </a:lnTo>
                  <a:lnTo>
                    <a:pt x="159" y="99"/>
                  </a:lnTo>
                  <a:lnTo>
                    <a:pt x="159" y="98"/>
                  </a:lnTo>
                  <a:lnTo>
                    <a:pt x="159" y="95"/>
                  </a:lnTo>
                  <a:lnTo>
                    <a:pt x="156" y="94"/>
                  </a:lnTo>
                  <a:lnTo>
                    <a:pt x="152" y="89"/>
                  </a:lnTo>
                  <a:lnTo>
                    <a:pt x="151" y="85"/>
                  </a:lnTo>
                  <a:lnTo>
                    <a:pt x="151" y="85"/>
                  </a:lnTo>
                  <a:lnTo>
                    <a:pt x="151" y="82"/>
                  </a:lnTo>
                  <a:lnTo>
                    <a:pt x="152" y="76"/>
                  </a:lnTo>
                  <a:lnTo>
                    <a:pt x="156" y="61"/>
                  </a:lnTo>
                  <a:lnTo>
                    <a:pt x="156" y="61"/>
                  </a:lnTo>
                  <a:lnTo>
                    <a:pt x="131" y="42"/>
                  </a:lnTo>
                  <a:lnTo>
                    <a:pt x="131" y="3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69" y="5"/>
                  </a:lnTo>
                  <a:lnTo>
                    <a:pt x="68" y="10"/>
                  </a:lnTo>
                  <a:lnTo>
                    <a:pt x="65" y="12"/>
                  </a:lnTo>
                  <a:lnTo>
                    <a:pt x="62" y="15"/>
                  </a:lnTo>
                  <a:lnTo>
                    <a:pt x="62" y="15"/>
                  </a:lnTo>
                  <a:lnTo>
                    <a:pt x="61" y="17"/>
                  </a:lnTo>
                  <a:lnTo>
                    <a:pt x="61" y="18"/>
                  </a:lnTo>
                  <a:lnTo>
                    <a:pt x="64" y="21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4" y="25"/>
                  </a:lnTo>
                  <a:lnTo>
                    <a:pt x="64" y="25"/>
                  </a:lnTo>
                  <a:lnTo>
                    <a:pt x="58" y="25"/>
                  </a:lnTo>
                  <a:lnTo>
                    <a:pt x="52" y="24"/>
                  </a:lnTo>
                  <a:lnTo>
                    <a:pt x="44" y="22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5" y="24"/>
                  </a:lnTo>
                  <a:lnTo>
                    <a:pt x="34" y="22"/>
                  </a:lnTo>
                  <a:lnTo>
                    <a:pt x="34" y="17"/>
                  </a:lnTo>
                  <a:lnTo>
                    <a:pt x="35" y="8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0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15" y="42"/>
                  </a:lnTo>
                  <a:lnTo>
                    <a:pt x="11" y="49"/>
                  </a:lnTo>
                  <a:lnTo>
                    <a:pt x="7" y="52"/>
                  </a:lnTo>
                  <a:lnTo>
                    <a:pt x="7" y="52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4" y="75"/>
                  </a:lnTo>
                  <a:lnTo>
                    <a:pt x="7" y="82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4" y="94"/>
                  </a:lnTo>
                  <a:lnTo>
                    <a:pt x="17" y="99"/>
                  </a:lnTo>
                  <a:lnTo>
                    <a:pt x="18" y="108"/>
                  </a:lnTo>
                  <a:lnTo>
                    <a:pt x="18" y="108"/>
                  </a:lnTo>
                  <a:lnTo>
                    <a:pt x="23" y="116"/>
                  </a:lnTo>
                  <a:lnTo>
                    <a:pt x="24" y="119"/>
                  </a:lnTo>
                  <a:lnTo>
                    <a:pt x="24" y="121"/>
                  </a:lnTo>
                  <a:lnTo>
                    <a:pt x="23" y="121"/>
                  </a:lnTo>
                  <a:lnTo>
                    <a:pt x="23" y="121"/>
                  </a:lnTo>
                  <a:lnTo>
                    <a:pt x="20" y="122"/>
                  </a:lnTo>
                  <a:lnTo>
                    <a:pt x="18" y="121"/>
                  </a:lnTo>
                  <a:lnTo>
                    <a:pt x="14" y="115"/>
                  </a:lnTo>
                  <a:lnTo>
                    <a:pt x="14" y="115"/>
                  </a:lnTo>
                  <a:lnTo>
                    <a:pt x="13" y="116"/>
                  </a:lnTo>
                  <a:lnTo>
                    <a:pt x="13" y="116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8" y="122"/>
                  </a:lnTo>
                  <a:lnTo>
                    <a:pt x="24" y="125"/>
                  </a:lnTo>
                  <a:lnTo>
                    <a:pt x="24" y="125"/>
                  </a:lnTo>
                  <a:lnTo>
                    <a:pt x="27" y="125"/>
                  </a:lnTo>
                  <a:lnTo>
                    <a:pt x="31" y="126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50" y="133"/>
                  </a:lnTo>
                  <a:lnTo>
                    <a:pt x="55" y="136"/>
                  </a:lnTo>
                  <a:lnTo>
                    <a:pt x="58" y="139"/>
                  </a:lnTo>
                  <a:lnTo>
                    <a:pt x="58" y="139"/>
                  </a:lnTo>
                  <a:lnTo>
                    <a:pt x="60" y="140"/>
                  </a:lnTo>
                  <a:lnTo>
                    <a:pt x="60" y="140"/>
                  </a:lnTo>
                  <a:lnTo>
                    <a:pt x="71" y="140"/>
                  </a:lnTo>
                  <a:lnTo>
                    <a:pt x="71" y="140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75" y="140"/>
                  </a:lnTo>
                  <a:lnTo>
                    <a:pt x="77" y="143"/>
                  </a:lnTo>
                  <a:lnTo>
                    <a:pt x="81" y="152"/>
                  </a:lnTo>
                  <a:lnTo>
                    <a:pt x="84" y="162"/>
                  </a:lnTo>
                  <a:lnTo>
                    <a:pt x="84" y="172"/>
                  </a:lnTo>
                  <a:lnTo>
                    <a:pt x="84" y="172"/>
                  </a:lnTo>
                  <a:lnTo>
                    <a:pt x="94" y="173"/>
                  </a:lnTo>
                  <a:lnTo>
                    <a:pt x="94" y="173"/>
                  </a:lnTo>
                  <a:lnTo>
                    <a:pt x="98" y="172"/>
                  </a:lnTo>
                  <a:lnTo>
                    <a:pt x="99" y="170"/>
                  </a:lnTo>
                  <a:lnTo>
                    <a:pt x="104" y="172"/>
                  </a:lnTo>
                  <a:lnTo>
                    <a:pt x="104" y="172"/>
                  </a:lnTo>
                  <a:lnTo>
                    <a:pt x="105" y="173"/>
                  </a:lnTo>
                  <a:lnTo>
                    <a:pt x="105" y="175"/>
                  </a:lnTo>
                  <a:lnTo>
                    <a:pt x="106" y="176"/>
                  </a:lnTo>
                  <a:lnTo>
                    <a:pt x="108" y="176"/>
                  </a:lnTo>
                  <a:lnTo>
                    <a:pt x="108" y="176"/>
                  </a:lnTo>
                  <a:lnTo>
                    <a:pt x="115" y="175"/>
                  </a:lnTo>
                  <a:lnTo>
                    <a:pt x="122" y="175"/>
                  </a:lnTo>
                  <a:lnTo>
                    <a:pt x="122" y="175"/>
                  </a:lnTo>
                  <a:lnTo>
                    <a:pt x="128" y="175"/>
                  </a:lnTo>
                  <a:lnTo>
                    <a:pt x="131" y="175"/>
                  </a:lnTo>
                  <a:lnTo>
                    <a:pt x="132" y="173"/>
                  </a:lnTo>
                  <a:lnTo>
                    <a:pt x="132" y="173"/>
                  </a:lnTo>
                  <a:lnTo>
                    <a:pt x="133" y="169"/>
                  </a:lnTo>
                  <a:lnTo>
                    <a:pt x="135" y="167"/>
                  </a:lnTo>
                  <a:lnTo>
                    <a:pt x="136" y="167"/>
                  </a:lnTo>
                  <a:lnTo>
                    <a:pt x="136" y="167"/>
                  </a:lnTo>
                  <a:lnTo>
                    <a:pt x="141" y="169"/>
                  </a:lnTo>
                  <a:lnTo>
                    <a:pt x="143" y="169"/>
                  </a:lnTo>
                  <a:lnTo>
                    <a:pt x="146" y="167"/>
                  </a:lnTo>
                  <a:lnTo>
                    <a:pt x="146" y="167"/>
                  </a:lnTo>
                  <a:lnTo>
                    <a:pt x="149" y="166"/>
                  </a:lnTo>
                  <a:lnTo>
                    <a:pt x="152" y="166"/>
                  </a:lnTo>
                  <a:lnTo>
                    <a:pt x="156" y="166"/>
                  </a:lnTo>
                  <a:lnTo>
                    <a:pt x="158" y="165"/>
                  </a:lnTo>
                  <a:lnTo>
                    <a:pt x="158" y="165"/>
                  </a:lnTo>
                  <a:lnTo>
                    <a:pt x="163" y="160"/>
                  </a:lnTo>
                  <a:lnTo>
                    <a:pt x="175" y="155"/>
                  </a:lnTo>
                  <a:lnTo>
                    <a:pt x="175" y="155"/>
                  </a:lnTo>
                  <a:lnTo>
                    <a:pt x="173" y="152"/>
                  </a:lnTo>
                  <a:lnTo>
                    <a:pt x="172" y="150"/>
                  </a:lnTo>
                  <a:lnTo>
                    <a:pt x="169" y="148"/>
                  </a:lnTo>
                  <a:lnTo>
                    <a:pt x="165" y="146"/>
                  </a:lnTo>
                  <a:lnTo>
                    <a:pt x="163" y="143"/>
                  </a:lnTo>
                  <a:lnTo>
                    <a:pt x="163" y="140"/>
                  </a:lnTo>
                  <a:lnTo>
                    <a:pt x="163" y="14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1" name="Freeform 348"/>
            <p:cNvSpPr>
              <a:spLocks/>
            </p:cNvSpPr>
            <p:nvPr/>
          </p:nvSpPr>
          <p:spPr bwMode="auto">
            <a:xfrm>
              <a:off x="4830293" y="3868520"/>
              <a:ext cx="70731" cy="174000"/>
            </a:xfrm>
            <a:custGeom>
              <a:avLst/>
              <a:gdLst/>
              <a:ahLst/>
              <a:cxnLst>
                <a:cxn ang="0">
                  <a:pos x="49" y="82"/>
                </a:cxn>
                <a:cxn ang="0">
                  <a:pos x="39" y="72"/>
                </a:cxn>
                <a:cxn ang="0">
                  <a:pos x="37" y="74"/>
                </a:cxn>
                <a:cxn ang="0">
                  <a:pos x="33" y="74"/>
                </a:cxn>
                <a:cxn ang="0">
                  <a:pos x="23" y="59"/>
                </a:cxn>
                <a:cxn ang="0">
                  <a:pos x="20" y="50"/>
                </a:cxn>
                <a:cxn ang="0">
                  <a:pos x="23" y="35"/>
                </a:cxn>
                <a:cxn ang="0">
                  <a:pos x="23" y="25"/>
                </a:cxn>
                <a:cxn ang="0">
                  <a:pos x="22" y="22"/>
                </a:cxn>
                <a:cxn ang="0">
                  <a:pos x="17" y="3"/>
                </a:cxn>
                <a:cxn ang="0">
                  <a:pos x="19" y="0"/>
                </a:cxn>
                <a:cxn ang="0">
                  <a:pos x="8" y="0"/>
                </a:cxn>
                <a:cxn ang="0">
                  <a:pos x="15" y="16"/>
                </a:cxn>
                <a:cxn ang="0">
                  <a:pos x="13" y="18"/>
                </a:cxn>
                <a:cxn ang="0">
                  <a:pos x="10" y="18"/>
                </a:cxn>
                <a:cxn ang="0">
                  <a:pos x="9" y="19"/>
                </a:cxn>
                <a:cxn ang="0">
                  <a:pos x="8" y="33"/>
                </a:cxn>
                <a:cxn ang="0">
                  <a:pos x="9" y="46"/>
                </a:cxn>
                <a:cxn ang="0">
                  <a:pos x="10" y="46"/>
                </a:cxn>
                <a:cxn ang="0">
                  <a:pos x="8" y="47"/>
                </a:cxn>
                <a:cxn ang="0">
                  <a:pos x="2" y="50"/>
                </a:cxn>
                <a:cxn ang="0">
                  <a:pos x="2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3" y="73"/>
                </a:cxn>
                <a:cxn ang="0">
                  <a:pos x="3" y="73"/>
                </a:cxn>
                <a:cxn ang="0">
                  <a:pos x="12" y="79"/>
                </a:cxn>
                <a:cxn ang="0">
                  <a:pos x="15" y="80"/>
                </a:cxn>
                <a:cxn ang="0">
                  <a:pos x="25" y="79"/>
                </a:cxn>
                <a:cxn ang="0">
                  <a:pos x="27" y="82"/>
                </a:cxn>
                <a:cxn ang="0">
                  <a:pos x="26" y="87"/>
                </a:cxn>
                <a:cxn ang="0">
                  <a:pos x="23" y="99"/>
                </a:cxn>
                <a:cxn ang="0">
                  <a:pos x="23" y="103"/>
                </a:cxn>
                <a:cxn ang="0">
                  <a:pos x="36" y="120"/>
                </a:cxn>
                <a:cxn ang="0">
                  <a:pos x="39" y="123"/>
                </a:cxn>
                <a:cxn ang="0">
                  <a:pos x="37" y="116"/>
                </a:cxn>
                <a:cxn ang="0">
                  <a:pos x="40" y="107"/>
                </a:cxn>
                <a:cxn ang="0">
                  <a:pos x="43" y="106"/>
                </a:cxn>
                <a:cxn ang="0">
                  <a:pos x="47" y="103"/>
                </a:cxn>
                <a:cxn ang="0">
                  <a:pos x="49" y="97"/>
                </a:cxn>
                <a:cxn ang="0">
                  <a:pos x="50" y="87"/>
                </a:cxn>
                <a:cxn ang="0">
                  <a:pos x="49" y="82"/>
                </a:cxn>
              </a:cxnLst>
              <a:rect l="0" t="0" r="r" b="b"/>
              <a:pathLst>
                <a:path w="50" h="123">
                  <a:moveTo>
                    <a:pt x="49" y="82"/>
                  </a:moveTo>
                  <a:lnTo>
                    <a:pt x="49" y="8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37" y="74"/>
                  </a:lnTo>
                  <a:lnTo>
                    <a:pt x="37" y="74"/>
                  </a:lnTo>
                  <a:lnTo>
                    <a:pt x="36" y="76"/>
                  </a:lnTo>
                  <a:lnTo>
                    <a:pt x="33" y="74"/>
                  </a:lnTo>
                  <a:lnTo>
                    <a:pt x="27" y="69"/>
                  </a:lnTo>
                  <a:lnTo>
                    <a:pt x="23" y="59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20" y="42"/>
                  </a:lnTo>
                  <a:lnTo>
                    <a:pt x="23" y="35"/>
                  </a:lnTo>
                  <a:lnTo>
                    <a:pt x="23" y="29"/>
                  </a:lnTo>
                  <a:lnTo>
                    <a:pt x="23" y="2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17" y="9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9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3" y="18"/>
                  </a:lnTo>
                  <a:lnTo>
                    <a:pt x="12" y="18"/>
                  </a:lnTo>
                  <a:lnTo>
                    <a:pt x="10" y="18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8" y="25"/>
                  </a:lnTo>
                  <a:lnTo>
                    <a:pt x="8" y="33"/>
                  </a:lnTo>
                  <a:lnTo>
                    <a:pt x="8" y="40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10" y="46"/>
                  </a:lnTo>
                  <a:lnTo>
                    <a:pt x="9" y="47"/>
                  </a:lnTo>
                  <a:lnTo>
                    <a:pt x="8" y="47"/>
                  </a:lnTo>
                  <a:lnTo>
                    <a:pt x="5" y="4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8" y="76"/>
                  </a:lnTo>
                  <a:lnTo>
                    <a:pt x="12" y="79"/>
                  </a:lnTo>
                  <a:lnTo>
                    <a:pt x="15" y="80"/>
                  </a:lnTo>
                  <a:lnTo>
                    <a:pt x="15" y="80"/>
                  </a:lnTo>
                  <a:lnTo>
                    <a:pt x="20" y="79"/>
                  </a:lnTo>
                  <a:lnTo>
                    <a:pt x="25" y="79"/>
                  </a:lnTo>
                  <a:lnTo>
                    <a:pt x="26" y="80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6" y="87"/>
                  </a:lnTo>
                  <a:lnTo>
                    <a:pt x="25" y="94"/>
                  </a:lnTo>
                  <a:lnTo>
                    <a:pt x="23" y="99"/>
                  </a:lnTo>
                  <a:lnTo>
                    <a:pt x="23" y="103"/>
                  </a:lnTo>
                  <a:lnTo>
                    <a:pt x="23" y="103"/>
                  </a:lnTo>
                  <a:lnTo>
                    <a:pt x="30" y="114"/>
                  </a:lnTo>
                  <a:lnTo>
                    <a:pt x="36" y="120"/>
                  </a:lnTo>
                  <a:lnTo>
                    <a:pt x="37" y="123"/>
                  </a:lnTo>
                  <a:lnTo>
                    <a:pt x="39" y="123"/>
                  </a:lnTo>
                  <a:lnTo>
                    <a:pt x="39" y="123"/>
                  </a:lnTo>
                  <a:lnTo>
                    <a:pt x="37" y="116"/>
                  </a:lnTo>
                  <a:lnTo>
                    <a:pt x="37" y="111"/>
                  </a:lnTo>
                  <a:lnTo>
                    <a:pt x="40" y="107"/>
                  </a:lnTo>
                  <a:lnTo>
                    <a:pt x="40" y="107"/>
                  </a:lnTo>
                  <a:lnTo>
                    <a:pt x="43" y="106"/>
                  </a:lnTo>
                  <a:lnTo>
                    <a:pt x="46" y="106"/>
                  </a:lnTo>
                  <a:lnTo>
                    <a:pt x="47" y="103"/>
                  </a:lnTo>
                  <a:lnTo>
                    <a:pt x="49" y="97"/>
                  </a:lnTo>
                  <a:lnTo>
                    <a:pt x="49" y="97"/>
                  </a:lnTo>
                  <a:lnTo>
                    <a:pt x="49" y="90"/>
                  </a:lnTo>
                  <a:lnTo>
                    <a:pt x="50" y="87"/>
                  </a:lnTo>
                  <a:lnTo>
                    <a:pt x="50" y="84"/>
                  </a:lnTo>
                  <a:lnTo>
                    <a:pt x="49" y="82"/>
                  </a:lnTo>
                  <a:lnTo>
                    <a:pt x="49" y="8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2" name="Freeform 349"/>
            <p:cNvSpPr>
              <a:spLocks/>
            </p:cNvSpPr>
            <p:nvPr/>
          </p:nvSpPr>
          <p:spPr bwMode="auto">
            <a:xfrm>
              <a:off x="5635217" y="2661842"/>
              <a:ext cx="174000" cy="114585"/>
            </a:xfrm>
            <a:custGeom>
              <a:avLst/>
              <a:gdLst/>
              <a:ahLst/>
              <a:cxnLst>
                <a:cxn ang="0">
                  <a:pos x="103" y="68"/>
                </a:cxn>
                <a:cxn ang="0">
                  <a:pos x="107" y="70"/>
                </a:cxn>
                <a:cxn ang="0">
                  <a:pos x="117" y="72"/>
                </a:cxn>
                <a:cxn ang="0">
                  <a:pos x="120" y="51"/>
                </a:cxn>
                <a:cxn ang="0">
                  <a:pos x="117" y="47"/>
                </a:cxn>
                <a:cxn ang="0">
                  <a:pos x="101" y="27"/>
                </a:cxn>
                <a:cxn ang="0">
                  <a:pos x="86" y="28"/>
                </a:cxn>
                <a:cxn ang="0">
                  <a:pos x="77" y="27"/>
                </a:cxn>
                <a:cxn ang="0">
                  <a:pos x="67" y="26"/>
                </a:cxn>
                <a:cxn ang="0">
                  <a:pos x="64" y="24"/>
                </a:cxn>
                <a:cxn ang="0">
                  <a:pos x="54" y="26"/>
                </a:cxn>
                <a:cxn ang="0">
                  <a:pos x="50" y="24"/>
                </a:cxn>
                <a:cxn ang="0">
                  <a:pos x="33" y="24"/>
                </a:cxn>
                <a:cxn ang="0">
                  <a:pos x="30" y="23"/>
                </a:cxn>
                <a:cxn ang="0">
                  <a:pos x="37" y="14"/>
                </a:cxn>
                <a:cxn ang="0">
                  <a:pos x="46" y="13"/>
                </a:cxn>
                <a:cxn ang="0">
                  <a:pos x="52" y="3"/>
                </a:cxn>
                <a:cxn ang="0">
                  <a:pos x="50" y="0"/>
                </a:cxn>
                <a:cxn ang="0">
                  <a:pos x="42" y="3"/>
                </a:cxn>
                <a:cxn ang="0">
                  <a:pos x="30" y="4"/>
                </a:cxn>
                <a:cxn ang="0">
                  <a:pos x="26" y="11"/>
                </a:cxn>
                <a:cxn ang="0">
                  <a:pos x="22" y="14"/>
                </a:cxn>
                <a:cxn ang="0">
                  <a:pos x="17" y="21"/>
                </a:cxn>
                <a:cxn ang="0">
                  <a:pos x="8" y="26"/>
                </a:cxn>
                <a:cxn ang="0">
                  <a:pos x="0" y="28"/>
                </a:cxn>
                <a:cxn ang="0">
                  <a:pos x="6" y="34"/>
                </a:cxn>
                <a:cxn ang="0">
                  <a:pos x="10" y="41"/>
                </a:cxn>
                <a:cxn ang="0">
                  <a:pos x="13" y="48"/>
                </a:cxn>
                <a:cxn ang="0">
                  <a:pos x="13" y="55"/>
                </a:cxn>
                <a:cxn ang="0">
                  <a:pos x="8" y="61"/>
                </a:cxn>
                <a:cxn ang="0">
                  <a:pos x="6" y="72"/>
                </a:cxn>
                <a:cxn ang="0">
                  <a:pos x="13" y="72"/>
                </a:cxn>
                <a:cxn ang="0">
                  <a:pos x="17" y="71"/>
                </a:cxn>
                <a:cxn ang="0">
                  <a:pos x="29" y="70"/>
                </a:cxn>
                <a:cxn ang="0">
                  <a:pos x="30" y="67"/>
                </a:cxn>
                <a:cxn ang="0">
                  <a:pos x="43" y="63"/>
                </a:cxn>
                <a:cxn ang="0">
                  <a:pos x="45" y="61"/>
                </a:cxn>
                <a:cxn ang="0">
                  <a:pos x="54" y="48"/>
                </a:cxn>
                <a:cxn ang="0">
                  <a:pos x="62" y="47"/>
                </a:cxn>
                <a:cxn ang="0">
                  <a:pos x="63" y="57"/>
                </a:cxn>
                <a:cxn ang="0">
                  <a:pos x="66" y="60"/>
                </a:cxn>
                <a:cxn ang="0">
                  <a:pos x="67" y="70"/>
                </a:cxn>
                <a:cxn ang="0">
                  <a:pos x="67" y="80"/>
                </a:cxn>
                <a:cxn ang="0">
                  <a:pos x="74" y="80"/>
                </a:cxn>
                <a:cxn ang="0">
                  <a:pos x="83" y="77"/>
                </a:cxn>
                <a:cxn ang="0">
                  <a:pos x="100" y="65"/>
                </a:cxn>
              </a:cxnLst>
              <a:rect l="0" t="0" r="r" b="b"/>
              <a:pathLst>
                <a:path w="123" h="81">
                  <a:moveTo>
                    <a:pt x="100" y="65"/>
                  </a:moveTo>
                  <a:lnTo>
                    <a:pt x="100" y="65"/>
                  </a:lnTo>
                  <a:lnTo>
                    <a:pt x="103" y="68"/>
                  </a:lnTo>
                  <a:lnTo>
                    <a:pt x="104" y="70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111" y="70"/>
                  </a:lnTo>
                  <a:lnTo>
                    <a:pt x="117" y="72"/>
                  </a:lnTo>
                  <a:lnTo>
                    <a:pt x="117" y="72"/>
                  </a:lnTo>
                  <a:lnTo>
                    <a:pt x="123" y="72"/>
                  </a:lnTo>
                  <a:lnTo>
                    <a:pt x="123" y="72"/>
                  </a:lnTo>
                  <a:lnTo>
                    <a:pt x="120" y="51"/>
                  </a:lnTo>
                  <a:lnTo>
                    <a:pt x="120" y="51"/>
                  </a:lnTo>
                  <a:lnTo>
                    <a:pt x="118" y="48"/>
                  </a:lnTo>
                  <a:lnTo>
                    <a:pt x="117" y="47"/>
                  </a:lnTo>
                  <a:lnTo>
                    <a:pt x="111" y="44"/>
                  </a:lnTo>
                  <a:lnTo>
                    <a:pt x="104" y="41"/>
                  </a:lnTo>
                  <a:lnTo>
                    <a:pt x="101" y="27"/>
                  </a:lnTo>
                  <a:lnTo>
                    <a:pt x="101" y="27"/>
                  </a:lnTo>
                  <a:lnTo>
                    <a:pt x="91" y="28"/>
                  </a:lnTo>
                  <a:lnTo>
                    <a:pt x="86" y="28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77" y="27"/>
                  </a:lnTo>
                  <a:lnTo>
                    <a:pt x="74" y="28"/>
                  </a:lnTo>
                  <a:lnTo>
                    <a:pt x="70" y="27"/>
                  </a:lnTo>
                  <a:lnTo>
                    <a:pt x="67" y="26"/>
                  </a:lnTo>
                  <a:lnTo>
                    <a:pt x="67" y="26"/>
                  </a:lnTo>
                  <a:lnTo>
                    <a:pt x="66" y="24"/>
                  </a:lnTo>
                  <a:lnTo>
                    <a:pt x="64" y="24"/>
                  </a:lnTo>
                  <a:lnTo>
                    <a:pt x="62" y="24"/>
                  </a:lnTo>
                  <a:lnTo>
                    <a:pt x="57" y="26"/>
                  </a:lnTo>
                  <a:lnTo>
                    <a:pt x="54" y="26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0" y="24"/>
                  </a:lnTo>
                  <a:lnTo>
                    <a:pt x="47" y="23"/>
                  </a:lnTo>
                  <a:lnTo>
                    <a:pt x="39" y="24"/>
                  </a:lnTo>
                  <a:lnTo>
                    <a:pt x="33" y="24"/>
                  </a:lnTo>
                  <a:lnTo>
                    <a:pt x="30" y="24"/>
                  </a:lnTo>
                  <a:lnTo>
                    <a:pt x="30" y="23"/>
                  </a:lnTo>
                  <a:lnTo>
                    <a:pt x="30" y="23"/>
                  </a:lnTo>
                  <a:lnTo>
                    <a:pt x="30" y="20"/>
                  </a:lnTo>
                  <a:lnTo>
                    <a:pt x="33" y="17"/>
                  </a:lnTo>
                  <a:lnTo>
                    <a:pt x="37" y="14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50" y="6"/>
                  </a:lnTo>
                  <a:lnTo>
                    <a:pt x="52" y="3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2" y="3"/>
                  </a:lnTo>
                  <a:lnTo>
                    <a:pt x="42" y="3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0" y="4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6" y="11"/>
                  </a:lnTo>
                  <a:lnTo>
                    <a:pt x="23" y="13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7" y="21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8" y="26"/>
                  </a:lnTo>
                  <a:lnTo>
                    <a:pt x="3" y="27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1"/>
                  </a:lnTo>
                  <a:lnTo>
                    <a:pt x="6" y="34"/>
                  </a:lnTo>
                  <a:lnTo>
                    <a:pt x="9" y="37"/>
                  </a:lnTo>
                  <a:lnTo>
                    <a:pt x="10" y="40"/>
                  </a:lnTo>
                  <a:lnTo>
                    <a:pt x="10" y="41"/>
                  </a:lnTo>
                  <a:lnTo>
                    <a:pt x="10" y="41"/>
                  </a:lnTo>
                  <a:lnTo>
                    <a:pt x="12" y="45"/>
                  </a:lnTo>
                  <a:lnTo>
                    <a:pt x="13" y="48"/>
                  </a:lnTo>
                  <a:lnTo>
                    <a:pt x="13" y="53"/>
                  </a:lnTo>
                  <a:lnTo>
                    <a:pt x="13" y="54"/>
                  </a:lnTo>
                  <a:lnTo>
                    <a:pt x="13" y="55"/>
                  </a:lnTo>
                  <a:lnTo>
                    <a:pt x="13" y="55"/>
                  </a:lnTo>
                  <a:lnTo>
                    <a:pt x="10" y="58"/>
                  </a:lnTo>
                  <a:lnTo>
                    <a:pt x="8" y="61"/>
                  </a:lnTo>
                  <a:lnTo>
                    <a:pt x="6" y="65"/>
                  </a:lnTo>
                  <a:lnTo>
                    <a:pt x="6" y="72"/>
                  </a:lnTo>
                  <a:lnTo>
                    <a:pt x="6" y="72"/>
                  </a:lnTo>
                  <a:lnTo>
                    <a:pt x="10" y="74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15" y="71"/>
                  </a:lnTo>
                  <a:lnTo>
                    <a:pt x="17" y="71"/>
                  </a:lnTo>
                  <a:lnTo>
                    <a:pt x="23" y="71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30" y="68"/>
                  </a:lnTo>
                  <a:lnTo>
                    <a:pt x="30" y="68"/>
                  </a:lnTo>
                  <a:lnTo>
                    <a:pt x="30" y="67"/>
                  </a:lnTo>
                  <a:lnTo>
                    <a:pt x="32" y="65"/>
                  </a:lnTo>
                  <a:lnTo>
                    <a:pt x="37" y="64"/>
                  </a:lnTo>
                  <a:lnTo>
                    <a:pt x="43" y="63"/>
                  </a:lnTo>
                  <a:lnTo>
                    <a:pt x="45" y="63"/>
                  </a:lnTo>
                  <a:lnTo>
                    <a:pt x="45" y="61"/>
                  </a:lnTo>
                  <a:lnTo>
                    <a:pt x="45" y="61"/>
                  </a:lnTo>
                  <a:lnTo>
                    <a:pt x="46" y="57"/>
                  </a:lnTo>
                  <a:lnTo>
                    <a:pt x="50" y="53"/>
                  </a:lnTo>
                  <a:lnTo>
                    <a:pt x="54" y="48"/>
                  </a:lnTo>
                  <a:lnTo>
                    <a:pt x="60" y="47"/>
                  </a:lnTo>
                  <a:lnTo>
                    <a:pt x="60" y="47"/>
                  </a:lnTo>
                  <a:lnTo>
                    <a:pt x="62" y="47"/>
                  </a:lnTo>
                  <a:lnTo>
                    <a:pt x="62" y="48"/>
                  </a:lnTo>
                  <a:lnTo>
                    <a:pt x="63" y="53"/>
                  </a:lnTo>
                  <a:lnTo>
                    <a:pt x="63" y="57"/>
                  </a:lnTo>
                  <a:lnTo>
                    <a:pt x="64" y="58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7" y="61"/>
                  </a:lnTo>
                  <a:lnTo>
                    <a:pt x="69" y="64"/>
                  </a:lnTo>
                  <a:lnTo>
                    <a:pt x="67" y="70"/>
                  </a:lnTo>
                  <a:lnTo>
                    <a:pt x="66" y="75"/>
                  </a:lnTo>
                  <a:lnTo>
                    <a:pt x="66" y="77"/>
                  </a:lnTo>
                  <a:lnTo>
                    <a:pt x="67" y="80"/>
                  </a:lnTo>
                  <a:lnTo>
                    <a:pt x="67" y="80"/>
                  </a:lnTo>
                  <a:lnTo>
                    <a:pt x="70" y="81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3" y="77"/>
                  </a:lnTo>
                  <a:lnTo>
                    <a:pt x="83" y="77"/>
                  </a:lnTo>
                  <a:lnTo>
                    <a:pt x="93" y="68"/>
                  </a:lnTo>
                  <a:lnTo>
                    <a:pt x="97" y="65"/>
                  </a:lnTo>
                  <a:lnTo>
                    <a:pt x="100" y="65"/>
                  </a:lnTo>
                  <a:lnTo>
                    <a:pt x="100" y="6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3" name="Freeform 350"/>
            <p:cNvSpPr>
              <a:spLocks/>
            </p:cNvSpPr>
            <p:nvPr/>
          </p:nvSpPr>
          <p:spPr bwMode="auto">
            <a:xfrm>
              <a:off x="2310839" y="3060767"/>
              <a:ext cx="16976" cy="35366"/>
            </a:xfrm>
            <a:custGeom>
              <a:avLst/>
              <a:gdLst/>
              <a:ahLst/>
              <a:cxnLst>
                <a:cxn ang="0">
                  <a:pos x="12" y="25"/>
                </a:cxn>
                <a:cxn ang="0">
                  <a:pos x="12" y="25"/>
                </a:cxn>
                <a:cxn ang="0">
                  <a:pos x="10" y="25"/>
                </a:cxn>
                <a:cxn ang="0">
                  <a:pos x="7" y="24"/>
                </a:cxn>
                <a:cxn ang="0">
                  <a:pos x="6" y="21"/>
                </a:cxn>
                <a:cxn ang="0">
                  <a:pos x="5" y="18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2" y="14"/>
                </a:cxn>
                <a:cxn ang="0">
                  <a:pos x="0" y="1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7" y="7"/>
                </a:cxn>
                <a:cxn ang="0">
                  <a:pos x="7" y="10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10" y="19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12" y="25"/>
                </a:cxn>
              </a:cxnLst>
              <a:rect l="0" t="0" r="r" b="b"/>
              <a:pathLst>
                <a:path w="12" h="25">
                  <a:moveTo>
                    <a:pt x="12" y="25"/>
                  </a:moveTo>
                  <a:lnTo>
                    <a:pt x="12" y="25"/>
                  </a:lnTo>
                  <a:lnTo>
                    <a:pt x="10" y="25"/>
                  </a:lnTo>
                  <a:lnTo>
                    <a:pt x="7" y="24"/>
                  </a:lnTo>
                  <a:lnTo>
                    <a:pt x="6" y="21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5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7" y="7"/>
                  </a:lnTo>
                  <a:lnTo>
                    <a:pt x="7" y="10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10" y="19"/>
                  </a:lnTo>
                  <a:lnTo>
                    <a:pt x="12" y="22"/>
                  </a:lnTo>
                  <a:lnTo>
                    <a:pt x="12" y="25"/>
                  </a:lnTo>
                  <a:lnTo>
                    <a:pt x="12" y="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4" name="Freeform 351"/>
            <p:cNvSpPr>
              <a:spLocks/>
            </p:cNvSpPr>
            <p:nvPr/>
          </p:nvSpPr>
          <p:spPr bwMode="auto">
            <a:xfrm>
              <a:off x="2687130" y="3404522"/>
              <a:ext cx="22634" cy="15561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" y="11"/>
                </a:cxn>
                <a:cxn ang="0">
                  <a:pos x="2" y="10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6" y="3"/>
                </a:cxn>
                <a:cxn ang="0">
                  <a:pos x="16" y="6"/>
                </a:cxn>
                <a:cxn ang="0">
                  <a:pos x="16" y="8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7" y="11"/>
                </a:cxn>
                <a:cxn ang="0">
                  <a:pos x="5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6" h="11">
                  <a:moveTo>
                    <a:pt x="2" y="11"/>
                  </a:moveTo>
                  <a:lnTo>
                    <a:pt x="2" y="11"/>
                  </a:lnTo>
                  <a:lnTo>
                    <a:pt x="2" y="10"/>
                  </a:lnTo>
                  <a:lnTo>
                    <a:pt x="2" y="7"/>
                  </a:lnTo>
                  <a:lnTo>
                    <a:pt x="3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7" y="11"/>
                  </a:lnTo>
                  <a:lnTo>
                    <a:pt x="5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5" name="Freeform 352"/>
            <p:cNvSpPr>
              <a:spLocks/>
            </p:cNvSpPr>
            <p:nvPr/>
          </p:nvSpPr>
          <p:spPr bwMode="auto">
            <a:xfrm>
              <a:off x="5076438" y="2647696"/>
              <a:ext cx="76390" cy="63659"/>
            </a:xfrm>
            <a:custGeom>
              <a:avLst/>
              <a:gdLst/>
              <a:ahLst/>
              <a:cxnLst>
                <a:cxn ang="0">
                  <a:pos x="51" y="36"/>
                </a:cxn>
                <a:cxn ang="0">
                  <a:pos x="51" y="36"/>
                </a:cxn>
                <a:cxn ang="0">
                  <a:pos x="48" y="33"/>
                </a:cxn>
                <a:cxn ang="0">
                  <a:pos x="45" y="30"/>
                </a:cxn>
                <a:cxn ang="0">
                  <a:pos x="43" y="27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0" y="20"/>
                </a:cxn>
                <a:cxn ang="0">
                  <a:pos x="37" y="17"/>
                </a:cxn>
                <a:cxn ang="0">
                  <a:pos x="36" y="14"/>
                </a:cxn>
                <a:cxn ang="0">
                  <a:pos x="36" y="11"/>
                </a:cxn>
                <a:cxn ang="0">
                  <a:pos x="36" y="11"/>
                </a:cxn>
                <a:cxn ang="0">
                  <a:pos x="34" y="8"/>
                </a:cxn>
                <a:cxn ang="0">
                  <a:pos x="34" y="6"/>
                </a:cxn>
                <a:cxn ang="0">
                  <a:pos x="30" y="1"/>
                </a:cxn>
                <a:cxn ang="0">
                  <a:pos x="30" y="1"/>
                </a:cxn>
                <a:cxn ang="0">
                  <a:pos x="23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1" y="8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13" y="20"/>
                </a:cxn>
                <a:cxn ang="0">
                  <a:pos x="16" y="21"/>
                </a:cxn>
                <a:cxn ang="0">
                  <a:pos x="16" y="21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20" y="27"/>
                </a:cxn>
                <a:cxn ang="0">
                  <a:pos x="20" y="27"/>
                </a:cxn>
                <a:cxn ang="0">
                  <a:pos x="23" y="28"/>
                </a:cxn>
                <a:cxn ang="0">
                  <a:pos x="24" y="31"/>
                </a:cxn>
                <a:cxn ang="0">
                  <a:pos x="24" y="31"/>
                </a:cxn>
                <a:cxn ang="0">
                  <a:pos x="28" y="33"/>
                </a:cxn>
                <a:cxn ang="0">
                  <a:pos x="33" y="34"/>
                </a:cxn>
                <a:cxn ang="0">
                  <a:pos x="33" y="34"/>
                </a:cxn>
                <a:cxn ang="0">
                  <a:pos x="36" y="34"/>
                </a:cxn>
                <a:cxn ang="0">
                  <a:pos x="37" y="36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3" y="41"/>
                </a:cxn>
                <a:cxn ang="0">
                  <a:pos x="43" y="45"/>
                </a:cxn>
                <a:cxn ang="0">
                  <a:pos x="43" y="45"/>
                </a:cxn>
                <a:cxn ang="0">
                  <a:pos x="48" y="45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51" y="38"/>
                </a:cxn>
                <a:cxn ang="0">
                  <a:pos x="51" y="36"/>
                </a:cxn>
                <a:cxn ang="0">
                  <a:pos x="51" y="36"/>
                </a:cxn>
              </a:cxnLst>
              <a:rect l="0" t="0" r="r" b="b"/>
              <a:pathLst>
                <a:path w="54" h="45">
                  <a:moveTo>
                    <a:pt x="51" y="36"/>
                  </a:moveTo>
                  <a:lnTo>
                    <a:pt x="51" y="36"/>
                  </a:lnTo>
                  <a:lnTo>
                    <a:pt x="48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1" y="24"/>
                  </a:lnTo>
                  <a:lnTo>
                    <a:pt x="41" y="24"/>
                  </a:lnTo>
                  <a:lnTo>
                    <a:pt x="40" y="20"/>
                  </a:lnTo>
                  <a:lnTo>
                    <a:pt x="37" y="17"/>
                  </a:lnTo>
                  <a:lnTo>
                    <a:pt x="36" y="14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6"/>
                  </a:lnTo>
                  <a:lnTo>
                    <a:pt x="1" y="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3" y="20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23" y="28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8" y="33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6" y="34"/>
                  </a:lnTo>
                  <a:lnTo>
                    <a:pt x="37" y="36"/>
                  </a:lnTo>
                  <a:lnTo>
                    <a:pt x="40" y="37"/>
                  </a:lnTo>
                  <a:lnTo>
                    <a:pt x="40" y="37"/>
                  </a:lnTo>
                  <a:lnTo>
                    <a:pt x="43" y="41"/>
                  </a:lnTo>
                  <a:lnTo>
                    <a:pt x="43" y="45"/>
                  </a:lnTo>
                  <a:lnTo>
                    <a:pt x="43" y="45"/>
                  </a:lnTo>
                  <a:lnTo>
                    <a:pt x="48" y="45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51" y="38"/>
                  </a:lnTo>
                  <a:lnTo>
                    <a:pt x="51" y="36"/>
                  </a:lnTo>
                  <a:lnTo>
                    <a:pt x="51" y="3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6" name="Freeform 353"/>
            <p:cNvSpPr>
              <a:spLocks noEditPoints="1"/>
            </p:cNvSpPr>
            <p:nvPr/>
          </p:nvSpPr>
          <p:spPr bwMode="auto">
            <a:xfrm>
              <a:off x="5110389" y="2632134"/>
              <a:ext cx="108927" cy="91951"/>
            </a:xfrm>
            <a:custGeom>
              <a:avLst/>
              <a:gdLst/>
              <a:ahLst/>
              <a:cxnLst>
                <a:cxn ang="0">
                  <a:pos x="76" y="22"/>
                </a:cxn>
                <a:cxn ang="0">
                  <a:pos x="61" y="4"/>
                </a:cxn>
                <a:cxn ang="0">
                  <a:pos x="60" y="7"/>
                </a:cxn>
                <a:cxn ang="0">
                  <a:pos x="53" y="10"/>
                </a:cxn>
                <a:cxn ang="0">
                  <a:pos x="51" y="11"/>
                </a:cxn>
                <a:cxn ang="0">
                  <a:pos x="49" y="12"/>
                </a:cxn>
                <a:cxn ang="0">
                  <a:pos x="44" y="11"/>
                </a:cxn>
                <a:cxn ang="0">
                  <a:pos x="41" y="10"/>
                </a:cxn>
                <a:cxn ang="0">
                  <a:pos x="36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4" y="7"/>
                </a:cxn>
                <a:cxn ang="0">
                  <a:pos x="27" y="10"/>
                </a:cxn>
                <a:cxn ang="0">
                  <a:pos x="29" y="14"/>
                </a:cxn>
                <a:cxn ang="0">
                  <a:pos x="26" y="14"/>
                </a:cxn>
                <a:cxn ang="0">
                  <a:pos x="19" y="14"/>
                </a:cxn>
                <a:cxn ang="0">
                  <a:pos x="17" y="12"/>
                </a:cxn>
                <a:cxn ang="0">
                  <a:pos x="7" y="8"/>
                </a:cxn>
                <a:cxn ang="0">
                  <a:pos x="6" y="10"/>
                </a:cxn>
                <a:cxn ang="0">
                  <a:pos x="9" y="15"/>
                </a:cxn>
                <a:cxn ang="0">
                  <a:pos x="12" y="22"/>
                </a:cxn>
                <a:cxn ang="0">
                  <a:pos x="12" y="25"/>
                </a:cxn>
                <a:cxn ang="0">
                  <a:pos x="16" y="31"/>
                </a:cxn>
                <a:cxn ang="0">
                  <a:pos x="17" y="35"/>
                </a:cxn>
                <a:cxn ang="0">
                  <a:pos x="21" y="41"/>
                </a:cxn>
                <a:cxn ang="0">
                  <a:pos x="27" y="47"/>
                </a:cxn>
                <a:cxn ang="0">
                  <a:pos x="27" y="49"/>
                </a:cxn>
                <a:cxn ang="0">
                  <a:pos x="30" y="55"/>
                </a:cxn>
                <a:cxn ang="0">
                  <a:pos x="49" y="42"/>
                </a:cxn>
                <a:cxn ang="0">
                  <a:pos x="51" y="42"/>
                </a:cxn>
                <a:cxn ang="0">
                  <a:pos x="54" y="48"/>
                </a:cxn>
                <a:cxn ang="0">
                  <a:pos x="51" y="56"/>
                </a:cxn>
                <a:cxn ang="0">
                  <a:pos x="53" y="59"/>
                </a:cxn>
                <a:cxn ang="0">
                  <a:pos x="64" y="65"/>
                </a:cxn>
                <a:cxn ang="0">
                  <a:pos x="64" y="61"/>
                </a:cxn>
                <a:cxn ang="0">
                  <a:pos x="67" y="56"/>
                </a:cxn>
                <a:cxn ang="0">
                  <a:pos x="76" y="38"/>
                </a:cxn>
                <a:cxn ang="0">
                  <a:pos x="77" y="25"/>
                </a:cxn>
                <a:cxn ang="0">
                  <a:pos x="76" y="22"/>
                </a:cxn>
                <a:cxn ang="0">
                  <a:pos x="9" y="45"/>
                </a:cxn>
                <a:cxn ang="0">
                  <a:pos x="0" y="42"/>
                </a:cxn>
                <a:cxn ang="0">
                  <a:pos x="2" y="47"/>
                </a:cxn>
                <a:cxn ang="0">
                  <a:pos x="6" y="51"/>
                </a:cxn>
                <a:cxn ang="0">
                  <a:pos x="9" y="52"/>
                </a:cxn>
                <a:cxn ang="0">
                  <a:pos x="10" y="55"/>
                </a:cxn>
                <a:cxn ang="0">
                  <a:pos x="17" y="56"/>
                </a:cxn>
                <a:cxn ang="0">
                  <a:pos x="19" y="56"/>
                </a:cxn>
                <a:cxn ang="0">
                  <a:pos x="16" y="48"/>
                </a:cxn>
                <a:cxn ang="0">
                  <a:pos x="13" y="47"/>
                </a:cxn>
                <a:cxn ang="0">
                  <a:pos x="9" y="45"/>
                </a:cxn>
              </a:cxnLst>
              <a:rect l="0" t="0" r="r" b="b"/>
              <a:pathLst>
                <a:path w="77" h="65">
                  <a:moveTo>
                    <a:pt x="76" y="22"/>
                  </a:moveTo>
                  <a:lnTo>
                    <a:pt x="76" y="22"/>
                  </a:lnTo>
                  <a:lnTo>
                    <a:pt x="70" y="14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7"/>
                  </a:lnTo>
                  <a:lnTo>
                    <a:pt x="56" y="8"/>
                  </a:lnTo>
                  <a:lnTo>
                    <a:pt x="53" y="10"/>
                  </a:lnTo>
                  <a:lnTo>
                    <a:pt x="51" y="11"/>
                  </a:lnTo>
                  <a:lnTo>
                    <a:pt x="51" y="11"/>
                  </a:lnTo>
                  <a:lnTo>
                    <a:pt x="50" y="12"/>
                  </a:lnTo>
                  <a:lnTo>
                    <a:pt x="49" y="12"/>
                  </a:lnTo>
                  <a:lnTo>
                    <a:pt x="46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1" y="10"/>
                  </a:lnTo>
                  <a:lnTo>
                    <a:pt x="39" y="7"/>
                  </a:lnTo>
                  <a:lnTo>
                    <a:pt x="36" y="4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7" y="10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6" y="14"/>
                  </a:lnTo>
                  <a:lnTo>
                    <a:pt x="23" y="15"/>
                  </a:lnTo>
                  <a:lnTo>
                    <a:pt x="19" y="14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0" y="8"/>
                  </a:lnTo>
                  <a:lnTo>
                    <a:pt x="7" y="8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9" y="15"/>
                  </a:lnTo>
                  <a:lnTo>
                    <a:pt x="10" y="18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2" y="25"/>
                  </a:lnTo>
                  <a:lnTo>
                    <a:pt x="13" y="28"/>
                  </a:lnTo>
                  <a:lnTo>
                    <a:pt x="16" y="31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9" y="38"/>
                  </a:lnTo>
                  <a:lnTo>
                    <a:pt x="21" y="41"/>
                  </a:lnTo>
                  <a:lnTo>
                    <a:pt x="24" y="44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40" y="48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51" y="42"/>
                  </a:lnTo>
                  <a:lnTo>
                    <a:pt x="53" y="42"/>
                  </a:lnTo>
                  <a:lnTo>
                    <a:pt x="54" y="48"/>
                  </a:lnTo>
                  <a:lnTo>
                    <a:pt x="53" y="54"/>
                  </a:lnTo>
                  <a:lnTo>
                    <a:pt x="51" y="56"/>
                  </a:lnTo>
                  <a:lnTo>
                    <a:pt x="51" y="56"/>
                  </a:lnTo>
                  <a:lnTo>
                    <a:pt x="53" y="59"/>
                  </a:lnTo>
                  <a:lnTo>
                    <a:pt x="56" y="61"/>
                  </a:lnTo>
                  <a:lnTo>
                    <a:pt x="64" y="65"/>
                  </a:lnTo>
                  <a:lnTo>
                    <a:pt x="64" y="65"/>
                  </a:lnTo>
                  <a:lnTo>
                    <a:pt x="64" y="61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71" y="48"/>
                  </a:lnTo>
                  <a:lnTo>
                    <a:pt x="76" y="38"/>
                  </a:lnTo>
                  <a:lnTo>
                    <a:pt x="77" y="29"/>
                  </a:lnTo>
                  <a:lnTo>
                    <a:pt x="77" y="25"/>
                  </a:lnTo>
                  <a:lnTo>
                    <a:pt x="76" y="22"/>
                  </a:lnTo>
                  <a:lnTo>
                    <a:pt x="76" y="22"/>
                  </a:lnTo>
                  <a:close/>
                  <a:moveTo>
                    <a:pt x="9" y="45"/>
                  </a:moveTo>
                  <a:lnTo>
                    <a:pt x="9" y="45"/>
                  </a:lnTo>
                  <a:lnTo>
                    <a:pt x="4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9" y="52"/>
                  </a:lnTo>
                  <a:lnTo>
                    <a:pt x="9" y="54"/>
                  </a:lnTo>
                  <a:lnTo>
                    <a:pt x="10" y="55"/>
                  </a:lnTo>
                  <a:lnTo>
                    <a:pt x="17" y="56"/>
                  </a:lnTo>
                  <a:lnTo>
                    <a:pt x="17" y="5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19" y="52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3" y="47"/>
                  </a:lnTo>
                  <a:lnTo>
                    <a:pt x="12" y="45"/>
                  </a:lnTo>
                  <a:lnTo>
                    <a:pt x="9" y="45"/>
                  </a:lnTo>
                  <a:lnTo>
                    <a:pt x="9" y="4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7" name="Freeform 354"/>
            <p:cNvSpPr>
              <a:spLocks/>
            </p:cNvSpPr>
            <p:nvPr/>
          </p:nvSpPr>
          <p:spPr bwMode="auto">
            <a:xfrm>
              <a:off x="5475363" y="2728329"/>
              <a:ext cx="321121" cy="229170"/>
            </a:xfrm>
            <a:custGeom>
              <a:avLst/>
              <a:gdLst/>
              <a:ahLst/>
              <a:cxnLst>
                <a:cxn ang="0">
                  <a:pos x="216" y="21"/>
                </a:cxn>
                <a:cxn ang="0">
                  <a:pos x="206" y="21"/>
                </a:cxn>
                <a:cxn ang="0">
                  <a:pos x="187" y="33"/>
                </a:cxn>
                <a:cxn ang="0">
                  <a:pos x="179" y="30"/>
                </a:cxn>
                <a:cxn ang="0">
                  <a:pos x="180" y="14"/>
                </a:cxn>
                <a:cxn ang="0">
                  <a:pos x="176" y="10"/>
                </a:cxn>
                <a:cxn ang="0">
                  <a:pos x="173" y="0"/>
                </a:cxn>
                <a:cxn ang="0">
                  <a:pos x="159" y="10"/>
                </a:cxn>
                <a:cxn ang="0">
                  <a:pos x="156" y="16"/>
                </a:cxn>
                <a:cxn ang="0">
                  <a:pos x="143" y="21"/>
                </a:cxn>
                <a:cxn ang="0">
                  <a:pos x="136" y="24"/>
                </a:cxn>
                <a:cxn ang="0">
                  <a:pos x="126" y="25"/>
                </a:cxn>
                <a:cxn ang="0">
                  <a:pos x="116" y="23"/>
                </a:cxn>
                <a:cxn ang="0">
                  <a:pos x="106" y="20"/>
                </a:cxn>
                <a:cxn ang="0">
                  <a:pos x="95" y="18"/>
                </a:cxn>
                <a:cxn ang="0">
                  <a:pos x="82" y="17"/>
                </a:cxn>
                <a:cxn ang="0">
                  <a:pos x="74" y="23"/>
                </a:cxn>
                <a:cxn ang="0">
                  <a:pos x="68" y="27"/>
                </a:cxn>
                <a:cxn ang="0">
                  <a:pos x="59" y="43"/>
                </a:cxn>
                <a:cxn ang="0">
                  <a:pos x="41" y="51"/>
                </a:cxn>
                <a:cxn ang="0">
                  <a:pos x="35" y="58"/>
                </a:cxn>
                <a:cxn ang="0">
                  <a:pos x="27" y="57"/>
                </a:cxn>
                <a:cxn ang="0">
                  <a:pos x="15" y="54"/>
                </a:cxn>
                <a:cxn ang="0">
                  <a:pos x="8" y="61"/>
                </a:cxn>
                <a:cxn ang="0">
                  <a:pos x="2" y="74"/>
                </a:cxn>
                <a:cxn ang="0">
                  <a:pos x="1" y="88"/>
                </a:cxn>
                <a:cxn ang="0">
                  <a:pos x="0" y="99"/>
                </a:cxn>
                <a:cxn ang="0">
                  <a:pos x="2" y="117"/>
                </a:cxn>
                <a:cxn ang="0">
                  <a:pos x="11" y="126"/>
                </a:cxn>
                <a:cxn ang="0">
                  <a:pos x="18" y="132"/>
                </a:cxn>
                <a:cxn ang="0">
                  <a:pos x="5" y="151"/>
                </a:cxn>
                <a:cxn ang="0">
                  <a:pos x="5" y="159"/>
                </a:cxn>
                <a:cxn ang="0">
                  <a:pos x="31" y="162"/>
                </a:cxn>
                <a:cxn ang="0">
                  <a:pos x="95" y="155"/>
                </a:cxn>
                <a:cxn ang="0">
                  <a:pos x="94" y="138"/>
                </a:cxn>
                <a:cxn ang="0">
                  <a:pos x="106" y="131"/>
                </a:cxn>
                <a:cxn ang="0">
                  <a:pos x="118" y="128"/>
                </a:cxn>
                <a:cxn ang="0">
                  <a:pos x="125" y="122"/>
                </a:cxn>
                <a:cxn ang="0">
                  <a:pos x="135" y="122"/>
                </a:cxn>
                <a:cxn ang="0">
                  <a:pos x="142" y="115"/>
                </a:cxn>
                <a:cxn ang="0">
                  <a:pos x="148" y="98"/>
                </a:cxn>
                <a:cxn ang="0">
                  <a:pos x="158" y="94"/>
                </a:cxn>
                <a:cxn ang="0">
                  <a:pos x="152" y="82"/>
                </a:cxn>
                <a:cxn ang="0">
                  <a:pos x="162" y="82"/>
                </a:cxn>
                <a:cxn ang="0">
                  <a:pos x="170" y="81"/>
                </a:cxn>
                <a:cxn ang="0">
                  <a:pos x="172" y="68"/>
                </a:cxn>
                <a:cxn ang="0">
                  <a:pos x="180" y="57"/>
                </a:cxn>
                <a:cxn ang="0">
                  <a:pos x="177" y="48"/>
                </a:cxn>
                <a:cxn ang="0">
                  <a:pos x="176" y="41"/>
                </a:cxn>
                <a:cxn ang="0">
                  <a:pos x="182" y="38"/>
                </a:cxn>
                <a:cxn ang="0">
                  <a:pos x="195" y="33"/>
                </a:cxn>
                <a:cxn ang="0">
                  <a:pos x="212" y="30"/>
                </a:cxn>
                <a:cxn ang="0">
                  <a:pos x="227" y="24"/>
                </a:cxn>
                <a:cxn ang="0">
                  <a:pos x="220" y="23"/>
                </a:cxn>
              </a:cxnLst>
              <a:rect l="0" t="0" r="r" b="b"/>
              <a:pathLst>
                <a:path w="227" h="162">
                  <a:moveTo>
                    <a:pt x="220" y="23"/>
                  </a:moveTo>
                  <a:lnTo>
                    <a:pt x="220" y="23"/>
                  </a:lnTo>
                  <a:lnTo>
                    <a:pt x="217" y="23"/>
                  </a:lnTo>
                  <a:lnTo>
                    <a:pt x="216" y="21"/>
                  </a:lnTo>
                  <a:lnTo>
                    <a:pt x="213" y="18"/>
                  </a:lnTo>
                  <a:lnTo>
                    <a:pt x="213" y="18"/>
                  </a:lnTo>
                  <a:lnTo>
                    <a:pt x="210" y="18"/>
                  </a:lnTo>
                  <a:lnTo>
                    <a:pt x="206" y="21"/>
                  </a:lnTo>
                  <a:lnTo>
                    <a:pt x="196" y="30"/>
                  </a:lnTo>
                  <a:lnTo>
                    <a:pt x="196" y="30"/>
                  </a:lnTo>
                  <a:lnTo>
                    <a:pt x="187" y="33"/>
                  </a:lnTo>
                  <a:lnTo>
                    <a:pt x="187" y="33"/>
                  </a:lnTo>
                  <a:lnTo>
                    <a:pt x="183" y="34"/>
                  </a:lnTo>
                  <a:lnTo>
                    <a:pt x="180" y="33"/>
                  </a:lnTo>
                  <a:lnTo>
                    <a:pt x="180" y="33"/>
                  </a:lnTo>
                  <a:lnTo>
                    <a:pt x="179" y="30"/>
                  </a:lnTo>
                  <a:lnTo>
                    <a:pt x="179" y="28"/>
                  </a:lnTo>
                  <a:lnTo>
                    <a:pt x="180" y="23"/>
                  </a:lnTo>
                  <a:lnTo>
                    <a:pt x="182" y="17"/>
                  </a:lnTo>
                  <a:lnTo>
                    <a:pt x="180" y="14"/>
                  </a:lnTo>
                  <a:lnTo>
                    <a:pt x="179" y="13"/>
                  </a:lnTo>
                  <a:lnTo>
                    <a:pt x="179" y="13"/>
                  </a:lnTo>
                  <a:lnTo>
                    <a:pt x="177" y="11"/>
                  </a:lnTo>
                  <a:lnTo>
                    <a:pt x="176" y="10"/>
                  </a:lnTo>
                  <a:lnTo>
                    <a:pt x="176" y="6"/>
                  </a:lnTo>
                  <a:lnTo>
                    <a:pt x="175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67" y="1"/>
                  </a:lnTo>
                  <a:lnTo>
                    <a:pt x="163" y="6"/>
                  </a:lnTo>
                  <a:lnTo>
                    <a:pt x="159" y="10"/>
                  </a:lnTo>
                  <a:lnTo>
                    <a:pt x="158" y="14"/>
                  </a:lnTo>
                  <a:lnTo>
                    <a:pt x="158" y="14"/>
                  </a:lnTo>
                  <a:lnTo>
                    <a:pt x="158" y="16"/>
                  </a:lnTo>
                  <a:lnTo>
                    <a:pt x="156" y="16"/>
                  </a:lnTo>
                  <a:lnTo>
                    <a:pt x="150" y="17"/>
                  </a:lnTo>
                  <a:lnTo>
                    <a:pt x="145" y="18"/>
                  </a:lnTo>
                  <a:lnTo>
                    <a:pt x="143" y="20"/>
                  </a:lnTo>
                  <a:lnTo>
                    <a:pt x="143" y="21"/>
                  </a:lnTo>
                  <a:lnTo>
                    <a:pt x="143" y="21"/>
                  </a:lnTo>
                  <a:lnTo>
                    <a:pt x="142" y="23"/>
                  </a:lnTo>
                  <a:lnTo>
                    <a:pt x="140" y="23"/>
                  </a:lnTo>
                  <a:lnTo>
                    <a:pt x="136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5"/>
                  </a:lnTo>
                  <a:lnTo>
                    <a:pt x="126" y="25"/>
                  </a:lnTo>
                  <a:lnTo>
                    <a:pt x="125" y="27"/>
                  </a:lnTo>
                  <a:lnTo>
                    <a:pt x="123" y="27"/>
                  </a:lnTo>
                  <a:lnTo>
                    <a:pt x="121" y="25"/>
                  </a:lnTo>
                  <a:lnTo>
                    <a:pt x="116" y="23"/>
                  </a:lnTo>
                  <a:lnTo>
                    <a:pt x="112" y="23"/>
                  </a:lnTo>
                  <a:lnTo>
                    <a:pt x="112" y="23"/>
                  </a:lnTo>
                  <a:lnTo>
                    <a:pt x="109" y="21"/>
                  </a:lnTo>
                  <a:lnTo>
                    <a:pt x="106" y="20"/>
                  </a:lnTo>
                  <a:lnTo>
                    <a:pt x="103" y="17"/>
                  </a:lnTo>
                  <a:lnTo>
                    <a:pt x="99" y="17"/>
                  </a:lnTo>
                  <a:lnTo>
                    <a:pt x="99" y="17"/>
                  </a:lnTo>
                  <a:lnTo>
                    <a:pt x="95" y="18"/>
                  </a:lnTo>
                  <a:lnTo>
                    <a:pt x="92" y="17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82" y="17"/>
                  </a:lnTo>
                  <a:lnTo>
                    <a:pt x="79" y="20"/>
                  </a:lnTo>
                  <a:lnTo>
                    <a:pt x="76" y="23"/>
                  </a:lnTo>
                  <a:lnTo>
                    <a:pt x="75" y="23"/>
                  </a:lnTo>
                  <a:lnTo>
                    <a:pt x="74" y="23"/>
                  </a:lnTo>
                  <a:lnTo>
                    <a:pt x="74" y="23"/>
                  </a:lnTo>
                  <a:lnTo>
                    <a:pt x="72" y="23"/>
                  </a:lnTo>
                  <a:lnTo>
                    <a:pt x="69" y="24"/>
                  </a:lnTo>
                  <a:lnTo>
                    <a:pt x="68" y="27"/>
                  </a:lnTo>
                  <a:lnTo>
                    <a:pt x="64" y="38"/>
                  </a:lnTo>
                  <a:lnTo>
                    <a:pt x="64" y="38"/>
                  </a:lnTo>
                  <a:lnTo>
                    <a:pt x="62" y="41"/>
                  </a:lnTo>
                  <a:lnTo>
                    <a:pt x="59" y="43"/>
                  </a:lnTo>
                  <a:lnTo>
                    <a:pt x="51" y="45"/>
                  </a:lnTo>
                  <a:lnTo>
                    <a:pt x="44" y="48"/>
                  </a:lnTo>
                  <a:lnTo>
                    <a:pt x="42" y="5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41" y="54"/>
                  </a:lnTo>
                  <a:lnTo>
                    <a:pt x="39" y="57"/>
                  </a:lnTo>
                  <a:lnTo>
                    <a:pt x="35" y="58"/>
                  </a:lnTo>
                  <a:lnTo>
                    <a:pt x="29" y="60"/>
                  </a:lnTo>
                  <a:lnTo>
                    <a:pt x="28" y="58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5" y="55"/>
                  </a:lnTo>
                  <a:lnTo>
                    <a:pt x="21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4" y="54"/>
                  </a:lnTo>
                  <a:lnTo>
                    <a:pt x="11" y="54"/>
                  </a:lnTo>
                  <a:lnTo>
                    <a:pt x="10" y="57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5"/>
                  </a:lnTo>
                  <a:lnTo>
                    <a:pt x="5" y="70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1" y="91"/>
                  </a:lnTo>
                  <a:lnTo>
                    <a:pt x="0" y="95"/>
                  </a:lnTo>
                  <a:lnTo>
                    <a:pt x="0" y="99"/>
                  </a:lnTo>
                  <a:lnTo>
                    <a:pt x="1" y="105"/>
                  </a:lnTo>
                  <a:lnTo>
                    <a:pt x="1" y="105"/>
                  </a:lnTo>
                  <a:lnTo>
                    <a:pt x="2" y="111"/>
                  </a:lnTo>
                  <a:lnTo>
                    <a:pt x="2" y="117"/>
                  </a:lnTo>
                  <a:lnTo>
                    <a:pt x="2" y="124"/>
                  </a:lnTo>
                  <a:lnTo>
                    <a:pt x="2" y="124"/>
                  </a:lnTo>
                  <a:lnTo>
                    <a:pt x="5" y="125"/>
                  </a:lnTo>
                  <a:lnTo>
                    <a:pt x="11" y="126"/>
                  </a:lnTo>
                  <a:lnTo>
                    <a:pt x="15" y="128"/>
                  </a:lnTo>
                  <a:lnTo>
                    <a:pt x="18" y="129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20" y="135"/>
                  </a:lnTo>
                  <a:lnTo>
                    <a:pt x="17" y="138"/>
                  </a:lnTo>
                  <a:lnTo>
                    <a:pt x="12" y="144"/>
                  </a:lnTo>
                  <a:lnTo>
                    <a:pt x="5" y="151"/>
                  </a:lnTo>
                  <a:lnTo>
                    <a:pt x="2" y="155"/>
                  </a:lnTo>
                  <a:lnTo>
                    <a:pt x="2" y="155"/>
                  </a:lnTo>
                  <a:lnTo>
                    <a:pt x="2" y="156"/>
                  </a:lnTo>
                  <a:lnTo>
                    <a:pt x="5" y="159"/>
                  </a:lnTo>
                  <a:lnTo>
                    <a:pt x="5" y="159"/>
                  </a:lnTo>
                  <a:lnTo>
                    <a:pt x="18" y="161"/>
                  </a:lnTo>
                  <a:lnTo>
                    <a:pt x="31" y="162"/>
                  </a:lnTo>
                  <a:lnTo>
                    <a:pt x="31" y="162"/>
                  </a:lnTo>
                  <a:lnTo>
                    <a:pt x="45" y="162"/>
                  </a:lnTo>
                  <a:lnTo>
                    <a:pt x="66" y="159"/>
                  </a:lnTo>
                  <a:lnTo>
                    <a:pt x="86" y="156"/>
                  </a:lnTo>
                  <a:lnTo>
                    <a:pt x="95" y="155"/>
                  </a:lnTo>
                  <a:lnTo>
                    <a:pt x="95" y="155"/>
                  </a:lnTo>
                  <a:lnTo>
                    <a:pt x="94" y="146"/>
                  </a:lnTo>
                  <a:lnTo>
                    <a:pt x="94" y="138"/>
                  </a:lnTo>
                  <a:lnTo>
                    <a:pt x="94" y="138"/>
                  </a:lnTo>
                  <a:lnTo>
                    <a:pt x="95" y="136"/>
                  </a:lnTo>
                  <a:lnTo>
                    <a:pt x="98" y="134"/>
                  </a:lnTo>
                  <a:lnTo>
                    <a:pt x="102" y="131"/>
                  </a:lnTo>
                  <a:lnTo>
                    <a:pt x="106" y="131"/>
                  </a:lnTo>
                  <a:lnTo>
                    <a:pt x="106" y="131"/>
                  </a:lnTo>
                  <a:lnTo>
                    <a:pt x="113" y="131"/>
                  </a:lnTo>
                  <a:lnTo>
                    <a:pt x="116" y="131"/>
                  </a:lnTo>
                  <a:lnTo>
                    <a:pt x="118" y="128"/>
                  </a:lnTo>
                  <a:lnTo>
                    <a:pt x="118" y="128"/>
                  </a:lnTo>
                  <a:lnTo>
                    <a:pt x="118" y="126"/>
                  </a:lnTo>
                  <a:lnTo>
                    <a:pt x="119" y="125"/>
                  </a:lnTo>
                  <a:lnTo>
                    <a:pt x="125" y="122"/>
                  </a:lnTo>
                  <a:lnTo>
                    <a:pt x="130" y="121"/>
                  </a:lnTo>
                  <a:lnTo>
                    <a:pt x="133" y="121"/>
                  </a:lnTo>
                  <a:lnTo>
                    <a:pt x="135" y="122"/>
                  </a:lnTo>
                  <a:lnTo>
                    <a:pt x="135" y="122"/>
                  </a:lnTo>
                  <a:lnTo>
                    <a:pt x="136" y="124"/>
                  </a:lnTo>
                  <a:lnTo>
                    <a:pt x="138" y="124"/>
                  </a:lnTo>
                  <a:lnTo>
                    <a:pt x="140" y="121"/>
                  </a:lnTo>
                  <a:lnTo>
                    <a:pt x="142" y="115"/>
                  </a:lnTo>
                  <a:lnTo>
                    <a:pt x="142" y="115"/>
                  </a:lnTo>
                  <a:lnTo>
                    <a:pt x="142" y="104"/>
                  </a:lnTo>
                  <a:lnTo>
                    <a:pt x="143" y="99"/>
                  </a:lnTo>
                  <a:lnTo>
                    <a:pt x="148" y="98"/>
                  </a:lnTo>
                  <a:lnTo>
                    <a:pt x="148" y="98"/>
                  </a:lnTo>
                  <a:lnTo>
                    <a:pt x="150" y="97"/>
                  </a:lnTo>
                  <a:lnTo>
                    <a:pt x="155" y="95"/>
                  </a:lnTo>
                  <a:lnTo>
                    <a:pt x="158" y="94"/>
                  </a:lnTo>
                  <a:lnTo>
                    <a:pt x="158" y="91"/>
                  </a:lnTo>
                  <a:lnTo>
                    <a:pt x="158" y="91"/>
                  </a:lnTo>
                  <a:lnTo>
                    <a:pt x="155" y="85"/>
                  </a:lnTo>
                  <a:lnTo>
                    <a:pt x="152" y="82"/>
                  </a:lnTo>
                  <a:lnTo>
                    <a:pt x="153" y="81"/>
                  </a:lnTo>
                  <a:lnTo>
                    <a:pt x="153" y="81"/>
                  </a:lnTo>
                  <a:lnTo>
                    <a:pt x="156" y="81"/>
                  </a:lnTo>
                  <a:lnTo>
                    <a:pt x="162" y="82"/>
                  </a:lnTo>
                  <a:lnTo>
                    <a:pt x="167" y="82"/>
                  </a:lnTo>
                  <a:lnTo>
                    <a:pt x="169" y="82"/>
                  </a:lnTo>
                  <a:lnTo>
                    <a:pt x="170" y="81"/>
                  </a:lnTo>
                  <a:lnTo>
                    <a:pt x="170" y="81"/>
                  </a:lnTo>
                  <a:lnTo>
                    <a:pt x="172" y="78"/>
                  </a:lnTo>
                  <a:lnTo>
                    <a:pt x="172" y="75"/>
                  </a:lnTo>
                  <a:lnTo>
                    <a:pt x="172" y="71"/>
                  </a:lnTo>
                  <a:lnTo>
                    <a:pt x="172" y="68"/>
                  </a:lnTo>
                  <a:lnTo>
                    <a:pt x="172" y="68"/>
                  </a:lnTo>
                  <a:lnTo>
                    <a:pt x="177" y="62"/>
                  </a:lnTo>
                  <a:lnTo>
                    <a:pt x="179" y="60"/>
                  </a:lnTo>
                  <a:lnTo>
                    <a:pt x="180" y="57"/>
                  </a:lnTo>
                  <a:lnTo>
                    <a:pt x="180" y="57"/>
                  </a:lnTo>
                  <a:lnTo>
                    <a:pt x="179" y="52"/>
                  </a:lnTo>
                  <a:lnTo>
                    <a:pt x="179" y="50"/>
                  </a:lnTo>
                  <a:lnTo>
                    <a:pt x="177" y="48"/>
                  </a:lnTo>
                  <a:lnTo>
                    <a:pt x="177" y="48"/>
                  </a:lnTo>
                  <a:lnTo>
                    <a:pt x="175" y="45"/>
                  </a:lnTo>
                  <a:lnTo>
                    <a:pt x="175" y="43"/>
                  </a:lnTo>
                  <a:lnTo>
                    <a:pt x="176" y="41"/>
                  </a:lnTo>
                  <a:lnTo>
                    <a:pt x="179" y="40"/>
                  </a:lnTo>
                  <a:lnTo>
                    <a:pt x="179" y="40"/>
                  </a:lnTo>
                  <a:lnTo>
                    <a:pt x="182" y="38"/>
                  </a:lnTo>
                  <a:lnTo>
                    <a:pt x="182" y="38"/>
                  </a:lnTo>
                  <a:lnTo>
                    <a:pt x="186" y="37"/>
                  </a:lnTo>
                  <a:lnTo>
                    <a:pt x="190" y="35"/>
                  </a:lnTo>
                  <a:lnTo>
                    <a:pt x="190" y="35"/>
                  </a:lnTo>
                  <a:lnTo>
                    <a:pt x="195" y="33"/>
                  </a:lnTo>
                  <a:lnTo>
                    <a:pt x="202" y="30"/>
                  </a:lnTo>
                  <a:lnTo>
                    <a:pt x="207" y="28"/>
                  </a:lnTo>
                  <a:lnTo>
                    <a:pt x="212" y="30"/>
                  </a:lnTo>
                  <a:lnTo>
                    <a:pt x="212" y="30"/>
                  </a:lnTo>
                  <a:lnTo>
                    <a:pt x="214" y="30"/>
                  </a:lnTo>
                  <a:lnTo>
                    <a:pt x="219" y="30"/>
                  </a:lnTo>
                  <a:lnTo>
                    <a:pt x="223" y="27"/>
                  </a:lnTo>
                  <a:lnTo>
                    <a:pt x="227" y="24"/>
                  </a:lnTo>
                  <a:lnTo>
                    <a:pt x="227" y="24"/>
                  </a:lnTo>
                  <a:lnTo>
                    <a:pt x="223" y="23"/>
                  </a:lnTo>
                  <a:lnTo>
                    <a:pt x="220" y="23"/>
                  </a:lnTo>
                  <a:lnTo>
                    <a:pt x="220" y="2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8" name="Freeform 355"/>
            <p:cNvSpPr>
              <a:spLocks/>
            </p:cNvSpPr>
            <p:nvPr/>
          </p:nvSpPr>
          <p:spPr bwMode="auto">
            <a:xfrm>
              <a:off x="5482437" y="2762280"/>
              <a:ext cx="376291" cy="339511"/>
            </a:xfrm>
            <a:custGeom>
              <a:avLst/>
              <a:gdLst/>
              <a:ahLst/>
              <a:cxnLst>
                <a:cxn ang="0">
                  <a:pos x="245" y="13"/>
                </a:cxn>
                <a:cxn ang="0">
                  <a:pos x="231" y="1"/>
                </a:cxn>
                <a:cxn ang="0">
                  <a:pos x="218" y="3"/>
                </a:cxn>
                <a:cxn ang="0">
                  <a:pos x="202" y="4"/>
                </a:cxn>
                <a:cxn ang="0">
                  <a:pos x="181" y="13"/>
                </a:cxn>
                <a:cxn ang="0">
                  <a:pos x="171" y="17"/>
                </a:cxn>
                <a:cxn ang="0">
                  <a:pos x="174" y="26"/>
                </a:cxn>
                <a:cxn ang="0">
                  <a:pos x="172" y="38"/>
                </a:cxn>
                <a:cxn ang="0">
                  <a:pos x="167" y="54"/>
                </a:cxn>
                <a:cxn ang="0">
                  <a:pos x="157" y="58"/>
                </a:cxn>
                <a:cxn ang="0">
                  <a:pos x="150" y="61"/>
                </a:cxn>
                <a:cxn ang="0">
                  <a:pos x="145" y="73"/>
                </a:cxn>
                <a:cxn ang="0">
                  <a:pos x="137" y="91"/>
                </a:cxn>
                <a:cxn ang="0">
                  <a:pos x="130" y="98"/>
                </a:cxn>
                <a:cxn ang="0">
                  <a:pos x="114" y="101"/>
                </a:cxn>
                <a:cxn ang="0">
                  <a:pos x="108" y="107"/>
                </a:cxn>
                <a:cxn ang="0">
                  <a:pos x="90" y="112"/>
                </a:cxn>
                <a:cxn ang="0">
                  <a:pos x="90" y="131"/>
                </a:cxn>
                <a:cxn ang="0">
                  <a:pos x="26" y="138"/>
                </a:cxn>
                <a:cxn ang="0">
                  <a:pos x="7" y="144"/>
                </a:cxn>
                <a:cxn ang="0">
                  <a:pos x="24" y="158"/>
                </a:cxn>
                <a:cxn ang="0">
                  <a:pos x="30" y="174"/>
                </a:cxn>
                <a:cxn ang="0">
                  <a:pos x="37" y="182"/>
                </a:cxn>
                <a:cxn ang="0">
                  <a:pos x="29" y="189"/>
                </a:cxn>
                <a:cxn ang="0">
                  <a:pos x="12" y="203"/>
                </a:cxn>
                <a:cxn ang="0">
                  <a:pos x="30" y="212"/>
                </a:cxn>
                <a:cxn ang="0">
                  <a:pos x="47" y="208"/>
                </a:cxn>
                <a:cxn ang="0">
                  <a:pos x="66" y="211"/>
                </a:cxn>
                <a:cxn ang="0">
                  <a:pos x="89" y="208"/>
                </a:cxn>
                <a:cxn ang="0">
                  <a:pos x="96" y="216"/>
                </a:cxn>
                <a:cxn ang="0">
                  <a:pos x="103" y="229"/>
                </a:cxn>
                <a:cxn ang="0">
                  <a:pos x="117" y="238"/>
                </a:cxn>
                <a:cxn ang="0">
                  <a:pos x="121" y="239"/>
                </a:cxn>
                <a:cxn ang="0">
                  <a:pos x="141" y="229"/>
                </a:cxn>
                <a:cxn ang="0">
                  <a:pos x="158" y="228"/>
                </a:cxn>
                <a:cxn ang="0">
                  <a:pos x="162" y="218"/>
                </a:cxn>
                <a:cxn ang="0">
                  <a:pos x="150" y="194"/>
                </a:cxn>
                <a:cxn ang="0">
                  <a:pos x="141" y="185"/>
                </a:cxn>
                <a:cxn ang="0">
                  <a:pos x="145" y="174"/>
                </a:cxn>
                <a:cxn ang="0">
                  <a:pos x="161" y="169"/>
                </a:cxn>
                <a:cxn ang="0">
                  <a:pos x="168" y="166"/>
                </a:cxn>
                <a:cxn ang="0">
                  <a:pos x="182" y="159"/>
                </a:cxn>
                <a:cxn ang="0">
                  <a:pos x="190" y="151"/>
                </a:cxn>
                <a:cxn ang="0">
                  <a:pos x="204" y="131"/>
                </a:cxn>
                <a:cxn ang="0">
                  <a:pos x="212" y="122"/>
                </a:cxn>
                <a:cxn ang="0">
                  <a:pos x="221" y="114"/>
                </a:cxn>
                <a:cxn ang="0">
                  <a:pos x="224" y="102"/>
                </a:cxn>
                <a:cxn ang="0">
                  <a:pos x="232" y="90"/>
                </a:cxn>
                <a:cxn ang="0">
                  <a:pos x="224" y="83"/>
                </a:cxn>
                <a:cxn ang="0">
                  <a:pos x="215" y="68"/>
                </a:cxn>
                <a:cxn ang="0">
                  <a:pos x="212" y="53"/>
                </a:cxn>
                <a:cxn ang="0">
                  <a:pos x="221" y="44"/>
                </a:cxn>
                <a:cxn ang="0">
                  <a:pos x="244" y="48"/>
                </a:cxn>
                <a:cxn ang="0">
                  <a:pos x="263" y="37"/>
                </a:cxn>
              </a:cxnLst>
              <a:rect l="0" t="0" r="r" b="b"/>
              <a:pathLst>
                <a:path w="266" h="240">
                  <a:moveTo>
                    <a:pt x="254" y="26"/>
                  </a:moveTo>
                  <a:lnTo>
                    <a:pt x="254" y="26"/>
                  </a:lnTo>
                  <a:lnTo>
                    <a:pt x="249" y="21"/>
                  </a:lnTo>
                  <a:lnTo>
                    <a:pt x="246" y="19"/>
                  </a:lnTo>
                  <a:lnTo>
                    <a:pt x="245" y="13"/>
                  </a:lnTo>
                  <a:lnTo>
                    <a:pt x="245" y="13"/>
                  </a:lnTo>
                  <a:lnTo>
                    <a:pt x="244" y="11"/>
                  </a:lnTo>
                  <a:lnTo>
                    <a:pt x="241" y="9"/>
                  </a:lnTo>
                  <a:lnTo>
                    <a:pt x="231" y="1"/>
                  </a:lnTo>
                  <a:lnTo>
                    <a:pt x="231" y="1"/>
                  </a:lnTo>
                  <a:lnTo>
                    <a:pt x="225" y="1"/>
                  </a:lnTo>
                  <a:lnTo>
                    <a:pt x="225" y="1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18" y="3"/>
                  </a:lnTo>
                  <a:lnTo>
                    <a:pt x="214" y="6"/>
                  </a:lnTo>
                  <a:lnTo>
                    <a:pt x="209" y="6"/>
                  </a:lnTo>
                  <a:lnTo>
                    <a:pt x="207" y="6"/>
                  </a:lnTo>
                  <a:lnTo>
                    <a:pt x="207" y="6"/>
                  </a:lnTo>
                  <a:lnTo>
                    <a:pt x="202" y="4"/>
                  </a:lnTo>
                  <a:lnTo>
                    <a:pt x="197" y="6"/>
                  </a:lnTo>
                  <a:lnTo>
                    <a:pt x="190" y="9"/>
                  </a:lnTo>
                  <a:lnTo>
                    <a:pt x="185" y="11"/>
                  </a:lnTo>
                  <a:lnTo>
                    <a:pt x="185" y="11"/>
                  </a:lnTo>
                  <a:lnTo>
                    <a:pt x="181" y="13"/>
                  </a:lnTo>
                  <a:lnTo>
                    <a:pt x="177" y="14"/>
                  </a:lnTo>
                  <a:lnTo>
                    <a:pt x="177" y="14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7"/>
                  </a:lnTo>
                  <a:lnTo>
                    <a:pt x="170" y="19"/>
                  </a:lnTo>
                  <a:lnTo>
                    <a:pt x="170" y="21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4" y="26"/>
                  </a:lnTo>
                  <a:lnTo>
                    <a:pt x="174" y="28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74" y="36"/>
                  </a:lnTo>
                  <a:lnTo>
                    <a:pt x="172" y="38"/>
                  </a:lnTo>
                  <a:lnTo>
                    <a:pt x="167" y="44"/>
                  </a:lnTo>
                  <a:lnTo>
                    <a:pt x="167" y="44"/>
                  </a:lnTo>
                  <a:lnTo>
                    <a:pt x="167" y="47"/>
                  </a:lnTo>
                  <a:lnTo>
                    <a:pt x="167" y="51"/>
                  </a:lnTo>
                  <a:lnTo>
                    <a:pt x="167" y="54"/>
                  </a:lnTo>
                  <a:lnTo>
                    <a:pt x="165" y="57"/>
                  </a:lnTo>
                  <a:lnTo>
                    <a:pt x="165" y="57"/>
                  </a:lnTo>
                  <a:lnTo>
                    <a:pt x="164" y="58"/>
                  </a:lnTo>
                  <a:lnTo>
                    <a:pt x="162" y="58"/>
                  </a:lnTo>
                  <a:lnTo>
                    <a:pt x="157" y="58"/>
                  </a:lnTo>
                  <a:lnTo>
                    <a:pt x="151" y="57"/>
                  </a:lnTo>
                  <a:lnTo>
                    <a:pt x="148" y="57"/>
                  </a:lnTo>
                  <a:lnTo>
                    <a:pt x="148" y="57"/>
                  </a:lnTo>
                  <a:lnTo>
                    <a:pt x="147" y="58"/>
                  </a:lnTo>
                  <a:lnTo>
                    <a:pt x="150" y="61"/>
                  </a:lnTo>
                  <a:lnTo>
                    <a:pt x="153" y="67"/>
                  </a:lnTo>
                  <a:lnTo>
                    <a:pt x="153" y="67"/>
                  </a:lnTo>
                  <a:lnTo>
                    <a:pt x="153" y="70"/>
                  </a:lnTo>
                  <a:lnTo>
                    <a:pt x="150" y="71"/>
                  </a:lnTo>
                  <a:lnTo>
                    <a:pt x="145" y="73"/>
                  </a:lnTo>
                  <a:lnTo>
                    <a:pt x="143" y="74"/>
                  </a:lnTo>
                  <a:lnTo>
                    <a:pt x="143" y="74"/>
                  </a:lnTo>
                  <a:lnTo>
                    <a:pt x="138" y="75"/>
                  </a:lnTo>
                  <a:lnTo>
                    <a:pt x="137" y="80"/>
                  </a:lnTo>
                  <a:lnTo>
                    <a:pt x="137" y="91"/>
                  </a:lnTo>
                  <a:lnTo>
                    <a:pt x="137" y="91"/>
                  </a:lnTo>
                  <a:lnTo>
                    <a:pt x="135" y="97"/>
                  </a:lnTo>
                  <a:lnTo>
                    <a:pt x="133" y="100"/>
                  </a:lnTo>
                  <a:lnTo>
                    <a:pt x="131" y="100"/>
                  </a:lnTo>
                  <a:lnTo>
                    <a:pt x="130" y="98"/>
                  </a:lnTo>
                  <a:lnTo>
                    <a:pt x="130" y="98"/>
                  </a:lnTo>
                  <a:lnTo>
                    <a:pt x="128" y="97"/>
                  </a:lnTo>
                  <a:lnTo>
                    <a:pt x="125" y="97"/>
                  </a:lnTo>
                  <a:lnTo>
                    <a:pt x="120" y="98"/>
                  </a:lnTo>
                  <a:lnTo>
                    <a:pt x="114" y="101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11" y="107"/>
                  </a:lnTo>
                  <a:lnTo>
                    <a:pt x="108" y="107"/>
                  </a:lnTo>
                  <a:lnTo>
                    <a:pt x="101" y="107"/>
                  </a:lnTo>
                  <a:lnTo>
                    <a:pt x="101" y="107"/>
                  </a:lnTo>
                  <a:lnTo>
                    <a:pt x="97" y="107"/>
                  </a:lnTo>
                  <a:lnTo>
                    <a:pt x="93" y="110"/>
                  </a:lnTo>
                  <a:lnTo>
                    <a:pt x="90" y="112"/>
                  </a:lnTo>
                  <a:lnTo>
                    <a:pt x="89" y="114"/>
                  </a:lnTo>
                  <a:lnTo>
                    <a:pt x="89" y="114"/>
                  </a:lnTo>
                  <a:lnTo>
                    <a:pt x="89" y="122"/>
                  </a:lnTo>
                  <a:lnTo>
                    <a:pt x="90" y="131"/>
                  </a:lnTo>
                  <a:lnTo>
                    <a:pt x="90" y="131"/>
                  </a:lnTo>
                  <a:lnTo>
                    <a:pt x="81" y="132"/>
                  </a:lnTo>
                  <a:lnTo>
                    <a:pt x="61" y="135"/>
                  </a:lnTo>
                  <a:lnTo>
                    <a:pt x="40" y="138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13" y="137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5" y="139"/>
                  </a:lnTo>
                  <a:lnTo>
                    <a:pt x="7" y="144"/>
                  </a:lnTo>
                  <a:lnTo>
                    <a:pt x="7" y="144"/>
                  </a:lnTo>
                  <a:lnTo>
                    <a:pt x="10" y="148"/>
                  </a:lnTo>
                  <a:lnTo>
                    <a:pt x="15" y="152"/>
                  </a:lnTo>
                  <a:lnTo>
                    <a:pt x="19" y="155"/>
                  </a:lnTo>
                  <a:lnTo>
                    <a:pt x="24" y="158"/>
                  </a:lnTo>
                  <a:lnTo>
                    <a:pt x="24" y="158"/>
                  </a:lnTo>
                  <a:lnTo>
                    <a:pt x="27" y="159"/>
                  </a:lnTo>
                  <a:lnTo>
                    <a:pt x="29" y="162"/>
                  </a:lnTo>
                  <a:lnTo>
                    <a:pt x="30" y="168"/>
                  </a:lnTo>
                  <a:lnTo>
                    <a:pt x="30" y="174"/>
                  </a:lnTo>
                  <a:lnTo>
                    <a:pt x="32" y="175"/>
                  </a:lnTo>
                  <a:lnTo>
                    <a:pt x="32" y="176"/>
                  </a:lnTo>
                  <a:lnTo>
                    <a:pt x="32" y="176"/>
                  </a:lnTo>
                  <a:lnTo>
                    <a:pt x="34" y="178"/>
                  </a:lnTo>
                  <a:lnTo>
                    <a:pt x="37" y="182"/>
                  </a:lnTo>
                  <a:lnTo>
                    <a:pt x="39" y="186"/>
                  </a:lnTo>
                  <a:lnTo>
                    <a:pt x="37" y="188"/>
                  </a:lnTo>
                  <a:lnTo>
                    <a:pt x="36" y="188"/>
                  </a:lnTo>
                  <a:lnTo>
                    <a:pt x="36" y="188"/>
                  </a:lnTo>
                  <a:lnTo>
                    <a:pt x="29" y="189"/>
                  </a:lnTo>
                  <a:lnTo>
                    <a:pt x="22" y="192"/>
                  </a:lnTo>
                  <a:lnTo>
                    <a:pt x="22" y="192"/>
                  </a:lnTo>
                  <a:lnTo>
                    <a:pt x="17" y="195"/>
                  </a:lnTo>
                  <a:lnTo>
                    <a:pt x="15" y="199"/>
                  </a:lnTo>
                  <a:lnTo>
                    <a:pt x="12" y="203"/>
                  </a:lnTo>
                  <a:lnTo>
                    <a:pt x="12" y="209"/>
                  </a:lnTo>
                  <a:lnTo>
                    <a:pt x="12" y="209"/>
                  </a:lnTo>
                  <a:lnTo>
                    <a:pt x="12" y="213"/>
                  </a:lnTo>
                  <a:lnTo>
                    <a:pt x="12" y="213"/>
                  </a:lnTo>
                  <a:lnTo>
                    <a:pt x="30" y="212"/>
                  </a:lnTo>
                  <a:lnTo>
                    <a:pt x="39" y="212"/>
                  </a:lnTo>
                  <a:lnTo>
                    <a:pt x="42" y="211"/>
                  </a:lnTo>
                  <a:lnTo>
                    <a:pt x="42" y="211"/>
                  </a:lnTo>
                  <a:lnTo>
                    <a:pt x="44" y="209"/>
                  </a:lnTo>
                  <a:lnTo>
                    <a:pt x="47" y="208"/>
                  </a:lnTo>
                  <a:lnTo>
                    <a:pt x="52" y="208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59" y="211"/>
                  </a:lnTo>
                  <a:lnTo>
                    <a:pt x="66" y="211"/>
                  </a:lnTo>
                  <a:lnTo>
                    <a:pt x="73" y="211"/>
                  </a:lnTo>
                  <a:lnTo>
                    <a:pt x="80" y="209"/>
                  </a:lnTo>
                  <a:lnTo>
                    <a:pt x="80" y="209"/>
                  </a:lnTo>
                  <a:lnTo>
                    <a:pt x="86" y="206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3" y="212"/>
                  </a:lnTo>
                  <a:lnTo>
                    <a:pt x="93" y="212"/>
                  </a:lnTo>
                  <a:lnTo>
                    <a:pt x="93" y="215"/>
                  </a:lnTo>
                  <a:lnTo>
                    <a:pt x="96" y="216"/>
                  </a:lnTo>
                  <a:lnTo>
                    <a:pt x="100" y="221"/>
                  </a:lnTo>
                  <a:lnTo>
                    <a:pt x="100" y="221"/>
                  </a:lnTo>
                  <a:lnTo>
                    <a:pt x="101" y="223"/>
                  </a:lnTo>
                  <a:lnTo>
                    <a:pt x="101" y="226"/>
                  </a:lnTo>
                  <a:lnTo>
                    <a:pt x="103" y="229"/>
                  </a:lnTo>
                  <a:lnTo>
                    <a:pt x="103" y="232"/>
                  </a:lnTo>
                  <a:lnTo>
                    <a:pt x="103" y="232"/>
                  </a:lnTo>
                  <a:lnTo>
                    <a:pt x="106" y="235"/>
                  </a:lnTo>
                  <a:lnTo>
                    <a:pt x="108" y="235"/>
                  </a:lnTo>
                  <a:lnTo>
                    <a:pt x="117" y="238"/>
                  </a:lnTo>
                  <a:lnTo>
                    <a:pt x="117" y="238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21" y="239"/>
                  </a:lnTo>
                  <a:lnTo>
                    <a:pt x="121" y="239"/>
                  </a:lnTo>
                  <a:lnTo>
                    <a:pt x="125" y="230"/>
                  </a:lnTo>
                  <a:lnTo>
                    <a:pt x="130" y="229"/>
                  </a:lnTo>
                  <a:lnTo>
                    <a:pt x="135" y="229"/>
                  </a:lnTo>
                  <a:lnTo>
                    <a:pt x="135" y="229"/>
                  </a:lnTo>
                  <a:lnTo>
                    <a:pt x="141" y="229"/>
                  </a:lnTo>
                  <a:lnTo>
                    <a:pt x="144" y="229"/>
                  </a:lnTo>
                  <a:lnTo>
                    <a:pt x="147" y="228"/>
                  </a:lnTo>
                  <a:lnTo>
                    <a:pt x="151" y="228"/>
                  </a:lnTo>
                  <a:lnTo>
                    <a:pt x="151" y="228"/>
                  </a:lnTo>
                  <a:lnTo>
                    <a:pt x="158" y="228"/>
                  </a:lnTo>
                  <a:lnTo>
                    <a:pt x="161" y="228"/>
                  </a:lnTo>
                  <a:lnTo>
                    <a:pt x="162" y="225"/>
                  </a:lnTo>
                  <a:lnTo>
                    <a:pt x="162" y="225"/>
                  </a:lnTo>
                  <a:lnTo>
                    <a:pt x="164" y="222"/>
                  </a:lnTo>
                  <a:lnTo>
                    <a:pt x="162" y="218"/>
                  </a:lnTo>
                  <a:lnTo>
                    <a:pt x="157" y="211"/>
                  </a:lnTo>
                  <a:lnTo>
                    <a:pt x="157" y="211"/>
                  </a:lnTo>
                  <a:lnTo>
                    <a:pt x="153" y="203"/>
                  </a:lnTo>
                  <a:lnTo>
                    <a:pt x="150" y="198"/>
                  </a:lnTo>
                  <a:lnTo>
                    <a:pt x="150" y="194"/>
                  </a:lnTo>
                  <a:lnTo>
                    <a:pt x="150" y="194"/>
                  </a:lnTo>
                  <a:lnTo>
                    <a:pt x="150" y="192"/>
                  </a:lnTo>
                  <a:lnTo>
                    <a:pt x="148" y="189"/>
                  </a:lnTo>
                  <a:lnTo>
                    <a:pt x="145" y="188"/>
                  </a:lnTo>
                  <a:lnTo>
                    <a:pt x="141" y="185"/>
                  </a:lnTo>
                  <a:lnTo>
                    <a:pt x="140" y="184"/>
                  </a:lnTo>
                  <a:lnTo>
                    <a:pt x="140" y="182"/>
                  </a:lnTo>
                  <a:lnTo>
                    <a:pt x="140" y="182"/>
                  </a:lnTo>
                  <a:lnTo>
                    <a:pt x="141" y="178"/>
                  </a:lnTo>
                  <a:lnTo>
                    <a:pt x="145" y="174"/>
                  </a:lnTo>
                  <a:lnTo>
                    <a:pt x="153" y="166"/>
                  </a:lnTo>
                  <a:lnTo>
                    <a:pt x="153" y="166"/>
                  </a:lnTo>
                  <a:lnTo>
                    <a:pt x="154" y="166"/>
                  </a:lnTo>
                  <a:lnTo>
                    <a:pt x="158" y="168"/>
                  </a:lnTo>
                  <a:lnTo>
                    <a:pt x="161" y="169"/>
                  </a:lnTo>
                  <a:lnTo>
                    <a:pt x="162" y="169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5" y="166"/>
                  </a:lnTo>
                  <a:lnTo>
                    <a:pt x="168" y="166"/>
                  </a:lnTo>
                  <a:lnTo>
                    <a:pt x="175" y="168"/>
                  </a:lnTo>
                  <a:lnTo>
                    <a:pt x="175" y="168"/>
                  </a:lnTo>
                  <a:lnTo>
                    <a:pt x="177" y="166"/>
                  </a:lnTo>
                  <a:lnTo>
                    <a:pt x="180" y="164"/>
                  </a:lnTo>
                  <a:lnTo>
                    <a:pt x="182" y="159"/>
                  </a:lnTo>
                  <a:lnTo>
                    <a:pt x="184" y="155"/>
                  </a:lnTo>
                  <a:lnTo>
                    <a:pt x="184" y="155"/>
                  </a:lnTo>
                  <a:lnTo>
                    <a:pt x="184" y="154"/>
                  </a:lnTo>
                  <a:lnTo>
                    <a:pt x="185" y="152"/>
                  </a:lnTo>
                  <a:lnTo>
                    <a:pt x="190" y="151"/>
                  </a:lnTo>
                  <a:lnTo>
                    <a:pt x="197" y="148"/>
                  </a:lnTo>
                  <a:lnTo>
                    <a:pt x="197" y="148"/>
                  </a:lnTo>
                  <a:lnTo>
                    <a:pt x="201" y="139"/>
                  </a:lnTo>
                  <a:lnTo>
                    <a:pt x="204" y="131"/>
                  </a:lnTo>
                  <a:lnTo>
                    <a:pt x="204" y="131"/>
                  </a:lnTo>
                  <a:lnTo>
                    <a:pt x="205" y="129"/>
                  </a:lnTo>
                  <a:lnTo>
                    <a:pt x="208" y="128"/>
                  </a:lnTo>
                  <a:lnTo>
                    <a:pt x="211" y="127"/>
                  </a:lnTo>
                  <a:lnTo>
                    <a:pt x="212" y="125"/>
                  </a:lnTo>
                  <a:lnTo>
                    <a:pt x="212" y="122"/>
                  </a:lnTo>
                  <a:lnTo>
                    <a:pt x="212" y="122"/>
                  </a:lnTo>
                  <a:lnTo>
                    <a:pt x="214" y="118"/>
                  </a:lnTo>
                  <a:lnTo>
                    <a:pt x="215" y="115"/>
                  </a:lnTo>
                  <a:lnTo>
                    <a:pt x="218" y="114"/>
                  </a:lnTo>
                  <a:lnTo>
                    <a:pt x="221" y="114"/>
                  </a:lnTo>
                  <a:lnTo>
                    <a:pt x="221" y="114"/>
                  </a:lnTo>
                  <a:lnTo>
                    <a:pt x="222" y="112"/>
                  </a:lnTo>
                  <a:lnTo>
                    <a:pt x="224" y="110"/>
                  </a:lnTo>
                  <a:lnTo>
                    <a:pt x="224" y="102"/>
                  </a:lnTo>
                  <a:lnTo>
                    <a:pt x="224" y="102"/>
                  </a:lnTo>
                  <a:lnTo>
                    <a:pt x="224" y="98"/>
                  </a:lnTo>
                  <a:lnTo>
                    <a:pt x="226" y="94"/>
                  </a:lnTo>
                  <a:lnTo>
                    <a:pt x="228" y="91"/>
                  </a:lnTo>
                  <a:lnTo>
                    <a:pt x="232" y="90"/>
                  </a:lnTo>
                  <a:lnTo>
                    <a:pt x="232" y="90"/>
                  </a:lnTo>
                  <a:lnTo>
                    <a:pt x="234" y="90"/>
                  </a:lnTo>
                  <a:lnTo>
                    <a:pt x="234" y="88"/>
                  </a:lnTo>
                  <a:lnTo>
                    <a:pt x="232" y="85"/>
                  </a:lnTo>
                  <a:lnTo>
                    <a:pt x="228" y="83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22" y="83"/>
                  </a:lnTo>
                  <a:lnTo>
                    <a:pt x="221" y="81"/>
                  </a:lnTo>
                  <a:lnTo>
                    <a:pt x="217" y="75"/>
                  </a:lnTo>
                  <a:lnTo>
                    <a:pt x="215" y="68"/>
                  </a:lnTo>
                  <a:lnTo>
                    <a:pt x="215" y="68"/>
                  </a:lnTo>
                  <a:lnTo>
                    <a:pt x="215" y="61"/>
                  </a:lnTo>
                  <a:lnTo>
                    <a:pt x="214" y="56"/>
                  </a:lnTo>
                  <a:lnTo>
                    <a:pt x="212" y="53"/>
                  </a:lnTo>
                  <a:lnTo>
                    <a:pt x="212" y="53"/>
                  </a:lnTo>
                  <a:lnTo>
                    <a:pt x="211" y="50"/>
                  </a:lnTo>
                  <a:lnTo>
                    <a:pt x="212" y="47"/>
                  </a:lnTo>
                  <a:lnTo>
                    <a:pt x="215" y="44"/>
                  </a:lnTo>
                  <a:lnTo>
                    <a:pt x="221" y="44"/>
                  </a:lnTo>
                  <a:lnTo>
                    <a:pt x="221" y="44"/>
                  </a:lnTo>
                  <a:lnTo>
                    <a:pt x="226" y="44"/>
                  </a:lnTo>
                  <a:lnTo>
                    <a:pt x="234" y="47"/>
                  </a:lnTo>
                  <a:lnTo>
                    <a:pt x="239" y="48"/>
                  </a:lnTo>
                  <a:lnTo>
                    <a:pt x="242" y="48"/>
                  </a:lnTo>
                  <a:lnTo>
                    <a:pt x="244" y="48"/>
                  </a:lnTo>
                  <a:lnTo>
                    <a:pt x="244" y="48"/>
                  </a:lnTo>
                  <a:lnTo>
                    <a:pt x="254" y="44"/>
                  </a:lnTo>
                  <a:lnTo>
                    <a:pt x="261" y="41"/>
                  </a:lnTo>
                  <a:lnTo>
                    <a:pt x="261" y="41"/>
                  </a:lnTo>
                  <a:lnTo>
                    <a:pt x="263" y="37"/>
                  </a:lnTo>
                  <a:lnTo>
                    <a:pt x="266" y="31"/>
                  </a:lnTo>
                  <a:lnTo>
                    <a:pt x="266" y="31"/>
                  </a:lnTo>
                  <a:lnTo>
                    <a:pt x="254" y="26"/>
                  </a:lnTo>
                  <a:lnTo>
                    <a:pt x="254" y="26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39" name="Freeform 356"/>
            <p:cNvSpPr>
              <a:spLocks noEditPoints="1"/>
            </p:cNvSpPr>
            <p:nvPr/>
          </p:nvSpPr>
          <p:spPr bwMode="auto">
            <a:xfrm>
              <a:off x="6239263" y="3524766"/>
              <a:ext cx="1038338" cy="366389"/>
            </a:xfrm>
            <a:custGeom>
              <a:avLst/>
              <a:gdLst/>
              <a:ahLst/>
              <a:cxnLst>
                <a:cxn ang="0">
                  <a:pos x="397" y="182"/>
                </a:cxn>
                <a:cxn ang="0">
                  <a:pos x="406" y="138"/>
                </a:cxn>
                <a:cxn ang="0">
                  <a:pos x="418" y="167"/>
                </a:cxn>
                <a:cxn ang="0">
                  <a:pos x="431" y="135"/>
                </a:cxn>
                <a:cxn ang="0">
                  <a:pos x="448" y="103"/>
                </a:cxn>
                <a:cxn ang="0">
                  <a:pos x="396" y="103"/>
                </a:cxn>
                <a:cxn ang="0">
                  <a:pos x="461" y="84"/>
                </a:cxn>
                <a:cxn ang="0">
                  <a:pos x="420" y="71"/>
                </a:cxn>
                <a:cxn ang="0">
                  <a:pos x="389" y="103"/>
                </a:cxn>
                <a:cxn ang="0">
                  <a:pos x="169" y="162"/>
                </a:cxn>
                <a:cxn ang="0">
                  <a:pos x="181" y="134"/>
                </a:cxn>
                <a:cxn ang="0">
                  <a:pos x="167" y="127"/>
                </a:cxn>
                <a:cxn ang="0">
                  <a:pos x="151" y="123"/>
                </a:cxn>
                <a:cxn ang="0">
                  <a:pos x="132" y="97"/>
                </a:cxn>
                <a:cxn ang="0">
                  <a:pos x="115" y="74"/>
                </a:cxn>
                <a:cxn ang="0">
                  <a:pos x="86" y="57"/>
                </a:cxn>
                <a:cxn ang="0">
                  <a:pos x="41" y="13"/>
                </a:cxn>
                <a:cxn ang="0">
                  <a:pos x="6" y="19"/>
                </a:cxn>
                <a:cxn ang="0">
                  <a:pos x="57" y="81"/>
                </a:cxn>
                <a:cxn ang="0">
                  <a:pos x="110" y="152"/>
                </a:cxn>
                <a:cxn ang="0">
                  <a:pos x="154" y="184"/>
                </a:cxn>
                <a:cxn ang="0">
                  <a:pos x="537" y="74"/>
                </a:cxn>
                <a:cxn ang="0">
                  <a:pos x="517" y="64"/>
                </a:cxn>
                <a:cxn ang="0">
                  <a:pos x="528" y="86"/>
                </a:cxn>
                <a:cxn ang="0">
                  <a:pos x="502" y="142"/>
                </a:cxn>
                <a:cxn ang="0">
                  <a:pos x="421" y="228"/>
                </a:cxn>
                <a:cxn ang="0">
                  <a:pos x="443" y="232"/>
                </a:cxn>
                <a:cxn ang="0">
                  <a:pos x="525" y="144"/>
                </a:cxn>
                <a:cxn ang="0">
                  <a:pos x="568" y="148"/>
                </a:cxn>
                <a:cxn ang="0">
                  <a:pos x="276" y="214"/>
                </a:cxn>
                <a:cxn ang="0">
                  <a:pos x="245" y="199"/>
                </a:cxn>
                <a:cxn ang="0">
                  <a:pos x="174" y="188"/>
                </a:cxn>
                <a:cxn ang="0">
                  <a:pos x="181" y="211"/>
                </a:cxn>
                <a:cxn ang="0">
                  <a:pos x="246" y="225"/>
                </a:cxn>
                <a:cxn ang="0">
                  <a:pos x="310" y="231"/>
                </a:cxn>
                <a:cxn ang="0">
                  <a:pos x="677" y="117"/>
                </a:cxn>
                <a:cxn ang="0">
                  <a:pos x="636" y="145"/>
                </a:cxn>
                <a:cxn ang="0">
                  <a:pos x="586" y="101"/>
                </a:cxn>
                <a:cxn ang="0">
                  <a:pos x="586" y="120"/>
                </a:cxn>
                <a:cxn ang="0">
                  <a:pos x="606" y="134"/>
                </a:cxn>
                <a:cxn ang="0">
                  <a:pos x="606" y="158"/>
                </a:cxn>
                <a:cxn ang="0">
                  <a:pos x="642" y="165"/>
                </a:cxn>
                <a:cxn ang="0">
                  <a:pos x="702" y="211"/>
                </a:cxn>
                <a:cxn ang="0">
                  <a:pos x="717" y="224"/>
                </a:cxn>
                <a:cxn ang="0">
                  <a:pos x="470" y="239"/>
                </a:cxn>
                <a:cxn ang="0">
                  <a:pos x="454" y="259"/>
                </a:cxn>
                <a:cxn ang="0">
                  <a:pos x="474" y="236"/>
                </a:cxn>
                <a:cxn ang="0">
                  <a:pos x="377" y="76"/>
                </a:cxn>
                <a:cxn ang="0">
                  <a:pos x="353" y="37"/>
                </a:cxn>
                <a:cxn ang="0">
                  <a:pos x="343" y="22"/>
                </a:cxn>
                <a:cxn ang="0">
                  <a:pos x="316" y="50"/>
                </a:cxn>
                <a:cxn ang="0">
                  <a:pos x="282" y="67"/>
                </a:cxn>
                <a:cxn ang="0">
                  <a:pos x="235" y="71"/>
                </a:cxn>
                <a:cxn ang="0">
                  <a:pos x="215" y="81"/>
                </a:cxn>
                <a:cxn ang="0">
                  <a:pos x="242" y="135"/>
                </a:cxn>
                <a:cxn ang="0">
                  <a:pos x="286" y="145"/>
                </a:cxn>
                <a:cxn ang="0">
                  <a:pos x="336" y="134"/>
                </a:cxn>
                <a:cxn ang="0">
                  <a:pos x="406" y="259"/>
                </a:cxn>
                <a:cxn ang="0">
                  <a:pos x="347" y="228"/>
                </a:cxn>
                <a:cxn ang="0">
                  <a:pos x="356" y="239"/>
                </a:cxn>
                <a:cxn ang="0">
                  <a:pos x="354" y="225"/>
                </a:cxn>
              </a:cxnLst>
              <a:rect l="0" t="0" r="r" b="b"/>
              <a:pathLst>
                <a:path w="734" h="259">
                  <a:moveTo>
                    <a:pt x="386" y="150"/>
                  </a:moveTo>
                  <a:lnTo>
                    <a:pt x="386" y="150"/>
                  </a:lnTo>
                  <a:lnTo>
                    <a:pt x="387" y="150"/>
                  </a:lnTo>
                  <a:lnTo>
                    <a:pt x="390" y="151"/>
                  </a:lnTo>
                  <a:lnTo>
                    <a:pt x="391" y="155"/>
                  </a:lnTo>
                  <a:lnTo>
                    <a:pt x="391" y="161"/>
                  </a:lnTo>
                  <a:lnTo>
                    <a:pt x="390" y="167"/>
                  </a:lnTo>
                  <a:lnTo>
                    <a:pt x="390" y="167"/>
                  </a:lnTo>
                  <a:lnTo>
                    <a:pt x="389" y="179"/>
                  </a:lnTo>
                  <a:lnTo>
                    <a:pt x="389" y="184"/>
                  </a:lnTo>
                  <a:lnTo>
                    <a:pt x="390" y="185"/>
                  </a:lnTo>
                  <a:lnTo>
                    <a:pt x="393" y="185"/>
                  </a:lnTo>
                  <a:lnTo>
                    <a:pt x="393" y="185"/>
                  </a:lnTo>
                  <a:lnTo>
                    <a:pt x="397" y="182"/>
                  </a:lnTo>
                  <a:lnTo>
                    <a:pt x="400" y="178"/>
                  </a:lnTo>
                  <a:lnTo>
                    <a:pt x="401" y="172"/>
                  </a:lnTo>
                  <a:lnTo>
                    <a:pt x="401" y="171"/>
                  </a:lnTo>
                  <a:lnTo>
                    <a:pt x="400" y="169"/>
                  </a:lnTo>
                  <a:lnTo>
                    <a:pt x="400" y="169"/>
                  </a:lnTo>
                  <a:lnTo>
                    <a:pt x="399" y="168"/>
                  </a:lnTo>
                  <a:lnTo>
                    <a:pt x="399" y="164"/>
                  </a:lnTo>
                  <a:lnTo>
                    <a:pt x="397" y="155"/>
                  </a:lnTo>
                  <a:lnTo>
                    <a:pt x="397" y="147"/>
                  </a:lnTo>
                  <a:lnTo>
                    <a:pt x="399" y="140"/>
                  </a:lnTo>
                  <a:lnTo>
                    <a:pt x="399" y="140"/>
                  </a:lnTo>
                  <a:lnTo>
                    <a:pt x="400" y="138"/>
                  </a:lnTo>
                  <a:lnTo>
                    <a:pt x="401" y="138"/>
                  </a:lnTo>
                  <a:lnTo>
                    <a:pt x="406" y="138"/>
                  </a:lnTo>
                  <a:lnTo>
                    <a:pt x="408" y="140"/>
                  </a:lnTo>
                  <a:lnTo>
                    <a:pt x="408" y="141"/>
                  </a:lnTo>
                  <a:lnTo>
                    <a:pt x="410" y="144"/>
                  </a:lnTo>
                  <a:lnTo>
                    <a:pt x="408" y="147"/>
                  </a:lnTo>
                  <a:lnTo>
                    <a:pt x="408" y="147"/>
                  </a:lnTo>
                  <a:lnTo>
                    <a:pt x="408" y="150"/>
                  </a:lnTo>
                  <a:lnTo>
                    <a:pt x="408" y="151"/>
                  </a:lnTo>
                  <a:lnTo>
                    <a:pt x="411" y="154"/>
                  </a:lnTo>
                  <a:lnTo>
                    <a:pt x="416" y="158"/>
                  </a:lnTo>
                  <a:lnTo>
                    <a:pt x="416" y="160"/>
                  </a:lnTo>
                  <a:lnTo>
                    <a:pt x="417" y="162"/>
                  </a:lnTo>
                  <a:lnTo>
                    <a:pt x="417" y="162"/>
                  </a:lnTo>
                  <a:lnTo>
                    <a:pt x="417" y="165"/>
                  </a:lnTo>
                  <a:lnTo>
                    <a:pt x="418" y="167"/>
                  </a:lnTo>
                  <a:lnTo>
                    <a:pt x="420" y="168"/>
                  </a:lnTo>
                  <a:lnTo>
                    <a:pt x="421" y="168"/>
                  </a:lnTo>
                  <a:lnTo>
                    <a:pt x="431" y="165"/>
                  </a:lnTo>
                  <a:lnTo>
                    <a:pt x="431" y="165"/>
                  </a:lnTo>
                  <a:lnTo>
                    <a:pt x="436" y="162"/>
                  </a:lnTo>
                  <a:lnTo>
                    <a:pt x="437" y="160"/>
                  </a:lnTo>
                  <a:lnTo>
                    <a:pt x="436" y="157"/>
                  </a:lnTo>
                  <a:lnTo>
                    <a:pt x="433" y="152"/>
                  </a:lnTo>
                  <a:lnTo>
                    <a:pt x="433" y="152"/>
                  </a:lnTo>
                  <a:lnTo>
                    <a:pt x="431" y="150"/>
                  </a:lnTo>
                  <a:lnTo>
                    <a:pt x="431" y="148"/>
                  </a:lnTo>
                  <a:lnTo>
                    <a:pt x="431" y="142"/>
                  </a:lnTo>
                  <a:lnTo>
                    <a:pt x="431" y="138"/>
                  </a:lnTo>
                  <a:lnTo>
                    <a:pt x="431" y="135"/>
                  </a:lnTo>
                  <a:lnTo>
                    <a:pt x="430" y="134"/>
                  </a:lnTo>
                  <a:lnTo>
                    <a:pt x="430" y="134"/>
                  </a:lnTo>
                  <a:lnTo>
                    <a:pt x="424" y="130"/>
                  </a:lnTo>
                  <a:lnTo>
                    <a:pt x="421" y="125"/>
                  </a:lnTo>
                  <a:lnTo>
                    <a:pt x="421" y="123"/>
                  </a:lnTo>
                  <a:lnTo>
                    <a:pt x="421" y="121"/>
                  </a:lnTo>
                  <a:lnTo>
                    <a:pt x="424" y="121"/>
                  </a:lnTo>
                  <a:lnTo>
                    <a:pt x="424" y="121"/>
                  </a:lnTo>
                  <a:lnTo>
                    <a:pt x="431" y="118"/>
                  </a:lnTo>
                  <a:lnTo>
                    <a:pt x="440" y="113"/>
                  </a:lnTo>
                  <a:lnTo>
                    <a:pt x="447" y="107"/>
                  </a:lnTo>
                  <a:lnTo>
                    <a:pt x="448" y="105"/>
                  </a:lnTo>
                  <a:lnTo>
                    <a:pt x="448" y="103"/>
                  </a:lnTo>
                  <a:lnTo>
                    <a:pt x="448" y="103"/>
                  </a:lnTo>
                  <a:lnTo>
                    <a:pt x="445" y="101"/>
                  </a:lnTo>
                  <a:lnTo>
                    <a:pt x="443" y="101"/>
                  </a:lnTo>
                  <a:lnTo>
                    <a:pt x="431" y="103"/>
                  </a:lnTo>
                  <a:lnTo>
                    <a:pt x="421" y="107"/>
                  </a:lnTo>
                  <a:lnTo>
                    <a:pt x="417" y="110"/>
                  </a:lnTo>
                  <a:lnTo>
                    <a:pt x="416" y="113"/>
                  </a:lnTo>
                  <a:lnTo>
                    <a:pt x="416" y="113"/>
                  </a:lnTo>
                  <a:lnTo>
                    <a:pt x="414" y="115"/>
                  </a:lnTo>
                  <a:lnTo>
                    <a:pt x="411" y="115"/>
                  </a:lnTo>
                  <a:lnTo>
                    <a:pt x="407" y="115"/>
                  </a:lnTo>
                  <a:lnTo>
                    <a:pt x="404" y="114"/>
                  </a:lnTo>
                  <a:lnTo>
                    <a:pt x="400" y="111"/>
                  </a:lnTo>
                  <a:lnTo>
                    <a:pt x="397" y="107"/>
                  </a:lnTo>
                  <a:lnTo>
                    <a:pt x="396" y="103"/>
                  </a:lnTo>
                  <a:lnTo>
                    <a:pt x="396" y="97"/>
                  </a:lnTo>
                  <a:lnTo>
                    <a:pt x="396" y="97"/>
                  </a:lnTo>
                  <a:lnTo>
                    <a:pt x="399" y="91"/>
                  </a:lnTo>
                  <a:lnTo>
                    <a:pt x="403" y="88"/>
                  </a:lnTo>
                  <a:lnTo>
                    <a:pt x="410" y="86"/>
                  </a:lnTo>
                  <a:lnTo>
                    <a:pt x="418" y="83"/>
                  </a:lnTo>
                  <a:lnTo>
                    <a:pt x="427" y="83"/>
                  </a:lnTo>
                  <a:lnTo>
                    <a:pt x="436" y="83"/>
                  </a:lnTo>
                  <a:lnTo>
                    <a:pt x="443" y="83"/>
                  </a:lnTo>
                  <a:lnTo>
                    <a:pt x="448" y="86"/>
                  </a:lnTo>
                  <a:lnTo>
                    <a:pt x="448" y="86"/>
                  </a:lnTo>
                  <a:lnTo>
                    <a:pt x="453" y="86"/>
                  </a:lnTo>
                  <a:lnTo>
                    <a:pt x="457" y="86"/>
                  </a:lnTo>
                  <a:lnTo>
                    <a:pt x="461" y="84"/>
                  </a:lnTo>
                  <a:lnTo>
                    <a:pt x="465" y="81"/>
                  </a:lnTo>
                  <a:lnTo>
                    <a:pt x="472" y="76"/>
                  </a:lnTo>
                  <a:lnTo>
                    <a:pt x="477" y="68"/>
                  </a:lnTo>
                  <a:lnTo>
                    <a:pt x="477" y="68"/>
                  </a:lnTo>
                  <a:lnTo>
                    <a:pt x="477" y="66"/>
                  </a:lnTo>
                  <a:lnTo>
                    <a:pt x="477" y="66"/>
                  </a:lnTo>
                  <a:lnTo>
                    <a:pt x="472" y="67"/>
                  </a:lnTo>
                  <a:lnTo>
                    <a:pt x="460" y="76"/>
                  </a:lnTo>
                  <a:lnTo>
                    <a:pt x="460" y="76"/>
                  </a:lnTo>
                  <a:lnTo>
                    <a:pt x="455" y="77"/>
                  </a:lnTo>
                  <a:lnTo>
                    <a:pt x="451" y="77"/>
                  </a:lnTo>
                  <a:lnTo>
                    <a:pt x="440" y="76"/>
                  </a:lnTo>
                  <a:lnTo>
                    <a:pt x="428" y="74"/>
                  </a:lnTo>
                  <a:lnTo>
                    <a:pt x="420" y="71"/>
                  </a:lnTo>
                  <a:lnTo>
                    <a:pt x="420" y="71"/>
                  </a:lnTo>
                  <a:lnTo>
                    <a:pt x="416" y="70"/>
                  </a:lnTo>
                  <a:lnTo>
                    <a:pt x="413" y="70"/>
                  </a:lnTo>
                  <a:lnTo>
                    <a:pt x="408" y="73"/>
                  </a:lnTo>
                  <a:lnTo>
                    <a:pt x="406" y="77"/>
                  </a:lnTo>
                  <a:lnTo>
                    <a:pt x="403" y="78"/>
                  </a:lnTo>
                  <a:lnTo>
                    <a:pt x="400" y="78"/>
                  </a:lnTo>
                  <a:lnTo>
                    <a:pt x="400" y="78"/>
                  </a:lnTo>
                  <a:lnTo>
                    <a:pt x="397" y="80"/>
                  </a:lnTo>
                  <a:lnTo>
                    <a:pt x="394" y="83"/>
                  </a:lnTo>
                  <a:lnTo>
                    <a:pt x="393" y="90"/>
                  </a:lnTo>
                  <a:lnTo>
                    <a:pt x="390" y="98"/>
                  </a:lnTo>
                  <a:lnTo>
                    <a:pt x="390" y="101"/>
                  </a:lnTo>
                  <a:lnTo>
                    <a:pt x="389" y="103"/>
                  </a:lnTo>
                  <a:lnTo>
                    <a:pt x="389" y="103"/>
                  </a:lnTo>
                  <a:lnTo>
                    <a:pt x="386" y="107"/>
                  </a:lnTo>
                  <a:lnTo>
                    <a:pt x="383" y="114"/>
                  </a:lnTo>
                  <a:lnTo>
                    <a:pt x="380" y="123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3" y="138"/>
                  </a:lnTo>
                  <a:lnTo>
                    <a:pt x="373" y="141"/>
                  </a:lnTo>
                  <a:lnTo>
                    <a:pt x="373" y="144"/>
                  </a:lnTo>
                  <a:lnTo>
                    <a:pt x="374" y="147"/>
                  </a:lnTo>
                  <a:lnTo>
                    <a:pt x="380" y="148"/>
                  </a:lnTo>
                  <a:lnTo>
                    <a:pt x="386" y="150"/>
                  </a:lnTo>
                  <a:lnTo>
                    <a:pt x="386" y="150"/>
                  </a:lnTo>
                  <a:close/>
                  <a:moveTo>
                    <a:pt x="169" y="162"/>
                  </a:moveTo>
                  <a:lnTo>
                    <a:pt x="169" y="162"/>
                  </a:lnTo>
                  <a:lnTo>
                    <a:pt x="169" y="157"/>
                  </a:lnTo>
                  <a:lnTo>
                    <a:pt x="169" y="152"/>
                  </a:lnTo>
                  <a:lnTo>
                    <a:pt x="171" y="145"/>
                  </a:lnTo>
                  <a:lnTo>
                    <a:pt x="171" y="145"/>
                  </a:lnTo>
                  <a:lnTo>
                    <a:pt x="171" y="142"/>
                  </a:lnTo>
                  <a:lnTo>
                    <a:pt x="172" y="141"/>
                  </a:lnTo>
                  <a:lnTo>
                    <a:pt x="175" y="141"/>
                  </a:lnTo>
                  <a:lnTo>
                    <a:pt x="178" y="141"/>
                  </a:lnTo>
                  <a:lnTo>
                    <a:pt x="178" y="141"/>
                  </a:lnTo>
                  <a:lnTo>
                    <a:pt x="179" y="141"/>
                  </a:lnTo>
                  <a:lnTo>
                    <a:pt x="179" y="141"/>
                  </a:lnTo>
                  <a:lnTo>
                    <a:pt x="181" y="137"/>
                  </a:lnTo>
                  <a:lnTo>
                    <a:pt x="181" y="134"/>
                  </a:lnTo>
                  <a:lnTo>
                    <a:pt x="178" y="131"/>
                  </a:lnTo>
                  <a:lnTo>
                    <a:pt x="178" y="131"/>
                  </a:lnTo>
                  <a:lnTo>
                    <a:pt x="177" y="130"/>
                  </a:lnTo>
                  <a:lnTo>
                    <a:pt x="174" y="125"/>
                  </a:lnTo>
                  <a:lnTo>
                    <a:pt x="169" y="121"/>
                  </a:lnTo>
                  <a:lnTo>
                    <a:pt x="168" y="120"/>
                  </a:lnTo>
                  <a:lnTo>
                    <a:pt x="165" y="118"/>
                  </a:lnTo>
                  <a:lnTo>
                    <a:pt x="165" y="118"/>
                  </a:lnTo>
                  <a:lnTo>
                    <a:pt x="161" y="120"/>
                  </a:lnTo>
                  <a:lnTo>
                    <a:pt x="160" y="123"/>
                  </a:lnTo>
                  <a:lnTo>
                    <a:pt x="161" y="124"/>
                  </a:lnTo>
                  <a:lnTo>
                    <a:pt x="164" y="125"/>
                  </a:lnTo>
                  <a:lnTo>
                    <a:pt x="164" y="125"/>
                  </a:lnTo>
                  <a:lnTo>
                    <a:pt x="167" y="127"/>
                  </a:lnTo>
                  <a:lnTo>
                    <a:pt x="168" y="128"/>
                  </a:lnTo>
                  <a:lnTo>
                    <a:pt x="169" y="131"/>
                  </a:lnTo>
                  <a:lnTo>
                    <a:pt x="169" y="134"/>
                  </a:lnTo>
                  <a:lnTo>
                    <a:pt x="169" y="134"/>
                  </a:lnTo>
                  <a:lnTo>
                    <a:pt x="168" y="134"/>
                  </a:lnTo>
                  <a:lnTo>
                    <a:pt x="167" y="132"/>
                  </a:lnTo>
                  <a:lnTo>
                    <a:pt x="164" y="131"/>
                  </a:lnTo>
                  <a:lnTo>
                    <a:pt x="160" y="131"/>
                  </a:lnTo>
                  <a:lnTo>
                    <a:pt x="160" y="131"/>
                  </a:lnTo>
                  <a:lnTo>
                    <a:pt x="157" y="130"/>
                  </a:lnTo>
                  <a:lnTo>
                    <a:pt x="157" y="130"/>
                  </a:lnTo>
                  <a:lnTo>
                    <a:pt x="155" y="127"/>
                  </a:lnTo>
                  <a:lnTo>
                    <a:pt x="154" y="124"/>
                  </a:lnTo>
                  <a:lnTo>
                    <a:pt x="151" y="123"/>
                  </a:lnTo>
                  <a:lnTo>
                    <a:pt x="150" y="123"/>
                  </a:lnTo>
                  <a:lnTo>
                    <a:pt x="150" y="123"/>
                  </a:lnTo>
                  <a:lnTo>
                    <a:pt x="147" y="121"/>
                  </a:lnTo>
                  <a:lnTo>
                    <a:pt x="145" y="120"/>
                  </a:lnTo>
                  <a:lnTo>
                    <a:pt x="142" y="114"/>
                  </a:lnTo>
                  <a:lnTo>
                    <a:pt x="140" y="110"/>
                  </a:lnTo>
                  <a:lnTo>
                    <a:pt x="138" y="108"/>
                  </a:lnTo>
                  <a:lnTo>
                    <a:pt x="135" y="108"/>
                  </a:lnTo>
                  <a:lnTo>
                    <a:pt x="135" y="108"/>
                  </a:lnTo>
                  <a:lnTo>
                    <a:pt x="131" y="107"/>
                  </a:lnTo>
                  <a:lnTo>
                    <a:pt x="128" y="104"/>
                  </a:lnTo>
                  <a:lnTo>
                    <a:pt x="130" y="100"/>
                  </a:lnTo>
                  <a:lnTo>
                    <a:pt x="132" y="97"/>
                  </a:lnTo>
                  <a:lnTo>
                    <a:pt x="132" y="97"/>
                  </a:lnTo>
                  <a:lnTo>
                    <a:pt x="132" y="94"/>
                  </a:lnTo>
                  <a:lnTo>
                    <a:pt x="132" y="93"/>
                  </a:lnTo>
                  <a:lnTo>
                    <a:pt x="130" y="90"/>
                  </a:lnTo>
                  <a:lnTo>
                    <a:pt x="125" y="86"/>
                  </a:lnTo>
                  <a:lnTo>
                    <a:pt x="124" y="84"/>
                  </a:lnTo>
                  <a:lnTo>
                    <a:pt x="124" y="81"/>
                  </a:lnTo>
                  <a:lnTo>
                    <a:pt x="124" y="81"/>
                  </a:lnTo>
                  <a:lnTo>
                    <a:pt x="124" y="80"/>
                  </a:lnTo>
                  <a:lnTo>
                    <a:pt x="123" y="78"/>
                  </a:lnTo>
                  <a:lnTo>
                    <a:pt x="120" y="78"/>
                  </a:lnTo>
                  <a:lnTo>
                    <a:pt x="117" y="77"/>
                  </a:lnTo>
                  <a:lnTo>
                    <a:pt x="115" y="76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4" y="73"/>
                  </a:lnTo>
                  <a:lnTo>
                    <a:pt x="113" y="71"/>
                  </a:lnTo>
                  <a:lnTo>
                    <a:pt x="110" y="70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4" y="64"/>
                  </a:lnTo>
                  <a:lnTo>
                    <a:pt x="103" y="64"/>
                  </a:lnTo>
                  <a:lnTo>
                    <a:pt x="100" y="63"/>
                  </a:lnTo>
                  <a:lnTo>
                    <a:pt x="97" y="61"/>
                  </a:lnTo>
                  <a:lnTo>
                    <a:pt x="97" y="61"/>
                  </a:lnTo>
                  <a:lnTo>
                    <a:pt x="94" y="59"/>
                  </a:lnTo>
                  <a:lnTo>
                    <a:pt x="91" y="57"/>
                  </a:lnTo>
                  <a:lnTo>
                    <a:pt x="87" y="56"/>
                  </a:lnTo>
                  <a:lnTo>
                    <a:pt x="86" y="57"/>
                  </a:lnTo>
                  <a:lnTo>
                    <a:pt x="86" y="57"/>
                  </a:lnTo>
                  <a:lnTo>
                    <a:pt x="81" y="56"/>
                  </a:lnTo>
                  <a:lnTo>
                    <a:pt x="78" y="53"/>
                  </a:lnTo>
                  <a:lnTo>
                    <a:pt x="74" y="49"/>
                  </a:lnTo>
                  <a:lnTo>
                    <a:pt x="71" y="43"/>
                  </a:lnTo>
                  <a:lnTo>
                    <a:pt x="71" y="43"/>
                  </a:lnTo>
                  <a:lnTo>
                    <a:pt x="70" y="40"/>
                  </a:lnTo>
                  <a:lnTo>
                    <a:pt x="66" y="37"/>
                  </a:lnTo>
                  <a:lnTo>
                    <a:pt x="57" y="31"/>
                  </a:lnTo>
                  <a:lnTo>
                    <a:pt x="49" y="24"/>
                  </a:lnTo>
                  <a:lnTo>
                    <a:pt x="46" y="22"/>
                  </a:lnTo>
                  <a:lnTo>
                    <a:pt x="44" y="19"/>
                  </a:lnTo>
                  <a:lnTo>
                    <a:pt x="44" y="19"/>
                  </a:lnTo>
                  <a:lnTo>
                    <a:pt x="41" y="13"/>
                  </a:lnTo>
                  <a:lnTo>
                    <a:pt x="36" y="10"/>
                  </a:lnTo>
                  <a:lnTo>
                    <a:pt x="30" y="9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16" y="7"/>
                  </a:lnTo>
                  <a:lnTo>
                    <a:pt x="13" y="6"/>
                  </a:lnTo>
                  <a:lnTo>
                    <a:pt x="7" y="3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6" y="19"/>
                  </a:lnTo>
                  <a:lnTo>
                    <a:pt x="14" y="27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4" y="34"/>
                  </a:lnTo>
                  <a:lnTo>
                    <a:pt x="27" y="37"/>
                  </a:lnTo>
                  <a:lnTo>
                    <a:pt x="31" y="46"/>
                  </a:lnTo>
                  <a:lnTo>
                    <a:pt x="37" y="51"/>
                  </a:lnTo>
                  <a:lnTo>
                    <a:pt x="40" y="54"/>
                  </a:lnTo>
                  <a:lnTo>
                    <a:pt x="44" y="56"/>
                  </a:lnTo>
                  <a:lnTo>
                    <a:pt x="44" y="56"/>
                  </a:lnTo>
                  <a:lnTo>
                    <a:pt x="47" y="57"/>
                  </a:lnTo>
                  <a:lnTo>
                    <a:pt x="50" y="60"/>
                  </a:lnTo>
                  <a:lnTo>
                    <a:pt x="53" y="71"/>
                  </a:lnTo>
                  <a:lnTo>
                    <a:pt x="57" y="81"/>
                  </a:lnTo>
                  <a:lnTo>
                    <a:pt x="59" y="86"/>
                  </a:lnTo>
                  <a:lnTo>
                    <a:pt x="61" y="87"/>
                  </a:lnTo>
                  <a:lnTo>
                    <a:pt x="61" y="87"/>
                  </a:lnTo>
                  <a:lnTo>
                    <a:pt x="64" y="88"/>
                  </a:lnTo>
                  <a:lnTo>
                    <a:pt x="67" y="93"/>
                  </a:lnTo>
                  <a:lnTo>
                    <a:pt x="76" y="101"/>
                  </a:lnTo>
                  <a:lnTo>
                    <a:pt x="81" y="114"/>
                  </a:lnTo>
                  <a:lnTo>
                    <a:pt x="86" y="124"/>
                  </a:lnTo>
                  <a:lnTo>
                    <a:pt x="86" y="124"/>
                  </a:lnTo>
                  <a:lnTo>
                    <a:pt x="87" y="128"/>
                  </a:lnTo>
                  <a:lnTo>
                    <a:pt x="90" y="132"/>
                  </a:lnTo>
                  <a:lnTo>
                    <a:pt x="97" y="140"/>
                  </a:lnTo>
                  <a:lnTo>
                    <a:pt x="104" y="145"/>
                  </a:lnTo>
                  <a:lnTo>
                    <a:pt x="110" y="152"/>
                  </a:lnTo>
                  <a:lnTo>
                    <a:pt x="110" y="152"/>
                  </a:lnTo>
                  <a:lnTo>
                    <a:pt x="115" y="160"/>
                  </a:lnTo>
                  <a:lnTo>
                    <a:pt x="124" y="167"/>
                  </a:lnTo>
                  <a:lnTo>
                    <a:pt x="132" y="172"/>
                  </a:lnTo>
                  <a:lnTo>
                    <a:pt x="138" y="177"/>
                  </a:lnTo>
                  <a:lnTo>
                    <a:pt x="138" y="177"/>
                  </a:lnTo>
                  <a:lnTo>
                    <a:pt x="142" y="184"/>
                  </a:lnTo>
                  <a:lnTo>
                    <a:pt x="144" y="187"/>
                  </a:lnTo>
                  <a:lnTo>
                    <a:pt x="145" y="187"/>
                  </a:lnTo>
                  <a:lnTo>
                    <a:pt x="147" y="185"/>
                  </a:lnTo>
                  <a:lnTo>
                    <a:pt x="147" y="185"/>
                  </a:lnTo>
                  <a:lnTo>
                    <a:pt x="147" y="184"/>
                  </a:lnTo>
                  <a:lnTo>
                    <a:pt x="150" y="184"/>
                  </a:lnTo>
                  <a:lnTo>
                    <a:pt x="154" y="184"/>
                  </a:lnTo>
                  <a:lnTo>
                    <a:pt x="164" y="185"/>
                  </a:lnTo>
                  <a:lnTo>
                    <a:pt x="164" y="185"/>
                  </a:lnTo>
                  <a:lnTo>
                    <a:pt x="165" y="185"/>
                  </a:lnTo>
                  <a:lnTo>
                    <a:pt x="167" y="182"/>
                  </a:lnTo>
                  <a:lnTo>
                    <a:pt x="168" y="177"/>
                  </a:lnTo>
                  <a:lnTo>
                    <a:pt x="168" y="168"/>
                  </a:lnTo>
                  <a:lnTo>
                    <a:pt x="169" y="162"/>
                  </a:lnTo>
                  <a:lnTo>
                    <a:pt x="169" y="162"/>
                  </a:lnTo>
                  <a:close/>
                  <a:moveTo>
                    <a:pt x="531" y="86"/>
                  </a:moveTo>
                  <a:lnTo>
                    <a:pt x="531" y="86"/>
                  </a:lnTo>
                  <a:lnTo>
                    <a:pt x="537" y="86"/>
                  </a:lnTo>
                  <a:lnTo>
                    <a:pt x="538" y="84"/>
                  </a:lnTo>
                  <a:lnTo>
                    <a:pt x="538" y="83"/>
                  </a:lnTo>
                  <a:lnTo>
                    <a:pt x="537" y="74"/>
                  </a:lnTo>
                  <a:lnTo>
                    <a:pt x="537" y="74"/>
                  </a:lnTo>
                  <a:lnTo>
                    <a:pt x="537" y="73"/>
                  </a:lnTo>
                  <a:lnTo>
                    <a:pt x="535" y="71"/>
                  </a:lnTo>
                  <a:lnTo>
                    <a:pt x="532" y="71"/>
                  </a:lnTo>
                  <a:lnTo>
                    <a:pt x="529" y="71"/>
                  </a:lnTo>
                  <a:lnTo>
                    <a:pt x="528" y="71"/>
                  </a:lnTo>
                  <a:lnTo>
                    <a:pt x="528" y="70"/>
                  </a:lnTo>
                  <a:lnTo>
                    <a:pt x="528" y="70"/>
                  </a:lnTo>
                  <a:lnTo>
                    <a:pt x="527" y="66"/>
                  </a:lnTo>
                  <a:lnTo>
                    <a:pt x="525" y="61"/>
                  </a:lnTo>
                  <a:lnTo>
                    <a:pt x="524" y="60"/>
                  </a:lnTo>
                  <a:lnTo>
                    <a:pt x="521" y="60"/>
                  </a:lnTo>
                  <a:lnTo>
                    <a:pt x="519" y="61"/>
                  </a:lnTo>
                  <a:lnTo>
                    <a:pt x="517" y="64"/>
                  </a:lnTo>
                  <a:lnTo>
                    <a:pt x="517" y="64"/>
                  </a:lnTo>
                  <a:lnTo>
                    <a:pt x="514" y="68"/>
                  </a:lnTo>
                  <a:lnTo>
                    <a:pt x="514" y="74"/>
                  </a:lnTo>
                  <a:lnTo>
                    <a:pt x="514" y="80"/>
                  </a:lnTo>
                  <a:lnTo>
                    <a:pt x="515" y="86"/>
                  </a:lnTo>
                  <a:lnTo>
                    <a:pt x="519" y="96"/>
                  </a:lnTo>
                  <a:lnTo>
                    <a:pt x="522" y="98"/>
                  </a:lnTo>
                  <a:lnTo>
                    <a:pt x="525" y="98"/>
                  </a:lnTo>
                  <a:lnTo>
                    <a:pt x="525" y="98"/>
                  </a:lnTo>
                  <a:lnTo>
                    <a:pt x="527" y="98"/>
                  </a:lnTo>
                  <a:lnTo>
                    <a:pt x="527" y="96"/>
                  </a:lnTo>
                  <a:lnTo>
                    <a:pt x="527" y="91"/>
                  </a:lnTo>
                  <a:lnTo>
                    <a:pt x="527" y="87"/>
                  </a:lnTo>
                  <a:lnTo>
                    <a:pt x="528" y="86"/>
                  </a:lnTo>
                  <a:lnTo>
                    <a:pt x="531" y="86"/>
                  </a:lnTo>
                  <a:lnTo>
                    <a:pt x="531" y="86"/>
                  </a:lnTo>
                  <a:close/>
                  <a:moveTo>
                    <a:pt x="492" y="145"/>
                  </a:moveTo>
                  <a:lnTo>
                    <a:pt x="492" y="145"/>
                  </a:lnTo>
                  <a:lnTo>
                    <a:pt x="494" y="148"/>
                  </a:lnTo>
                  <a:lnTo>
                    <a:pt x="495" y="150"/>
                  </a:lnTo>
                  <a:lnTo>
                    <a:pt x="501" y="152"/>
                  </a:lnTo>
                  <a:lnTo>
                    <a:pt x="507" y="154"/>
                  </a:lnTo>
                  <a:lnTo>
                    <a:pt x="509" y="152"/>
                  </a:lnTo>
                  <a:lnTo>
                    <a:pt x="512" y="151"/>
                  </a:lnTo>
                  <a:lnTo>
                    <a:pt x="512" y="151"/>
                  </a:lnTo>
                  <a:lnTo>
                    <a:pt x="512" y="148"/>
                  </a:lnTo>
                  <a:lnTo>
                    <a:pt x="509" y="145"/>
                  </a:lnTo>
                  <a:lnTo>
                    <a:pt x="502" y="142"/>
                  </a:lnTo>
                  <a:lnTo>
                    <a:pt x="498" y="141"/>
                  </a:lnTo>
                  <a:lnTo>
                    <a:pt x="495" y="141"/>
                  </a:lnTo>
                  <a:lnTo>
                    <a:pt x="492" y="142"/>
                  </a:lnTo>
                  <a:lnTo>
                    <a:pt x="492" y="145"/>
                  </a:lnTo>
                  <a:lnTo>
                    <a:pt x="492" y="145"/>
                  </a:lnTo>
                  <a:close/>
                  <a:moveTo>
                    <a:pt x="455" y="225"/>
                  </a:moveTo>
                  <a:lnTo>
                    <a:pt x="455" y="225"/>
                  </a:lnTo>
                  <a:lnTo>
                    <a:pt x="450" y="225"/>
                  </a:lnTo>
                  <a:lnTo>
                    <a:pt x="445" y="225"/>
                  </a:lnTo>
                  <a:lnTo>
                    <a:pt x="438" y="228"/>
                  </a:lnTo>
                  <a:lnTo>
                    <a:pt x="430" y="229"/>
                  </a:lnTo>
                  <a:lnTo>
                    <a:pt x="426" y="229"/>
                  </a:lnTo>
                  <a:lnTo>
                    <a:pt x="421" y="228"/>
                  </a:lnTo>
                  <a:lnTo>
                    <a:pt x="421" y="228"/>
                  </a:lnTo>
                  <a:lnTo>
                    <a:pt x="416" y="226"/>
                  </a:lnTo>
                  <a:lnTo>
                    <a:pt x="410" y="226"/>
                  </a:lnTo>
                  <a:lnTo>
                    <a:pt x="400" y="226"/>
                  </a:lnTo>
                  <a:lnTo>
                    <a:pt x="393" y="229"/>
                  </a:lnTo>
                  <a:lnTo>
                    <a:pt x="391" y="231"/>
                  </a:lnTo>
                  <a:lnTo>
                    <a:pt x="391" y="232"/>
                  </a:lnTo>
                  <a:lnTo>
                    <a:pt x="391" y="232"/>
                  </a:lnTo>
                  <a:lnTo>
                    <a:pt x="394" y="235"/>
                  </a:lnTo>
                  <a:lnTo>
                    <a:pt x="400" y="236"/>
                  </a:lnTo>
                  <a:lnTo>
                    <a:pt x="417" y="238"/>
                  </a:lnTo>
                  <a:lnTo>
                    <a:pt x="417" y="238"/>
                  </a:lnTo>
                  <a:lnTo>
                    <a:pt x="426" y="236"/>
                  </a:lnTo>
                  <a:lnTo>
                    <a:pt x="434" y="233"/>
                  </a:lnTo>
                  <a:lnTo>
                    <a:pt x="443" y="232"/>
                  </a:lnTo>
                  <a:lnTo>
                    <a:pt x="450" y="231"/>
                  </a:lnTo>
                  <a:lnTo>
                    <a:pt x="450" y="231"/>
                  </a:lnTo>
                  <a:lnTo>
                    <a:pt x="460" y="228"/>
                  </a:lnTo>
                  <a:lnTo>
                    <a:pt x="461" y="228"/>
                  </a:lnTo>
                  <a:lnTo>
                    <a:pt x="461" y="226"/>
                  </a:lnTo>
                  <a:lnTo>
                    <a:pt x="455" y="225"/>
                  </a:lnTo>
                  <a:lnTo>
                    <a:pt x="455" y="225"/>
                  </a:lnTo>
                  <a:close/>
                  <a:moveTo>
                    <a:pt x="556" y="138"/>
                  </a:moveTo>
                  <a:lnTo>
                    <a:pt x="556" y="138"/>
                  </a:lnTo>
                  <a:lnTo>
                    <a:pt x="546" y="137"/>
                  </a:lnTo>
                  <a:lnTo>
                    <a:pt x="535" y="138"/>
                  </a:lnTo>
                  <a:lnTo>
                    <a:pt x="527" y="140"/>
                  </a:lnTo>
                  <a:lnTo>
                    <a:pt x="525" y="142"/>
                  </a:lnTo>
                  <a:lnTo>
                    <a:pt x="525" y="144"/>
                  </a:lnTo>
                  <a:lnTo>
                    <a:pt x="525" y="144"/>
                  </a:lnTo>
                  <a:lnTo>
                    <a:pt x="527" y="145"/>
                  </a:lnTo>
                  <a:lnTo>
                    <a:pt x="528" y="147"/>
                  </a:lnTo>
                  <a:lnTo>
                    <a:pt x="532" y="148"/>
                  </a:lnTo>
                  <a:lnTo>
                    <a:pt x="546" y="148"/>
                  </a:lnTo>
                  <a:lnTo>
                    <a:pt x="546" y="148"/>
                  </a:lnTo>
                  <a:lnTo>
                    <a:pt x="554" y="148"/>
                  </a:lnTo>
                  <a:lnTo>
                    <a:pt x="559" y="151"/>
                  </a:lnTo>
                  <a:lnTo>
                    <a:pt x="564" y="154"/>
                  </a:lnTo>
                  <a:lnTo>
                    <a:pt x="568" y="155"/>
                  </a:lnTo>
                  <a:lnTo>
                    <a:pt x="568" y="155"/>
                  </a:lnTo>
                  <a:lnTo>
                    <a:pt x="569" y="154"/>
                  </a:lnTo>
                  <a:lnTo>
                    <a:pt x="569" y="152"/>
                  </a:lnTo>
                  <a:lnTo>
                    <a:pt x="568" y="148"/>
                  </a:lnTo>
                  <a:lnTo>
                    <a:pt x="564" y="142"/>
                  </a:lnTo>
                  <a:lnTo>
                    <a:pt x="561" y="141"/>
                  </a:lnTo>
                  <a:lnTo>
                    <a:pt x="556" y="138"/>
                  </a:lnTo>
                  <a:lnTo>
                    <a:pt x="556" y="138"/>
                  </a:lnTo>
                  <a:close/>
                  <a:moveTo>
                    <a:pt x="306" y="221"/>
                  </a:moveTo>
                  <a:lnTo>
                    <a:pt x="306" y="221"/>
                  </a:lnTo>
                  <a:lnTo>
                    <a:pt x="306" y="218"/>
                  </a:lnTo>
                  <a:lnTo>
                    <a:pt x="303" y="218"/>
                  </a:lnTo>
                  <a:lnTo>
                    <a:pt x="296" y="218"/>
                  </a:lnTo>
                  <a:lnTo>
                    <a:pt x="286" y="218"/>
                  </a:lnTo>
                  <a:lnTo>
                    <a:pt x="279" y="216"/>
                  </a:lnTo>
                  <a:lnTo>
                    <a:pt x="279" y="216"/>
                  </a:lnTo>
                  <a:lnTo>
                    <a:pt x="276" y="215"/>
                  </a:lnTo>
                  <a:lnTo>
                    <a:pt x="276" y="214"/>
                  </a:lnTo>
                  <a:lnTo>
                    <a:pt x="280" y="211"/>
                  </a:lnTo>
                  <a:lnTo>
                    <a:pt x="288" y="208"/>
                  </a:lnTo>
                  <a:lnTo>
                    <a:pt x="295" y="205"/>
                  </a:lnTo>
                  <a:lnTo>
                    <a:pt x="295" y="205"/>
                  </a:lnTo>
                  <a:lnTo>
                    <a:pt x="296" y="204"/>
                  </a:lnTo>
                  <a:lnTo>
                    <a:pt x="296" y="202"/>
                  </a:lnTo>
                  <a:lnTo>
                    <a:pt x="293" y="201"/>
                  </a:lnTo>
                  <a:lnTo>
                    <a:pt x="286" y="202"/>
                  </a:lnTo>
                  <a:lnTo>
                    <a:pt x="276" y="205"/>
                  </a:lnTo>
                  <a:lnTo>
                    <a:pt x="276" y="205"/>
                  </a:lnTo>
                  <a:lnTo>
                    <a:pt x="269" y="205"/>
                  </a:lnTo>
                  <a:lnTo>
                    <a:pt x="263" y="205"/>
                  </a:lnTo>
                  <a:lnTo>
                    <a:pt x="253" y="202"/>
                  </a:lnTo>
                  <a:lnTo>
                    <a:pt x="245" y="199"/>
                  </a:lnTo>
                  <a:lnTo>
                    <a:pt x="243" y="199"/>
                  </a:lnTo>
                  <a:lnTo>
                    <a:pt x="242" y="201"/>
                  </a:lnTo>
                  <a:lnTo>
                    <a:pt x="242" y="201"/>
                  </a:lnTo>
                  <a:lnTo>
                    <a:pt x="241" y="202"/>
                  </a:lnTo>
                  <a:lnTo>
                    <a:pt x="238" y="204"/>
                  </a:lnTo>
                  <a:lnTo>
                    <a:pt x="228" y="201"/>
                  </a:lnTo>
                  <a:lnTo>
                    <a:pt x="216" y="197"/>
                  </a:lnTo>
                  <a:lnTo>
                    <a:pt x="208" y="194"/>
                  </a:lnTo>
                  <a:lnTo>
                    <a:pt x="208" y="194"/>
                  </a:lnTo>
                  <a:lnTo>
                    <a:pt x="201" y="189"/>
                  </a:lnTo>
                  <a:lnTo>
                    <a:pt x="189" y="187"/>
                  </a:lnTo>
                  <a:lnTo>
                    <a:pt x="184" y="187"/>
                  </a:lnTo>
                  <a:lnTo>
                    <a:pt x="178" y="187"/>
                  </a:lnTo>
                  <a:lnTo>
                    <a:pt x="174" y="188"/>
                  </a:lnTo>
                  <a:lnTo>
                    <a:pt x="171" y="191"/>
                  </a:lnTo>
                  <a:lnTo>
                    <a:pt x="171" y="191"/>
                  </a:lnTo>
                  <a:lnTo>
                    <a:pt x="167" y="195"/>
                  </a:lnTo>
                  <a:lnTo>
                    <a:pt x="164" y="197"/>
                  </a:lnTo>
                  <a:lnTo>
                    <a:pt x="162" y="197"/>
                  </a:lnTo>
                  <a:lnTo>
                    <a:pt x="164" y="201"/>
                  </a:lnTo>
                  <a:lnTo>
                    <a:pt x="164" y="201"/>
                  </a:lnTo>
                  <a:lnTo>
                    <a:pt x="165" y="204"/>
                  </a:lnTo>
                  <a:lnTo>
                    <a:pt x="168" y="204"/>
                  </a:lnTo>
                  <a:lnTo>
                    <a:pt x="175" y="204"/>
                  </a:lnTo>
                  <a:lnTo>
                    <a:pt x="175" y="204"/>
                  </a:lnTo>
                  <a:lnTo>
                    <a:pt x="177" y="204"/>
                  </a:lnTo>
                  <a:lnTo>
                    <a:pt x="178" y="208"/>
                  </a:lnTo>
                  <a:lnTo>
                    <a:pt x="181" y="211"/>
                  </a:lnTo>
                  <a:lnTo>
                    <a:pt x="184" y="212"/>
                  </a:lnTo>
                  <a:lnTo>
                    <a:pt x="184" y="212"/>
                  </a:lnTo>
                  <a:lnTo>
                    <a:pt x="199" y="215"/>
                  </a:lnTo>
                  <a:lnTo>
                    <a:pt x="208" y="216"/>
                  </a:lnTo>
                  <a:lnTo>
                    <a:pt x="211" y="215"/>
                  </a:lnTo>
                  <a:lnTo>
                    <a:pt x="212" y="215"/>
                  </a:lnTo>
                  <a:lnTo>
                    <a:pt x="212" y="215"/>
                  </a:lnTo>
                  <a:lnTo>
                    <a:pt x="214" y="214"/>
                  </a:lnTo>
                  <a:lnTo>
                    <a:pt x="216" y="212"/>
                  </a:lnTo>
                  <a:lnTo>
                    <a:pt x="225" y="214"/>
                  </a:lnTo>
                  <a:lnTo>
                    <a:pt x="234" y="216"/>
                  </a:lnTo>
                  <a:lnTo>
                    <a:pt x="242" y="222"/>
                  </a:lnTo>
                  <a:lnTo>
                    <a:pt x="242" y="222"/>
                  </a:lnTo>
                  <a:lnTo>
                    <a:pt x="246" y="225"/>
                  </a:lnTo>
                  <a:lnTo>
                    <a:pt x="252" y="226"/>
                  </a:lnTo>
                  <a:lnTo>
                    <a:pt x="262" y="229"/>
                  </a:lnTo>
                  <a:lnTo>
                    <a:pt x="273" y="229"/>
                  </a:lnTo>
                  <a:lnTo>
                    <a:pt x="282" y="229"/>
                  </a:lnTo>
                  <a:lnTo>
                    <a:pt x="282" y="229"/>
                  </a:lnTo>
                  <a:lnTo>
                    <a:pt x="289" y="229"/>
                  </a:lnTo>
                  <a:lnTo>
                    <a:pt x="295" y="231"/>
                  </a:lnTo>
                  <a:lnTo>
                    <a:pt x="300" y="231"/>
                  </a:lnTo>
                  <a:lnTo>
                    <a:pt x="302" y="231"/>
                  </a:lnTo>
                  <a:lnTo>
                    <a:pt x="303" y="229"/>
                  </a:lnTo>
                  <a:lnTo>
                    <a:pt x="303" y="229"/>
                  </a:lnTo>
                  <a:lnTo>
                    <a:pt x="305" y="229"/>
                  </a:lnTo>
                  <a:lnTo>
                    <a:pt x="306" y="229"/>
                  </a:lnTo>
                  <a:lnTo>
                    <a:pt x="310" y="231"/>
                  </a:lnTo>
                  <a:lnTo>
                    <a:pt x="316" y="232"/>
                  </a:lnTo>
                  <a:lnTo>
                    <a:pt x="319" y="232"/>
                  </a:lnTo>
                  <a:lnTo>
                    <a:pt x="323" y="231"/>
                  </a:lnTo>
                  <a:lnTo>
                    <a:pt x="323" y="231"/>
                  </a:lnTo>
                  <a:lnTo>
                    <a:pt x="325" y="228"/>
                  </a:lnTo>
                  <a:lnTo>
                    <a:pt x="325" y="226"/>
                  </a:lnTo>
                  <a:lnTo>
                    <a:pt x="317" y="225"/>
                  </a:lnTo>
                  <a:lnTo>
                    <a:pt x="310" y="224"/>
                  </a:lnTo>
                  <a:lnTo>
                    <a:pt x="307" y="222"/>
                  </a:lnTo>
                  <a:lnTo>
                    <a:pt x="306" y="221"/>
                  </a:lnTo>
                  <a:lnTo>
                    <a:pt x="306" y="221"/>
                  </a:lnTo>
                  <a:close/>
                  <a:moveTo>
                    <a:pt x="680" y="117"/>
                  </a:moveTo>
                  <a:lnTo>
                    <a:pt x="680" y="117"/>
                  </a:lnTo>
                  <a:lnTo>
                    <a:pt x="677" y="117"/>
                  </a:lnTo>
                  <a:lnTo>
                    <a:pt x="674" y="118"/>
                  </a:lnTo>
                  <a:lnTo>
                    <a:pt x="672" y="124"/>
                  </a:lnTo>
                  <a:lnTo>
                    <a:pt x="669" y="128"/>
                  </a:lnTo>
                  <a:lnTo>
                    <a:pt x="667" y="130"/>
                  </a:lnTo>
                  <a:lnTo>
                    <a:pt x="666" y="130"/>
                  </a:lnTo>
                  <a:lnTo>
                    <a:pt x="666" y="130"/>
                  </a:lnTo>
                  <a:lnTo>
                    <a:pt x="663" y="130"/>
                  </a:lnTo>
                  <a:lnTo>
                    <a:pt x="660" y="131"/>
                  </a:lnTo>
                  <a:lnTo>
                    <a:pt x="655" y="137"/>
                  </a:lnTo>
                  <a:lnTo>
                    <a:pt x="647" y="142"/>
                  </a:lnTo>
                  <a:lnTo>
                    <a:pt x="639" y="147"/>
                  </a:lnTo>
                  <a:lnTo>
                    <a:pt x="639" y="147"/>
                  </a:lnTo>
                  <a:lnTo>
                    <a:pt x="638" y="147"/>
                  </a:lnTo>
                  <a:lnTo>
                    <a:pt x="636" y="145"/>
                  </a:lnTo>
                  <a:lnTo>
                    <a:pt x="632" y="142"/>
                  </a:lnTo>
                  <a:lnTo>
                    <a:pt x="630" y="137"/>
                  </a:lnTo>
                  <a:lnTo>
                    <a:pt x="629" y="130"/>
                  </a:lnTo>
                  <a:lnTo>
                    <a:pt x="625" y="115"/>
                  </a:lnTo>
                  <a:lnTo>
                    <a:pt x="623" y="110"/>
                  </a:lnTo>
                  <a:lnTo>
                    <a:pt x="622" y="107"/>
                  </a:lnTo>
                  <a:lnTo>
                    <a:pt x="622" y="107"/>
                  </a:lnTo>
                  <a:lnTo>
                    <a:pt x="619" y="104"/>
                  </a:lnTo>
                  <a:lnTo>
                    <a:pt x="615" y="101"/>
                  </a:lnTo>
                  <a:lnTo>
                    <a:pt x="603" y="98"/>
                  </a:lnTo>
                  <a:lnTo>
                    <a:pt x="598" y="97"/>
                  </a:lnTo>
                  <a:lnTo>
                    <a:pt x="592" y="98"/>
                  </a:lnTo>
                  <a:lnTo>
                    <a:pt x="588" y="100"/>
                  </a:lnTo>
                  <a:lnTo>
                    <a:pt x="586" y="101"/>
                  </a:lnTo>
                  <a:lnTo>
                    <a:pt x="586" y="101"/>
                  </a:lnTo>
                  <a:lnTo>
                    <a:pt x="585" y="104"/>
                  </a:lnTo>
                  <a:lnTo>
                    <a:pt x="582" y="105"/>
                  </a:lnTo>
                  <a:lnTo>
                    <a:pt x="578" y="107"/>
                  </a:lnTo>
                  <a:lnTo>
                    <a:pt x="573" y="108"/>
                  </a:lnTo>
                  <a:lnTo>
                    <a:pt x="572" y="110"/>
                  </a:lnTo>
                  <a:lnTo>
                    <a:pt x="572" y="113"/>
                  </a:lnTo>
                  <a:lnTo>
                    <a:pt x="572" y="113"/>
                  </a:lnTo>
                  <a:lnTo>
                    <a:pt x="572" y="115"/>
                  </a:lnTo>
                  <a:lnTo>
                    <a:pt x="573" y="117"/>
                  </a:lnTo>
                  <a:lnTo>
                    <a:pt x="581" y="117"/>
                  </a:lnTo>
                  <a:lnTo>
                    <a:pt x="581" y="117"/>
                  </a:lnTo>
                  <a:lnTo>
                    <a:pt x="583" y="117"/>
                  </a:lnTo>
                  <a:lnTo>
                    <a:pt x="586" y="120"/>
                  </a:lnTo>
                  <a:lnTo>
                    <a:pt x="589" y="127"/>
                  </a:lnTo>
                  <a:lnTo>
                    <a:pt x="589" y="127"/>
                  </a:lnTo>
                  <a:lnTo>
                    <a:pt x="591" y="130"/>
                  </a:lnTo>
                  <a:lnTo>
                    <a:pt x="593" y="130"/>
                  </a:lnTo>
                  <a:lnTo>
                    <a:pt x="601" y="131"/>
                  </a:lnTo>
                  <a:lnTo>
                    <a:pt x="615" y="128"/>
                  </a:lnTo>
                  <a:lnTo>
                    <a:pt x="615" y="128"/>
                  </a:lnTo>
                  <a:lnTo>
                    <a:pt x="619" y="130"/>
                  </a:lnTo>
                  <a:lnTo>
                    <a:pt x="619" y="132"/>
                  </a:lnTo>
                  <a:lnTo>
                    <a:pt x="618" y="134"/>
                  </a:lnTo>
                  <a:lnTo>
                    <a:pt x="613" y="134"/>
                  </a:lnTo>
                  <a:lnTo>
                    <a:pt x="613" y="134"/>
                  </a:lnTo>
                  <a:lnTo>
                    <a:pt x="609" y="132"/>
                  </a:lnTo>
                  <a:lnTo>
                    <a:pt x="606" y="134"/>
                  </a:lnTo>
                  <a:lnTo>
                    <a:pt x="603" y="135"/>
                  </a:lnTo>
                  <a:lnTo>
                    <a:pt x="601" y="135"/>
                  </a:lnTo>
                  <a:lnTo>
                    <a:pt x="601" y="135"/>
                  </a:lnTo>
                  <a:lnTo>
                    <a:pt x="592" y="135"/>
                  </a:lnTo>
                  <a:lnTo>
                    <a:pt x="589" y="137"/>
                  </a:lnTo>
                  <a:lnTo>
                    <a:pt x="591" y="138"/>
                  </a:lnTo>
                  <a:lnTo>
                    <a:pt x="591" y="138"/>
                  </a:lnTo>
                  <a:lnTo>
                    <a:pt x="596" y="144"/>
                  </a:lnTo>
                  <a:lnTo>
                    <a:pt x="599" y="147"/>
                  </a:lnTo>
                  <a:lnTo>
                    <a:pt x="601" y="152"/>
                  </a:lnTo>
                  <a:lnTo>
                    <a:pt x="601" y="152"/>
                  </a:lnTo>
                  <a:lnTo>
                    <a:pt x="601" y="155"/>
                  </a:lnTo>
                  <a:lnTo>
                    <a:pt x="602" y="157"/>
                  </a:lnTo>
                  <a:lnTo>
                    <a:pt x="606" y="158"/>
                  </a:lnTo>
                  <a:lnTo>
                    <a:pt x="609" y="155"/>
                  </a:lnTo>
                  <a:lnTo>
                    <a:pt x="610" y="154"/>
                  </a:lnTo>
                  <a:lnTo>
                    <a:pt x="612" y="152"/>
                  </a:lnTo>
                  <a:lnTo>
                    <a:pt x="612" y="152"/>
                  </a:lnTo>
                  <a:lnTo>
                    <a:pt x="612" y="151"/>
                  </a:lnTo>
                  <a:lnTo>
                    <a:pt x="612" y="150"/>
                  </a:lnTo>
                  <a:lnTo>
                    <a:pt x="615" y="151"/>
                  </a:lnTo>
                  <a:lnTo>
                    <a:pt x="620" y="154"/>
                  </a:lnTo>
                  <a:lnTo>
                    <a:pt x="628" y="157"/>
                  </a:lnTo>
                  <a:lnTo>
                    <a:pt x="628" y="157"/>
                  </a:lnTo>
                  <a:lnTo>
                    <a:pt x="633" y="160"/>
                  </a:lnTo>
                  <a:lnTo>
                    <a:pt x="635" y="162"/>
                  </a:lnTo>
                  <a:lnTo>
                    <a:pt x="636" y="164"/>
                  </a:lnTo>
                  <a:lnTo>
                    <a:pt x="642" y="165"/>
                  </a:lnTo>
                  <a:lnTo>
                    <a:pt x="642" y="165"/>
                  </a:lnTo>
                  <a:lnTo>
                    <a:pt x="652" y="167"/>
                  </a:lnTo>
                  <a:lnTo>
                    <a:pt x="665" y="169"/>
                  </a:lnTo>
                  <a:lnTo>
                    <a:pt x="677" y="175"/>
                  </a:lnTo>
                  <a:lnTo>
                    <a:pt x="687" y="181"/>
                  </a:lnTo>
                  <a:lnTo>
                    <a:pt x="687" y="181"/>
                  </a:lnTo>
                  <a:lnTo>
                    <a:pt x="692" y="185"/>
                  </a:lnTo>
                  <a:lnTo>
                    <a:pt x="693" y="189"/>
                  </a:lnTo>
                  <a:lnTo>
                    <a:pt x="693" y="194"/>
                  </a:lnTo>
                  <a:lnTo>
                    <a:pt x="696" y="199"/>
                  </a:lnTo>
                  <a:lnTo>
                    <a:pt x="696" y="199"/>
                  </a:lnTo>
                  <a:lnTo>
                    <a:pt x="700" y="204"/>
                  </a:lnTo>
                  <a:lnTo>
                    <a:pt x="702" y="208"/>
                  </a:lnTo>
                  <a:lnTo>
                    <a:pt x="702" y="211"/>
                  </a:lnTo>
                  <a:lnTo>
                    <a:pt x="700" y="212"/>
                  </a:lnTo>
                  <a:lnTo>
                    <a:pt x="699" y="212"/>
                  </a:lnTo>
                  <a:lnTo>
                    <a:pt x="696" y="214"/>
                  </a:lnTo>
                  <a:lnTo>
                    <a:pt x="696" y="214"/>
                  </a:lnTo>
                  <a:lnTo>
                    <a:pt x="689" y="215"/>
                  </a:lnTo>
                  <a:lnTo>
                    <a:pt x="684" y="218"/>
                  </a:lnTo>
                  <a:lnTo>
                    <a:pt x="680" y="222"/>
                  </a:lnTo>
                  <a:lnTo>
                    <a:pt x="680" y="224"/>
                  </a:lnTo>
                  <a:lnTo>
                    <a:pt x="680" y="226"/>
                  </a:lnTo>
                  <a:lnTo>
                    <a:pt x="680" y="226"/>
                  </a:lnTo>
                  <a:lnTo>
                    <a:pt x="683" y="226"/>
                  </a:lnTo>
                  <a:lnTo>
                    <a:pt x="686" y="228"/>
                  </a:lnTo>
                  <a:lnTo>
                    <a:pt x="697" y="226"/>
                  </a:lnTo>
                  <a:lnTo>
                    <a:pt x="717" y="224"/>
                  </a:lnTo>
                  <a:lnTo>
                    <a:pt x="717" y="224"/>
                  </a:lnTo>
                  <a:lnTo>
                    <a:pt x="721" y="225"/>
                  </a:lnTo>
                  <a:lnTo>
                    <a:pt x="724" y="228"/>
                  </a:lnTo>
                  <a:lnTo>
                    <a:pt x="729" y="232"/>
                  </a:lnTo>
                  <a:lnTo>
                    <a:pt x="734" y="238"/>
                  </a:lnTo>
                  <a:lnTo>
                    <a:pt x="734" y="135"/>
                  </a:lnTo>
                  <a:lnTo>
                    <a:pt x="734" y="135"/>
                  </a:lnTo>
                  <a:lnTo>
                    <a:pt x="702" y="124"/>
                  </a:lnTo>
                  <a:lnTo>
                    <a:pt x="687" y="118"/>
                  </a:lnTo>
                  <a:lnTo>
                    <a:pt x="680" y="117"/>
                  </a:lnTo>
                  <a:lnTo>
                    <a:pt x="680" y="117"/>
                  </a:lnTo>
                  <a:close/>
                  <a:moveTo>
                    <a:pt x="474" y="236"/>
                  </a:moveTo>
                  <a:lnTo>
                    <a:pt x="474" y="236"/>
                  </a:lnTo>
                  <a:lnTo>
                    <a:pt x="470" y="239"/>
                  </a:lnTo>
                  <a:lnTo>
                    <a:pt x="470" y="239"/>
                  </a:lnTo>
                  <a:lnTo>
                    <a:pt x="468" y="242"/>
                  </a:lnTo>
                  <a:lnTo>
                    <a:pt x="467" y="243"/>
                  </a:lnTo>
                  <a:lnTo>
                    <a:pt x="467" y="243"/>
                  </a:lnTo>
                  <a:lnTo>
                    <a:pt x="465" y="243"/>
                  </a:lnTo>
                  <a:lnTo>
                    <a:pt x="464" y="243"/>
                  </a:lnTo>
                  <a:lnTo>
                    <a:pt x="461" y="241"/>
                  </a:lnTo>
                  <a:lnTo>
                    <a:pt x="461" y="241"/>
                  </a:lnTo>
                  <a:lnTo>
                    <a:pt x="455" y="245"/>
                  </a:lnTo>
                  <a:lnTo>
                    <a:pt x="451" y="251"/>
                  </a:lnTo>
                  <a:lnTo>
                    <a:pt x="451" y="255"/>
                  </a:lnTo>
                  <a:lnTo>
                    <a:pt x="453" y="258"/>
                  </a:lnTo>
                  <a:lnTo>
                    <a:pt x="454" y="259"/>
                  </a:lnTo>
                  <a:lnTo>
                    <a:pt x="454" y="259"/>
                  </a:lnTo>
                  <a:lnTo>
                    <a:pt x="457" y="259"/>
                  </a:lnTo>
                  <a:lnTo>
                    <a:pt x="458" y="259"/>
                  </a:lnTo>
                  <a:lnTo>
                    <a:pt x="464" y="256"/>
                  </a:lnTo>
                  <a:lnTo>
                    <a:pt x="470" y="252"/>
                  </a:lnTo>
                  <a:lnTo>
                    <a:pt x="474" y="248"/>
                  </a:lnTo>
                  <a:lnTo>
                    <a:pt x="474" y="248"/>
                  </a:lnTo>
                  <a:lnTo>
                    <a:pt x="477" y="245"/>
                  </a:lnTo>
                  <a:lnTo>
                    <a:pt x="477" y="245"/>
                  </a:lnTo>
                  <a:lnTo>
                    <a:pt x="478" y="243"/>
                  </a:lnTo>
                  <a:lnTo>
                    <a:pt x="478" y="243"/>
                  </a:lnTo>
                  <a:lnTo>
                    <a:pt x="480" y="242"/>
                  </a:lnTo>
                  <a:lnTo>
                    <a:pt x="480" y="242"/>
                  </a:lnTo>
                  <a:lnTo>
                    <a:pt x="474" y="236"/>
                  </a:lnTo>
                  <a:lnTo>
                    <a:pt x="474" y="236"/>
                  </a:lnTo>
                  <a:close/>
                  <a:moveTo>
                    <a:pt x="343" y="115"/>
                  </a:moveTo>
                  <a:lnTo>
                    <a:pt x="343" y="115"/>
                  </a:lnTo>
                  <a:lnTo>
                    <a:pt x="347" y="110"/>
                  </a:lnTo>
                  <a:lnTo>
                    <a:pt x="350" y="104"/>
                  </a:lnTo>
                  <a:lnTo>
                    <a:pt x="352" y="97"/>
                  </a:lnTo>
                  <a:lnTo>
                    <a:pt x="352" y="90"/>
                  </a:lnTo>
                  <a:lnTo>
                    <a:pt x="352" y="90"/>
                  </a:lnTo>
                  <a:lnTo>
                    <a:pt x="353" y="87"/>
                  </a:lnTo>
                  <a:lnTo>
                    <a:pt x="354" y="84"/>
                  </a:lnTo>
                  <a:lnTo>
                    <a:pt x="363" y="81"/>
                  </a:lnTo>
                  <a:lnTo>
                    <a:pt x="370" y="78"/>
                  </a:lnTo>
                  <a:lnTo>
                    <a:pt x="376" y="77"/>
                  </a:lnTo>
                  <a:lnTo>
                    <a:pt x="376" y="77"/>
                  </a:lnTo>
                  <a:lnTo>
                    <a:pt x="377" y="76"/>
                  </a:lnTo>
                  <a:lnTo>
                    <a:pt x="377" y="73"/>
                  </a:lnTo>
                  <a:lnTo>
                    <a:pt x="374" y="70"/>
                  </a:lnTo>
                  <a:lnTo>
                    <a:pt x="370" y="66"/>
                  </a:lnTo>
                  <a:lnTo>
                    <a:pt x="366" y="64"/>
                  </a:lnTo>
                  <a:lnTo>
                    <a:pt x="366" y="64"/>
                  </a:lnTo>
                  <a:lnTo>
                    <a:pt x="363" y="61"/>
                  </a:lnTo>
                  <a:lnTo>
                    <a:pt x="362" y="57"/>
                  </a:lnTo>
                  <a:lnTo>
                    <a:pt x="362" y="54"/>
                  </a:lnTo>
                  <a:lnTo>
                    <a:pt x="360" y="51"/>
                  </a:lnTo>
                  <a:lnTo>
                    <a:pt x="360" y="51"/>
                  </a:lnTo>
                  <a:lnTo>
                    <a:pt x="356" y="47"/>
                  </a:lnTo>
                  <a:lnTo>
                    <a:pt x="353" y="43"/>
                  </a:lnTo>
                  <a:lnTo>
                    <a:pt x="353" y="39"/>
                  </a:lnTo>
                  <a:lnTo>
                    <a:pt x="353" y="37"/>
                  </a:lnTo>
                  <a:lnTo>
                    <a:pt x="354" y="37"/>
                  </a:lnTo>
                  <a:lnTo>
                    <a:pt x="354" y="37"/>
                  </a:lnTo>
                  <a:lnTo>
                    <a:pt x="356" y="36"/>
                  </a:lnTo>
                  <a:lnTo>
                    <a:pt x="357" y="34"/>
                  </a:lnTo>
                  <a:lnTo>
                    <a:pt x="356" y="31"/>
                  </a:lnTo>
                  <a:lnTo>
                    <a:pt x="354" y="27"/>
                  </a:lnTo>
                  <a:lnTo>
                    <a:pt x="354" y="26"/>
                  </a:lnTo>
                  <a:lnTo>
                    <a:pt x="356" y="24"/>
                  </a:lnTo>
                  <a:lnTo>
                    <a:pt x="356" y="24"/>
                  </a:lnTo>
                  <a:lnTo>
                    <a:pt x="359" y="23"/>
                  </a:lnTo>
                  <a:lnTo>
                    <a:pt x="359" y="23"/>
                  </a:lnTo>
                  <a:lnTo>
                    <a:pt x="350" y="22"/>
                  </a:lnTo>
                  <a:lnTo>
                    <a:pt x="350" y="22"/>
                  </a:lnTo>
                  <a:lnTo>
                    <a:pt x="343" y="22"/>
                  </a:lnTo>
                  <a:lnTo>
                    <a:pt x="335" y="22"/>
                  </a:lnTo>
                  <a:lnTo>
                    <a:pt x="332" y="23"/>
                  </a:lnTo>
                  <a:lnTo>
                    <a:pt x="329" y="24"/>
                  </a:lnTo>
                  <a:lnTo>
                    <a:pt x="326" y="27"/>
                  </a:lnTo>
                  <a:lnTo>
                    <a:pt x="326" y="31"/>
                  </a:lnTo>
                  <a:lnTo>
                    <a:pt x="326" y="31"/>
                  </a:lnTo>
                  <a:lnTo>
                    <a:pt x="326" y="36"/>
                  </a:lnTo>
                  <a:lnTo>
                    <a:pt x="325" y="37"/>
                  </a:lnTo>
                  <a:lnTo>
                    <a:pt x="322" y="40"/>
                  </a:lnTo>
                  <a:lnTo>
                    <a:pt x="317" y="43"/>
                  </a:lnTo>
                  <a:lnTo>
                    <a:pt x="316" y="44"/>
                  </a:lnTo>
                  <a:lnTo>
                    <a:pt x="316" y="46"/>
                  </a:lnTo>
                  <a:lnTo>
                    <a:pt x="316" y="46"/>
                  </a:lnTo>
                  <a:lnTo>
                    <a:pt x="316" y="50"/>
                  </a:lnTo>
                  <a:lnTo>
                    <a:pt x="315" y="53"/>
                  </a:lnTo>
                  <a:lnTo>
                    <a:pt x="312" y="56"/>
                  </a:lnTo>
                  <a:lnTo>
                    <a:pt x="312" y="61"/>
                  </a:lnTo>
                  <a:lnTo>
                    <a:pt x="312" y="61"/>
                  </a:lnTo>
                  <a:lnTo>
                    <a:pt x="312" y="66"/>
                  </a:lnTo>
                  <a:lnTo>
                    <a:pt x="309" y="67"/>
                  </a:lnTo>
                  <a:lnTo>
                    <a:pt x="303" y="68"/>
                  </a:lnTo>
                  <a:lnTo>
                    <a:pt x="298" y="70"/>
                  </a:lnTo>
                  <a:lnTo>
                    <a:pt x="298" y="70"/>
                  </a:lnTo>
                  <a:lnTo>
                    <a:pt x="292" y="71"/>
                  </a:lnTo>
                  <a:lnTo>
                    <a:pt x="290" y="71"/>
                  </a:lnTo>
                  <a:lnTo>
                    <a:pt x="288" y="68"/>
                  </a:lnTo>
                  <a:lnTo>
                    <a:pt x="282" y="67"/>
                  </a:lnTo>
                  <a:lnTo>
                    <a:pt x="282" y="67"/>
                  </a:lnTo>
                  <a:lnTo>
                    <a:pt x="276" y="68"/>
                  </a:lnTo>
                  <a:lnTo>
                    <a:pt x="273" y="70"/>
                  </a:lnTo>
                  <a:lnTo>
                    <a:pt x="269" y="73"/>
                  </a:lnTo>
                  <a:lnTo>
                    <a:pt x="266" y="74"/>
                  </a:lnTo>
                  <a:lnTo>
                    <a:pt x="266" y="74"/>
                  </a:lnTo>
                  <a:lnTo>
                    <a:pt x="261" y="74"/>
                  </a:lnTo>
                  <a:lnTo>
                    <a:pt x="255" y="74"/>
                  </a:lnTo>
                  <a:lnTo>
                    <a:pt x="249" y="74"/>
                  </a:lnTo>
                  <a:lnTo>
                    <a:pt x="245" y="76"/>
                  </a:lnTo>
                  <a:lnTo>
                    <a:pt x="245" y="76"/>
                  </a:lnTo>
                  <a:lnTo>
                    <a:pt x="243" y="77"/>
                  </a:lnTo>
                  <a:lnTo>
                    <a:pt x="242" y="76"/>
                  </a:lnTo>
                  <a:lnTo>
                    <a:pt x="239" y="74"/>
                  </a:lnTo>
                  <a:lnTo>
                    <a:pt x="235" y="71"/>
                  </a:lnTo>
                  <a:lnTo>
                    <a:pt x="232" y="70"/>
                  </a:lnTo>
                  <a:lnTo>
                    <a:pt x="232" y="70"/>
                  </a:lnTo>
                  <a:lnTo>
                    <a:pt x="231" y="68"/>
                  </a:lnTo>
                  <a:lnTo>
                    <a:pt x="229" y="66"/>
                  </a:lnTo>
                  <a:lnTo>
                    <a:pt x="226" y="59"/>
                  </a:lnTo>
                  <a:lnTo>
                    <a:pt x="226" y="59"/>
                  </a:lnTo>
                  <a:lnTo>
                    <a:pt x="225" y="59"/>
                  </a:lnTo>
                  <a:lnTo>
                    <a:pt x="225" y="59"/>
                  </a:lnTo>
                  <a:lnTo>
                    <a:pt x="222" y="60"/>
                  </a:lnTo>
                  <a:lnTo>
                    <a:pt x="221" y="61"/>
                  </a:lnTo>
                  <a:lnTo>
                    <a:pt x="215" y="68"/>
                  </a:lnTo>
                  <a:lnTo>
                    <a:pt x="214" y="76"/>
                  </a:lnTo>
                  <a:lnTo>
                    <a:pt x="214" y="78"/>
                  </a:lnTo>
                  <a:lnTo>
                    <a:pt x="215" y="81"/>
                  </a:lnTo>
                  <a:lnTo>
                    <a:pt x="215" y="81"/>
                  </a:lnTo>
                  <a:lnTo>
                    <a:pt x="219" y="87"/>
                  </a:lnTo>
                  <a:lnTo>
                    <a:pt x="221" y="93"/>
                  </a:lnTo>
                  <a:lnTo>
                    <a:pt x="222" y="98"/>
                  </a:lnTo>
                  <a:lnTo>
                    <a:pt x="224" y="104"/>
                  </a:lnTo>
                  <a:lnTo>
                    <a:pt x="224" y="104"/>
                  </a:lnTo>
                  <a:lnTo>
                    <a:pt x="226" y="107"/>
                  </a:lnTo>
                  <a:lnTo>
                    <a:pt x="232" y="110"/>
                  </a:lnTo>
                  <a:lnTo>
                    <a:pt x="235" y="114"/>
                  </a:lnTo>
                  <a:lnTo>
                    <a:pt x="236" y="117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9" y="128"/>
                  </a:lnTo>
                  <a:lnTo>
                    <a:pt x="242" y="135"/>
                  </a:lnTo>
                  <a:lnTo>
                    <a:pt x="248" y="141"/>
                  </a:lnTo>
                  <a:lnTo>
                    <a:pt x="249" y="141"/>
                  </a:lnTo>
                  <a:lnTo>
                    <a:pt x="252" y="141"/>
                  </a:lnTo>
                  <a:lnTo>
                    <a:pt x="252" y="141"/>
                  </a:lnTo>
                  <a:lnTo>
                    <a:pt x="256" y="140"/>
                  </a:lnTo>
                  <a:lnTo>
                    <a:pt x="261" y="141"/>
                  </a:lnTo>
                  <a:lnTo>
                    <a:pt x="263" y="144"/>
                  </a:lnTo>
                  <a:lnTo>
                    <a:pt x="265" y="147"/>
                  </a:lnTo>
                  <a:lnTo>
                    <a:pt x="265" y="147"/>
                  </a:lnTo>
                  <a:lnTo>
                    <a:pt x="266" y="148"/>
                  </a:lnTo>
                  <a:lnTo>
                    <a:pt x="269" y="148"/>
                  </a:lnTo>
                  <a:lnTo>
                    <a:pt x="275" y="147"/>
                  </a:lnTo>
                  <a:lnTo>
                    <a:pt x="282" y="145"/>
                  </a:lnTo>
                  <a:lnTo>
                    <a:pt x="286" y="145"/>
                  </a:lnTo>
                  <a:lnTo>
                    <a:pt x="286" y="145"/>
                  </a:lnTo>
                  <a:lnTo>
                    <a:pt x="298" y="148"/>
                  </a:lnTo>
                  <a:lnTo>
                    <a:pt x="303" y="151"/>
                  </a:lnTo>
                  <a:lnTo>
                    <a:pt x="306" y="152"/>
                  </a:lnTo>
                  <a:lnTo>
                    <a:pt x="307" y="154"/>
                  </a:lnTo>
                  <a:lnTo>
                    <a:pt x="307" y="154"/>
                  </a:lnTo>
                  <a:lnTo>
                    <a:pt x="307" y="155"/>
                  </a:lnTo>
                  <a:lnTo>
                    <a:pt x="309" y="157"/>
                  </a:lnTo>
                  <a:lnTo>
                    <a:pt x="316" y="155"/>
                  </a:lnTo>
                  <a:lnTo>
                    <a:pt x="330" y="151"/>
                  </a:lnTo>
                  <a:lnTo>
                    <a:pt x="330" y="151"/>
                  </a:lnTo>
                  <a:lnTo>
                    <a:pt x="333" y="148"/>
                  </a:lnTo>
                  <a:lnTo>
                    <a:pt x="335" y="144"/>
                  </a:lnTo>
                  <a:lnTo>
                    <a:pt x="336" y="134"/>
                  </a:lnTo>
                  <a:lnTo>
                    <a:pt x="339" y="123"/>
                  </a:lnTo>
                  <a:lnTo>
                    <a:pt x="340" y="118"/>
                  </a:lnTo>
                  <a:lnTo>
                    <a:pt x="343" y="115"/>
                  </a:lnTo>
                  <a:lnTo>
                    <a:pt x="343" y="115"/>
                  </a:lnTo>
                  <a:close/>
                  <a:moveTo>
                    <a:pt x="379" y="248"/>
                  </a:moveTo>
                  <a:lnTo>
                    <a:pt x="379" y="248"/>
                  </a:lnTo>
                  <a:lnTo>
                    <a:pt x="381" y="251"/>
                  </a:lnTo>
                  <a:lnTo>
                    <a:pt x="384" y="252"/>
                  </a:lnTo>
                  <a:lnTo>
                    <a:pt x="389" y="253"/>
                  </a:lnTo>
                  <a:lnTo>
                    <a:pt x="393" y="255"/>
                  </a:lnTo>
                  <a:lnTo>
                    <a:pt x="393" y="255"/>
                  </a:lnTo>
                  <a:lnTo>
                    <a:pt x="396" y="258"/>
                  </a:lnTo>
                  <a:lnTo>
                    <a:pt x="401" y="259"/>
                  </a:lnTo>
                  <a:lnTo>
                    <a:pt x="406" y="259"/>
                  </a:lnTo>
                  <a:lnTo>
                    <a:pt x="407" y="258"/>
                  </a:lnTo>
                  <a:lnTo>
                    <a:pt x="407" y="256"/>
                  </a:lnTo>
                  <a:lnTo>
                    <a:pt x="407" y="256"/>
                  </a:lnTo>
                  <a:lnTo>
                    <a:pt x="406" y="253"/>
                  </a:lnTo>
                  <a:lnTo>
                    <a:pt x="403" y="251"/>
                  </a:lnTo>
                  <a:lnTo>
                    <a:pt x="391" y="246"/>
                  </a:lnTo>
                  <a:lnTo>
                    <a:pt x="381" y="246"/>
                  </a:lnTo>
                  <a:lnTo>
                    <a:pt x="379" y="246"/>
                  </a:lnTo>
                  <a:lnTo>
                    <a:pt x="379" y="248"/>
                  </a:lnTo>
                  <a:lnTo>
                    <a:pt x="379" y="248"/>
                  </a:lnTo>
                  <a:close/>
                  <a:moveTo>
                    <a:pt x="354" y="225"/>
                  </a:moveTo>
                  <a:lnTo>
                    <a:pt x="354" y="225"/>
                  </a:lnTo>
                  <a:lnTo>
                    <a:pt x="352" y="226"/>
                  </a:lnTo>
                  <a:lnTo>
                    <a:pt x="347" y="228"/>
                  </a:lnTo>
                  <a:lnTo>
                    <a:pt x="343" y="228"/>
                  </a:lnTo>
                  <a:lnTo>
                    <a:pt x="340" y="226"/>
                  </a:lnTo>
                  <a:lnTo>
                    <a:pt x="340" y="226"/>
                  </a:lnTo>
                  <a:lnTo>
                    <a:pt x="337" y="225"/>
                  </a:lnTo>
                  <a:lnTo>
                    <a:pt x="336" y="225"/>
                  </a:lnTo>
                  <a:lnTo>
                    <a:pt x="333" y="228"/>
                  </a:lnTo>
                  <a:lnTo>
                    <a:pt x="332" y="231"/>
                  </a:lnTo>
                  <a:lnTo>
                    <a:pt x="332" y="235"/>
                  </a:lnTo>
                  <a:lnTo>
                    <a:pt x="332" y="235"/>
                  </a:lnTo>
                  <a:lnTo>
                    <a:pt x="335" y="236"/>
                  </a:lnTo>
                  <a:lnTo>
                    <a:pt x="340" y="239"/>
                  </a:lnTo>
                  <a:lnTo>
                    <a:pt x="347" y="241"/>
                  </a:lnTo>
                  <a:lnTo>
                    <a:pt x="350" y="241"/>
                  </a:lnTo>
                  <a:lnTo>
                    <a:pt x="356" y="239"/>
                  </a:lnTo>
                  <a:lnTo>
                    <a:pt x="356" y="239"/>
                  </a:lnTo>
                  <a:lnTo>
                    <a:pt x="363" y="236"/>
                  </a:lnTo>
                  <a:lnTo>
                    <a:pt x="370" y="235"/>
                  </a:lnTo>
                  <a:lnTo>
                    <a:pt x="374" y="235"/>
                  </a:lnTo>
                  <a:lnTo>
                    <a:pt x="377" y="233"/>
                  </a:lnTo>
                  <a:lnTo>
                    <a:pt x="379" y="232"/>
                  </a:lnTo>
                  <a:lnTo>
                    <a:pt x="379" y="232"/>
                  </a:lnTo>
                  <a:lnTo>
                    <a:pt x="377" y="229"/>
                  </a:lnTo>
                  <a:lnTo>
                    <a:pt x="376" y="228"/>
                  </a:lnTo>
                  <a:lnTo>
                    <a:pt x="367" y="225"/>
                  </a:lnTo>
                  <a:lnTo>
                    <a:pt x="359" y="224"/>
                  </a:lnTo>
                  <a:lnTo>
                    <a:pt x="356" y="224"/>
                  </a:lnTo>
                  <a:lnTo>
                    <a:pt x="354" y="225"/>
                  </a:lnTo>
                  <a:lnTo>
                    <a:pt x="354" y="225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40" name="Freeform 357"/>
            <p:cNvSpPr>
              <a:spLocks noEditPoints="1"/>
            </p:cNvSpPr>
            <p:nvPr/>
          </p:nvSpPr>
          <p:spPr bwMode="auto">
            <a:xfrm>
              <a:off x="6891407" y="3843057"/>
              <a:ext cx="74976" cy="25463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6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3" y="18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7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9" y="3"/>
                </a:cxn>
                <a:cxn ang="0">
                  <a:pos x="29" y="3"/>
                </a:cxn>
                <a:cxn ang="0">
                  <a:pos x="24" y="3"/>
                </a:cxn>
                <a:cxn ang="0">
                  <a:pos x="21" y="6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3" y="11"/>
                </a:cxn>
                <a:cxn ang="0">
                  <a:pos x="13" y="11"/>
                </a:cxn>
                <a:cxn ang="0">
                  <a:pos x="19" y="17"/>
                </a:cxn>
                <a:cxn ang="0">
                  <a:pos x="19" y="17"/>
                </a:cxn>
                <a:cxn ang="0">
                  <a:pos x="27" y="13"/>
                </a:cxn>
                <a:cxn ang="0">
                  <a:pos x="39" y="8"/>
                </a:cxn>
                <a:cxn ang="0">
                  <a:pos x="47" y="4"/>
                </a:cxn>
                <a:cxn ang="0">
                  <a:pos x="53" y="1"/>
                </a:cxn>
                <a:cxn ang="0">
                  <a:pos x="53" y="1"/>
                </a:cxn>
                <a:cxn ang="0">
                  <a:pos x="51" y="1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6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53" h="18">
                  <a:moveTo>
                    <a:pt x="6" y="14"/>
                  </a:moveTo>
                  <a:lnTo>
                    <a:pt x="6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7" y="17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close/>
                  <a:moveTo>
                    <a:pt x="29" y="3"/>
                  </a:moveTo>
                  <a:lnTo>
                    <a:pt x="29" y="3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7" y="13"/>
                  </a:lnTo>
                  <a:lnTo>
                    <a:pt x="39" y="8"/>
                  </a:lnTo>
                  <a:lnTo>
                    <a:pt x="47" y="4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6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41" name="Freeform 358"/>
            <p:cNvSpPr>
              <a:spLocks noEditPoints="1"/>
            </p:cNvSpPr>
            <p:nvPr/>
          </p:nvSpPr>
          <p:spPr bwMode="auto">
            <a:xfrm>
              <a:off x="4257368" y="2485013"/>
              <a:ext cx="257462" cy="285755"/>
            </a:xfrm>
            <a:custGeom>
              <a:avLst/>
              <a:gdLst/>
              <a:ahLst/>
              <a:cxnLst>
                <a:cxn ang="0">
                  <a:pos x="107" y="175"/>
                </a:cxn>
                <a:cxn ang="0">
                  <a:pos x="94" y="180"/>
                </a:cxn>
                <a:cxn ang="0">
                  <a:pos x="110" y="190"/>
                </a:cxn>
                <a:cxn ang="0">
                  <a:pos x="128" y="202"/>
                </a:cxn>
                <a:cxn ang="0">
                  <a:pos x="132" y="190"/>
                </a:cxn>
                <a:cxn ang="0">
                  <a:pos x="139" y="175"/>
                </a:cxn>
                <a:cxn ang="0">
                  <a:pos x="127" y="175"/>
                </a:cxn>
                <a:cxn ang="0">
                  <a:pos x="26" y="122"/>
                </a:cxn>
                <a:cxn ang="0">
                  <a:pos x="26" y="132"/>
                </a:cxn>
                <a:cxn ang="0">
                  <a:pos x="28" y="151"/>
                </a:cxn>
                <a:cxn ang="0">
                  <a:pos x="36" y="159"/>
                </a:cxn>
                <a:cxn ang="0">
                  <a:pos x="47" y="152"/>
                </a:cxn>
                <a:cxn ang="0">
                  <a:pos x="50" y="126"/>
                </a:cxn>
                <a:cxn ang="0">
                  <a:pos x="34" y="121"/>
                </a:cxn>
                <a:cxn ang="0">
                  <a:pos x="146" y="106"/>
                </a:cxn>
                <a:cxn ang="0">
                  <a:pos x="131" y="102"/>
                </a:cxn>
                <a:cxn ang="0">
                  <a:pos x="112" y="74"/>
                </a:cxn>
                <a:cxn ang="0">
                  <a:pos x="91" y="55"/>
                </a:cxn>
                <a:cxn ang="0">
                  <a:pos x="92" y="38"/>
                </a:cxn>
                <a:cxn ang="0">
                  <a:pos x="98" y="30"/>
                </a:cxn>
                <a:cxn ang="0">
                  <a:pos x="91" y="7"/>
                </a:cxn>
                <a:cxn ang="0">
                  <a:pos x="78" y="1"/>
                </a:cxn>
                <a:cxn ang="0">
                  <a:pos x="65" y="5"/>
                </a:cxn>
                <a:cxn ang="0">
                  <a:pos x="60" y="8"/>
                </a:cxn>
                <a:cxn ang="0">
                  <a:pos x="54" y="11"/>
                </a:cxn>
                <a:cxn ang="0">
                  <a:pos x="45" y="14"/>
                </a:cxn>
                <a:cxn ang="0">
                  <a:pos x="40" y="18"/>
                </a:cxn>
                <a:cxn ang="0">
                  <a:pos x="30" y="17"/>
                </a:cxn>
                <a:cxn ang="0">
                  <a:pos x="21" y="22"/>
                </a:cxn>
                <a:cxn ang="0">
                  <a:pos x="4" y="30"/>
                </a:cxn>
                <a:cxn ang="0">
                  <a:pos x="4" y="38"/>
                </a:cxn>
                <a:cxn ang="0">
                  <a:pos x="0" y="42"/>
                </a:cxn>
                <a:cxn ang="0">
                  <a:pos x="4" y="54"/>
                </a:cxn>
                <a:cxn ang="0">
                  <a:pos x="14" y="59"/>
                </a:cxn>
                <a:cxn ang="0">
                  <a:pos x="14" y="67"/>
                </a:cxn>
                <a:cxn ang="0">
                  <a:pos x="28" y="57"/>
                </a:cxn>
                <a:cxn ang="0">
                  <a:pos x="53" y="61"/>
                </a:cxn>
                <a:cxn ang="0">
                  <a:pos x="61" y="74"/>
                </a:cxn>
                <a:cxn ang="0">
                  <a:pos x="75" y="94"/>
                </a:cxn>
                <a:cxn ang="0">
                  <a:pos x="98" y="112"/>
                </a:cxn>
                <a:cxn ang="0">
                  <a:pos x="119" y="123"/>
                </a:cxn>
                <a:cxn ang="0">
                  <a:pos x="135" y="136"/>
                </a:cxn>
                <a:cxn ang="0">
                  <a:pos x="142" y="143"/>
                </a:cxn>
                <a:cxn ang="0">
                  <a:pos x="146" y="160"/>
                </a:cxn>
                <a:cxn ang="0">
                  <a:pos x="144" y="176"/>
                </a:cxn>
                <a:cxn ang="0">
                  <a:pos x="154" y="163"/>
                </a:cxn>
                <a:cxn ang="0">
                  <a:pos x="162" y="155"/>
                </a:cxn>
                <a:cxn ang="0">
                  <a:pos x="158" y="146"/>
                </a:cxn>
                <a:cxn ang="0">
                  <a:pos x="159" y="133"/>
                </a:cxn>
                <a:cxn ang="0">
                  <a:pos x="179" y="141"/>
                </a:cxn>
                <a:cxn ang="0">
                  <a:pos x="179" y="129"/>
                </a:cxn>
              </a:cxnLst>
              <a:rect l="0" t="0" r="r" b="b"/>
              <a:pathLst>
                <a:path w="182" h="202">
                  <a:moveTo>
                    <a:pt x="127" y="175"/>
                  </a:moveTo>
                  <a:lnTo>
                    <a:pt x="127" y="175"/>
                  </a:lnTo>
                  <a:lnTo>
                    <a:pt x="115" y="176"/>
                  </a:lnTo>
                  <a:lnTo>
                    <a:pt x="111" y="176"/>
                  </a:lnTo>
                  <a:lnTo>
                    <a:pt x="107" y="175"/>
                  </a:lnTo>
                  <a:lnTo>
                    <a:pt x="107" y="175"/>
                  </a:lnTo>
                  <a:lnTo>
                    <a:pt x="102" y="173"/>
                  </a:lnTo>
                  <a:lnTo>
                    <a:pt x="98" y="175"/>
                  </a:lnTo>
                  <a:lnTo>
                    <a:pt x="94" y="178"/>
                  </a:lnTo>
                  <a:lnTo>
                    <a:pt x="94" y="180"/>
                  </a:lnTo>
                  <a:lnTo>
                    <a:pt x="94" y="180"/>
                  </a:lnTo>
                  <a:lnTo>
                    <a:pt x="95" y="183"/>
                  </a:lnTo>
                  <a:lnTo>
                    <a:pt x="98" y="185"/>
                  </a:lnTo>
                  <a:lnTo>
                    <a:pt x="102" y="188"/>
                  </a:lnTo>
                  <a:lnTo>
                    <a:pt x="110" y="190"/>
                  </a:lnTo>
                  <a:lnTo>
                    <a:pt x="110" y="190"/>
                  </a:lnTo>
                  <a:lnTo>
                    <a:pt x="117" y="193"/>
                  </a:lnTo>
                  <a:lnTo>
                    <a:pt x="122" y="196"/>
                  </a:lnTo>
                  <a:lnTo>
                    <a:pt x="125" y="200"/>
                  </a:lnTo>
                  <a:lnTo>
                    <a:pt x="128" y="202"/>
                  </a:lnTo>
                  <a:lnTo>
                    <a:pt x="128" y="202"/>
                  </a:lnTo>
                  <a:lnTo>
                    <a:pt x="131" y="200"/>
                  </a:lnTo>
                  <a:lnTo>
                    <a:pt x="132" y="197"/>
                  </a:lnTo>
                  <a:lnTo>
                    <a:pt x="134" y="195"/>
                  </a:lnTo>
                  <a:lnTo>
                    <a:pt x="132" y="190"/>
                  </a:lnTo>
                  <a:lnTo>
                    <a:pt x="132" y="190"/>
                  </a:lnTo>
                  <a:lnTo>
                    <a:pt x="132" y="185"/>
                  </a:lnTo>
                  <a:lnTo>
                    <a:pt x="135" y="180"/>
                  </a:lnTo>
                  <a:lnTo>
                    <a:pt x="139" y="175"/>
                  </a:lnTo>
                  <a:lnTo>
                    <a:pt x="139" y="175"/>
                  </a:lnTo>
                  <a:lnTo>
                    <a:pt x="139" y="175"/>
                  </a:lnTo>
                  <a:lnTo>
                    <a:pt x="137" y="173"/>
                  </a:lnTo>
                  <a:lnTo>
                    <a:pt x="132" y="173"/>
                  </a:lnTo>
                  <a:lnTo>
                    <a:pt x="127" y="175"/>
                  </a:lnTo>
                  <a:lnTo>
                    <a:pt x="127" y="175"/>
                  </a:lnTo>
                  <a:close/>
                  <a:moveTo>
                    <a:pt x="34" y="121"/>
                  </a:moveTo>
                  <a:lnTo>
                    <a:pt x="34" y="121"/>
                  </a:lnTo>
                  <a:lnTo>
                    <a:pt x="31" y="122"/>
                  </a:lnTo>
                  <a:lnTo>
                    <a:pt x="27" y="122"/>
                  </a:lnTo>
                  <a:lnTo>
                    <a:pt x="26" y="122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23" y="125"/>
                  </a:lnTo>
                  <a:lnTo>
                    <a:pt x="23" y="128"/>
                  </a:lnTo>
                  <a:lnTo>
                    <a:pt x="26" y="132"/>
                  </a:lnTo>
                  <a:lnTo>
                    <a:pt x="28" y="138"/>
                  </a:lnTo>
                  <a:lnTo>
                    <a:pt x="30" y="141"/>
                  </a:lnTo>
                  <a:lnTo>
                    <a:pt x="28" y="143"/>
                  </a:lnTo>
                  <a:lnTo>
                    <a:pt x="28" y="143"/>
                  </a:lnTo>
                  <a:lnTo>
                    <a:pt x="28" y="151"/>
                  </a:lnTo>
                  <a:lnTo>
                    <a:pt x="30" y="158"/>
                  </a:lnTo>
                  <a:lnTo>
                    <a:pt x="31" y="160"/>
                  </a:lnTo>
                  <a:lnTo>
                    <a:pt x="34" y="160"/>
                  </a:lnTo>
                  <a:lnTo>
                    <a:pt x="36" y="159"/>
                  </a:lnTo>
                  <a:lnTo>
                    <a:pt x="36" y="159"/>
                  </a:lnTo>
                  <a:lnTo>
                    <a:pt x="40" y="156"/>
                  </a:lnTo>
                  <a:lnTo>
                    <a:pt x="43" y="155"/>
                  </a:lnTo>
                  <a:lnTo>
                    <a:pt x="44" y="155"/>
                  </a:lnTo>
                  <a:lnTo>
                    <a:pt x="47" y="152"/>
                  </a:lnTo>
                  <a:lnTo>
                    <a:pt x="47" y="152"/>
                  </a:lnTo>
                  <a:lnTo>
                    <a:pt x="48" y="148"/>
                  </a:lnTo>
                  <a:lnTo>
                    <a:pt x="48" y="141"/>
                  </a:lnTo>
                  <a:lnTo>
                    <a:pt x="48" y="133"/>
                  </a:lnTo>
                  <a:lnTo>
                    <a:pt x="50" y="126"/>
                  </a:lnTo>
                  <a:lnTo>
                    <a:pt x="50" y="126"/>
                  </a:lnTo>
                  <a:lnTo>
                    <a:pt x="50" y="123"/>
                  </a:lnTo>
                  <a:lnTo>
                    <a:pt x="48" y="122"/>
                  </a:lnTo>
                  <a:lnTo>
                    <a:pt x="44" y="119"/>
                  </a:lnTo>
                  <a:lnTo>
                    <a:pt x="40" y="119"/>
                  </a:lnTo>
                  <a:lnTo>
                    <a:pt x="34" y="121"/>
                  </a:lnTo>
                  <a:lnTo>
                    <a:pt x="34" y="121"/>
                  </a:lnTo>
                  <a:close/>
                  <a:moveTo>
                    <a:pt x="151" y="114"/>
                  </a:moveTo>
                  <a:lnTo>
                    <a:pt x="151" y="114"/>
                  </a:lnTo>
                  <a:lnTo>
                    <a:pt x="148" y="109"/>
                  </a:lnTo>
                  <a:lnTo>
                    <a:pt x="146" y="106"/>
                  </a:lnTo>
                  <a:lnTo>
                    <a:pt x="144" y="104"/>
                  </a:lnTo>
                  <a:lnTo>
                    <a:pt x="139" y="104"/>
                  </a:lnTo>
                  <a:lnTo>
                    <a:pt x="139" y="104"/>
                  </a:lnTo>
                  <a:lnTo>
                    <a:pt x="135" y="104"/>
                  </a:lnTo>
                  <a:lnTo>
                    <a:pt x="131" y="102"/>
                  </a:lnTo>
                  <a:lnTo>
                    <a:pt x="124" y="96"/>
                  </a:lnTo>
                  <a:lnTo>
                    <a:pt x="118" y="88"/>
                  </a:lnTo>
                  <a:lnTo>
                    <a:pt x="114" y="78"/>
                  </a:lnTo>
                  <a:lnTo>
                    <a:pt x="114" y="78"/>
                  </a:lnTo>
                  <a:lnTo>
                    <a:pt x="112" y="74"/>
                  </a:lnTo>
                  <a:lnTo>
                    <a:pt x="110" y="69"/>
                  </a:lnTo>
                  <a:lnTo>
                    <a:pt x="102" y="64"/>
                  </a:lnTo>
                  <a:lnTo>
                    <a:pt x="97" y="59"/>
                  </a:lnTo>
                  <a:lnTo>
                    <a:pt x="94" y="58"/>
                  </a:lnTo>
                  <a:lnTo>
                    <a:pt x="91" y="55"/>
                  </a:lnTo>
                  <a:lnTo>
                    <a:pt x="91" y="55"/>
                  </a:lnTo>
                  <a:lnTo>
                    <a:pt x="91" y="50"/>
                  </a:lnTo>
                  <a:lnTo>
                    <a:pt x="91" y="47"/>
                  </a:lnTo>
                  <a:lnTo>
                    <a:pt x="92" y="42"/>
                  </a:lnTo>
                  <a:lnTo>
                    <a:pt x="92" y="38"/>
                  </a:lnTo>
                  <a:lnTo>
                    <a:pt x="92" y="38"/>
                  </a:lnTo>
                  <a:lnTo>
                    <a:pt x="91" y="35"/>
                  </a:lnTo>
                  <a:lnTo>
                    <a:pt x="92" y="34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0" y="18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0" y="3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8" y="1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1" y="4"/>
                  </a:lnTo>
                  <a:lnTo>
                    <a:pt x="68" y="5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1" y="7"/>
                  </a:lnTo>
                  <a:lnTo>
                    <a:pt x="61" y="7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58" y="11"/>
                  </a:lnTo>
                  <a:lnTo>
                    <a:pt x="58" y="11"/>
                  </a:lnTo>
                  <a:lnTo>
                    <a:pt x="55" y="10"/>
                  </a:lnTo>
                  <a:lnTo>
                    <a:pt x="54" y="11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3" y="14"/>
                  </a:lnTo>
                  <a:lnTo>
                    <a:pt x="50" y="15"/>
                  </a:lnTo>
                  <a:lnTo>
                    <a:pt x="45" y="14"/>
                  </a:lnTo>
                  <a:lnTo>
                    <a:pt x="45" y="14"/>
                  </a:lnTo>
                  <a:lnTo>
                    <a:pt x="43" y="15"/>
                  </a:lnTo>
                  <a:lnTo>
                    <a:pt x="41" y="15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40" y="22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0" y="17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4" y="18"/>
                  </a:lnTo>
                  <a:lnTo>
                    <a:pt x="21" y="22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7" y="32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4" y="38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4" y="47"/>
                  </a:lnTo>
                  <a:lnTo>
                    <a:pt x="6" y="48"/>
                  </a:lnTo>
                  <a:lnTo>
                    <a:pt x="6" y="51"/>
                  </a:lnTo>
                  <a:lnTo>
                    <a:pt x="6" y="51"/>
                  </a:lnTo>
                  <a:lnTo>
                    <a:pt x="4" y="54"/>
                  </a:lnTo>
                  <a:lnTo>
                    <a:pt x="4" y="57"/>
                  </a:lnTo>
                  <a:lnTo>
                    <a:pt x="6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14" y="59"/>
                  </a:lnTo>
                  <a:lnTo>
                    <a:pt x="16" y="59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23" y="64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7" y="59"/>
                  </a:lnTo>
                  <a:lnTo>
                    <a:pt x="28" y="57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40" y="55"/>
                  </a:lnTo>
                  <a:lnTo>
                    <a:pt x="47" y="57"/>
                  </a:lnTo>
                  <a:lnTo>
                    <a:pt x="53" y="61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60" y="69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1" y="78"/>
                  </a:lnTo>
                  <a:lnTo>
                    <a:pt x="64" y="82"/>
                  </a:lnTo>
                  <a:lnTo>
                    <a:pt x="68" y="88"/>
                  </a:lnTo>
                  <a:lnTo>
                    <a:pt x="75" y="94"/>
                  </a:lnTo>
                  <a:lnTo>
                    <a:pt x="75" y="94"/>
                  </a:lnTo>
                  <a:lnTo>
                    <a:pt x="84" y="99"/>
                  </a:lnTo>
                  <a:lnTo>
                    <a:pt x="88" y="104"/>
                  </a:lnTo>
                  <a:lnTo>
                    <a:pt x="94" y="109"/>
                  </a:lnTo>
                  <a:lnTo>
                    <a:pt x="98" y="112"/>
                  </a:lnTo>
                  <a:lnTo>
                    <a:pt x="98" y="112"/>
                  </a:lnTo>
                  <a:lnTo>
                    <a:pt x="107" y="115"/>
                  </a:lnTo>
                  <a:lnTo>
                    <a:pt x="110" y="116"/>
                  </a:lnTo>
                  <a:lnTo>
                    <a:pt x="114" y="119"/>
                  </a:lnTo>
                  <a:lnTo>
                    <a:pt x="114" y="119"/>
                  </a:lnTo>
                  <a:lnTo>
                    <a:pt x="119" y="123"/>
                  </a:lnTo>
                  <a:lnTo>
                    <a:pt x="127" y="128"/>
                  </a:lnTo>
                  <a:lnTo>
                    <a:pt x="127" y="128"/>
                  </a:lnTo>
                  <a:lnTo>
                    <a:pt x="131" y="131"/>
                  </a:lnTo>
                  <a:lnTo>
                    <a:pt x="132" y="133"/>
                  </a:lnTo>
                  <a:lnTo>
                    <a:pt x="135" y="136"/>
                  </a:lnTo>
                  <a:lnTo>
                    <a:pt x="138" y="138"/>
                  </a:lnTo>
                  <a:lnTo>
                    <a:pt x="138" y="138"/>
                  </a:lnTo>
                  <a:lnTo>
                    <a:pt x="141" y="139"/>
                  </a:lnTo>
                  <a:lnTo>
                    <a:pt x="142" y="141"/>
                  </a:lnTo>
                  <a:lnTo>
                    <a:pt x="142" y="143"/>
                  </a:lnTo>
                  <a:lnTo>
                    <a:pt x="144" y="146"/>
                  </a:lnTo>
                  <a:lnTo>
                    <a:pt x="144" y="146"/>
                  </a:lnTo>
                  <a:lnTo>
                    <a:pt x="145" y="151"/>
                  </a:lnTo>
                  <a:lnTo>
                    <a:pt x="146" y="155"/>
                  </a:lnTo>
                  <a:lnTo>
                    <a:pt x="146" y="160"/>
                  </a:lnTo>
                  <a:lnTo>
                    <a:pt x="145" y="165"/>
                  </a:lnTo>
                  <a:lnTo>
                    <a:pt x="145" y="165"/>
                  </a:lnTo>
                  <a:lnTo>
                    <a:pt x="142" y="168"/>
                  </a:lnTo>
                  <a:lnTo>
                    <a:pt x="142" y="172"/>
                  </a:lnTo>
                  <a:lnTo>
                    <a:pt x="144" y="176"/>
                  </a:lnTo>
                  <a:lnTo>
                    <a:pt x="145" y="178"/>
                  </a:lnTo>
                  <a:lnTo>
                    <a:pt x="145" y="178"/>
                  </a:lnTo>
                  <a:lnTo>
                    <a:pt x="148" y="176"/>
                  </a:lnTo>
                  <a:lnTo>
                    <a:pt x="149" y="172"/>
                  </a:lnTo>
                  <a:lnTo>
                    <a:pt x="154" y="163"/>
                  </a:lnTo>
                  <a:lnTo>
                    <a:pt x="154" y="163"/>
                  </a:lnTo>
                  <a:lnTo>
                    <a:pt x="155" y="160"/>
                  </a:lnTo>
                  <a:lnTo>
                    <a:pt x="156" y="159"/>
                  </a:lnTo>
                  <a:lnTo>
                    <a:pt x="159" y="158"/>
                  </a:lnTo>
                  <a:lnTo>
                    <a:pt x="162" y="155"/>
                  </a:lnTo>
                  <a:lnTo>
                    <a:pt x="162" y="155"/>
                  </a:lnTo>
                  <a:lnTo>
                    <a:pt x="164" y="152"/>
                  </a:lnTo>
                  <a:lnTo>
                    <a:pt x="164" y="151"/>
                  </a:lnTo>
                  <a:lnTo>
                    <a:pt x="161" y="149"/>
                  </a:lnTo>
                  <a:lnTo>
                    <a:pt x="158" y="146"/>
                  </a:lnTo>
                  <a:lnTo>
                    <a:pt x="155" y="142"/>
                  </a:lnTo>
                  <a:lnTo>
                    <a:pt x="155" y="142"/>
                  </a:lnTo>
                  <a:lnTo>
                    <a:pt x="155" y="139"/>
                  </a:lnTo>
                  <a:lnTo>
                    <a:pt x="155" y="138"/>
                  </a:lnTo>
                  <a:lnTo>
                    <a:pt x="159" y="133"/>
                  </a:lnTo>
                  <a:lnTo>
                    <a:pt x="165" y="132"/>
                  </a:lnTo>
                  <a:lnTo>
                    <a:pt x="168" y="133"/>
                  </a:lnTo>
                  <a:lnTo>
                    <a:pt x="171" y="135"/>
                  </a:lnTo>
                  <a:lnTo>
                    <a:pt x="171" y="135"/>
                  </a:lnTo>
                  <a:lnTo>
                    <a:pt x="179" y="141"/>
                  </a:lnTo>
                  <a:lnTo>
                    <a:pt x="182" y="139"/>
                  </a:lnTo>
                  <a:lnTo>
                    <a:pt x="182" y="135"/>
                  </a:lnTo>
                  <a:lnTo>
                    <a:pt x="182" y="135"/>
                  </a:lnTo>
                  <a:lnTo>
                    <a:pt x="182" y="132"/>
                  </a:lnTo>
                  <a:lnTo>
                    <a:pt x="179" y="129"/>
                  </a:lnTo>
                  <a:lnTo>
                    <a:pt x="169" y="122"/>
                  </a:lnTo>
                  <a:lnTo>
                    <a:pt x="151" y="114"/>
                  </a:lnTo>
                  <a:lnTo>
                    <a:pt x="151" y="114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42" name="Freeform 359"/>
            <p:cNvSpPr>
              <a:spLocks/>
            </p:cNvSpPr>
            <p:nvPr/>
          </p:nvSpPr>
          <p:spPr bwMode="auto">
            <a:xfrm>
              <a:off x="4516245" y="2589696"/>
              <a:ext cx="26878" cy="353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12" y="25"/>
                </a:cxn>
                <a:cxn ang="0">
                  <a:pos x="15" y="18"/>
                </a:cxn>
                <a:cxn ang="0">
                  <a:pos x="18" y="15"/>
                </a:cxn>
                <a:cxn ang="0">
                  <a:pos x="19" y="14"/>
                </a:cxn>
                <a:cxn ang="0">
                  <a:pos x="19" y="1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9" h="25">
                  <a:moveTo>
                    <a:pt x="6" y="0"/>
                  </a:moveTo>
                  <a:lnTo>
                    <a:pt x="6" y="0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5" y="18"/>
                  </a:lnTo>
                  <a:lnTo>
                    <a:pt x="18" y="15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  <p:sp>
          <p:nvSpPr>
            <p:cNvPr id="343" name="Freeform 360"/>
            <p:cNvSpPr>
              <a:spLocks/>
            </p:cNvSpPr>
            <p:nvPr/>
          </p:nvSpPr>
          <p:spPr bwMode="auto">
            <a:xfrm>
              <a:off x="4523319" y="2509062"/>
              <a:ext cx="90536" cy="111756"/>
            </a:xfrm>
            <a:custGeom>
              <a:avLst/>
              <a:gdLst/>
              <a:ahLst/>
              <a:cxnLst>
                <a:cxn ang="0">
                  <a:pos x="58" y="52"/>
                </a:cxn>
                <a:cxn ang="0">
                  <a:pos x="55" y="47"/>
                </a:cxn>
                <a:cxn ang="0">
                  <a:pos x="58" y="42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8" y="33"/>
                </a:cxn>
                <a:cxn ang="0">
                  <a:pos x="51" y="30"/>
                </a:cxn>
                <a:cxn ang="0">
                  <a:pos x="41" y="28"/>
                </a:cxn>
                <a:cxn ang="0">
                  <a:pos x="40" y="23"/>
                </a:cxn>
                <a:cxn ang="0">
                  <a:pos x="40" y="18"/>
                </a:cxn>
                <a:cxn ang="0">
                  <a:pos x="38" y="18"/>
                </a:cxn>
                <a:cxn ang="0">
                  <a:pos x="34" y="17"/>
                </a:cxn>
                <a:cxn ang="0">
                  <a:pos x="32" y="13"/>
                </a:cxn>
                <a:cxn ang="0">
                  <a:pos x="30" y="7"/>
                </a:cxn>
                <a:cxn ang="0">
                  <a:pos x="27" y="3"/>
                </a:cxn>
                <a:cxn ang="0">
                  <a:pos x="28" y="3"/>
                </a:cxn>
                <a:cxn ang="0">
                  <a:pos x="23" y="1"/>
                </a:cxn>
                <a:cxn ang="0">
                  <a:pos x="17" y="0"/>
                </a:cxn>
                <a:cxn ang="0">
                  <a:pos x="0" y="5"/>
                </a:cxn>
                <a:cxn ang="0">
                  <a:pos x="1" y="11"/>
                </a:cxn>
                <a:cxn ang="0">
                  <a:pos x="4" y="14"/>
                </a:cxn>
                <a:cxn ang="0">
                  <a:pos x="7" y="17"/>
                </a:cxn>
                <a:cxn ang="0">
                  <a:pos x="8" y="25"/>
                </a:cxn>
                <a:cxn ang="0">
                  <a:pos x="10" y="33"/>
                </a:cxn>
                <a:cxn ang="0">
                  <a:pos x="10" y="48"/>
                </a:cxn>
                <a:cxn ang="0">
                  <a:pos x="8" y="51"/>
                </a:cxn>
                <a:cxn ang="0">
                  <a:pos x="5" y="52"/>
                </a:cxn>
                <a:cxn ang="0">
                  <a:pos x="1" y="57"/>
                </a:cxn>
                <a:cxn ang="0">
                  <a:pos x="14" y="71"/>
                </a:cxn>
                <a:cxn ang="0">
                  <a:pos x="15" y="71"/>
                </a:cxn>
                <a:cxn ang="0">
                  <a:pos x="24" y="75"/>
                </a:cxn>
                <a:cxn ang="0">
                  <a:pos x="30" y="79"/>
                </a:cxn>
                <a:cxn ang="0">
                  <a:pos x="57" y="75"/>
                </a:cxn>
                <a:cxn ang="0">
                  <a:pos x="58" y="69"/>
                </a:cxn>
                <a:cxn ang="0">
                  <a:pos x="61" y="64"/>
                </a:cxn>
                <a:cxn ang="0">
                  <a:pos x="62" y="64"/>
                </a:cxn>
                <a:cxn ang="0">
                  <a:pos x="64" y="62"/>
                </a:cxn>
                <a:cxn ang="0">
                  <a:pos x="58" y="52"/>
                </a:cxn>
              </a:cxnLst>
              <a:rect l="0" t="0" r="r" b="b"/>
              <a:pathLst>
                <a:path w="64" h="79">
                  <a:moveTo>
                    <a:pt x="58" y="52"/>
                  </a:moveTo>
                  <a:lnTo>
                    <a:pt x="58" y="52"/>
                  </a:lnTo>
                  <a:lnTo>
                    <a:pt x="55" y="50"/>
                  </a:lnTo>
                  <a:lnTo>
                    <a:pt x="55" y="47"/>
                  </a:lnTo>
                  <a:lnTo>
                    <a:pt x="57" y="44"/>
                  </a:lnTo>
                  <a:lnTo>
                    <a:pt x="58" y="42"/>
                  </a:lnTo>
                  <a:lnTo>
                    <a:pt x="58" y="42"/>
                  </a:lnTo>
                  <a:lnTo>
                    <a:pt x="59" y="40"/>
                  </a:lnTo>
                  <a:lnTo>
                    <a:pt x="59" y="38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33"/>
                  </a:lnTo>
                  <a:lnTo>
                    <a:pt x="55" y="31"/>
                  </a:lnTo>
                  <a:lnTo>
                    <a:pt x="51" y="30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40" y="27"/>
                  </a:lnTo>
                  <a:lnTo>
                    <a:pt x="40" y="23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38" y="18"/>
                  </a:lnTo>
                  <a:lnTo>
                    <a:pt x="38" y="18"/>
                  </a:lnTo>
                  <a:lnTo>
                    <a:pt x="35" y="18"/>
                  </a:lnTo>
                  <a:lnTo>
                    <a:pt x="34" y="17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7" y="2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0" y="33"/>
                  </a:lnTo>
                  <a:lnTo>
                    <a:pt x="10" y="40"/>
                  </a:lnTo>
                  <a:lnTo>
                    <a:pt x="10" y="48"/>
                  </a:lnTo>
                  <a:lnTo>
                    <a:pt x="8" y="50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5" y="52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15" y="71"/>
                  </a:lnTo>
                  <a:lnTo>
                    <a:pt x="15" y="71"/>
                  </a:lnTo>
                  <a:lnTo>
                    <a:pt x="18" y="72"/>
                  </a:lnTo>
                  <a:lnTo>
                    <a:pt x="24" y="75"/>
                  </a:lnTo>
                  <a:lnTo>
                    <a:pt x="30" y="79"/>
                  </a:lnTo>
                  <a:lnTo>
                    <a:pt x="30" y="79"/>
                  </a:lnTo>
                  <a:lnTo>
                    <a:pt x="57" y="75"/>
                  </a:lnTo>
                  <a:lnTo>
                    <a:pt x="57" y="75"/>
                  </a:lnTo>
                  <a:lnTo>
                    <a:pt x="58" y="69"/>
                  </a:lnTo>
                  <a:lnTo>
                    <a:pt x="58" y="69"/>
                  </a:lnTo>
                  <a:lnTo>
                    <a:pt x="59" y="65"/>
                  </a:lnTo>
                  <a:lnTo>
                    <a:pt x="61" y="64"/>
                  </a:lnTo>
                  <a:lnTo>
                    <a:pt x="62" y="64"/>
                  </a:lnTo>
                  <a:lnTo>
                    <a:pt x="62" y="64"/>
                  </a:lnTo>
                  <a:lnTo>
                    <a:pt x="64" y="62"/>
                  </a:lnTo>
                  <a:lnTo>
                    <a:pt x="64" y="62"/>
                  </a:lnTo>
                  <a:lnTo>
                    <a:pt x="62" y="60"/>
                  </a:lnTo>
                  <a:lnTo>
                    <a:pt x="58" y="52"/>
                  </a:lnTo>
                  <a:lnTo>
                    <a:pt x="58" y="52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kern="0" dirty="0">
                <a:solidFill>
                  <a:srgbClr val="3F3F3F"/>
                </a:solidFill>
                <a:latin typeface="Gill San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15" y="-1632746"/>
            <a:ext cx="10515600" cy="1325563"/>
          </a:xfrm>
        </p:spPr>
        <p:txBody>
          <a:bodyPr/>
          <a:lstStyle/>
          <a:p>
            <a:r>
              <a:rPr lang="en-US" dirty="0" smtClean="0"/>
              <a:t>World Map for Highlighting and Recoloring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609703" y="775252"/>
            <a:ext cx="8746275" cy="4806309"/>
            <a:chOff x="2188974" y="590550"/>
            <a:chExt cx="5829587" cy="3203512"/>
          </a:xfrm>
          <a:solidFill>
            <a:schemeClr val="bg1">
              <a:lumMod val="75000"/>
            </a:schemeClr>
          </a:solidFill>
        </p:grpSpPr>
        <p:sp>
          <p:nvSpPr>
            <p:cNvPr id="85" name="AutoShape 1"/>
            <p:cNvSpPr>
              <a:spLocks/>
            </p:cNvSpPr>
            <p:nvPr/>
          </p:nvSpPr>
          <p:spPr bwMode="auto">
            <a:xfrm>
              <a:off x="2488583" y="590550"/>
              <a:ext cx="718741" cy="47969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711" y="0"/>
                  </a:moveTo>
                  <a:lnTo>
                    <a:pt x="21600" y="5538"/>
                  </a:lnTo>
                  <a:lnTo>
                    <a:pt x="18874" y="19800"/>
                  </a:lnTo>
                  <a:lnTo>
                    <a:pt x="19188" y="20492"/>
                  </a:lnTo>
                  <a:lnTo>
                    <a:pt x="18664" y="21600"/>
                  </a:lnTo>
                  <a:lnTo>
                    <a:pt x="13317" y="19523"/>
                  </a:lnTo>
                  <a:lnTo>
                    <a:pt x="12373" y="19938"/>
                  </a:lnTo>
                  <a:lnTo>
                    <a:pt x="11639" y="19800"/>
                  </a:lnTo>
                  <a:lnTo>
                    <a:pt x="10590" y="19662"/>
                  </a:lnTo>
                  <a:lnTo>
                    <a:pt x="9542" y="19800"/>
                  </a:lnTo>
                  <a:lnTo>
                    <a:pt x="8283" y="19246"/>
                  </a:lnTo>
                  <a:lnTo>
                    <a:pt x="7130" y="19523"/>
                  </a:lnTo>
                  <a:lnTo>
                    <a:pt x="5767" y="18692"/>
                  </a:lnTo>
                  <a:lnTo>
                    <a:pt x="4299" y="18692"/>
                  </a:lnTo>
                  <a:lnTo>
                    <a:pt x="2831" y="18000"/>
                  </a:lnTo>
                  <a:lnTo>
                    <a:pt x="2831" y="16200"/>
                  </a:lnTo>
                  <a:lnTo>
                    <a:pt x="2831" y="15508"/>
                  </a:lnTo>
                  <a:lnTo>
                    <a:pt x="1754" y="14390"/>
                  </a:lnTo>
                  <a:lnTo>
                    <a:pt x="944" y="13708"/>
                  </a:lnTo>
                  <a:lnTo>
                    <a:pt x="0" y="13154"/>
                  </a:lnTo>
                  <a:lnTo>
                    <a:pt x="0" y="11492"/>
                  </a:lnTo>
                  <a:lnTo>
                    <a:pt x="0" y="10108"/>
                  </a:lnTo>
                  <a:lnTo>
                    <a:pt x="629" y="9415"/>
                  </a:lnTo>
                  <a:lnTo>
                    <a:pt x="524" y="8723"/>
                  </a:lnTo>
                  <a:lnTo>
                    <a:pt x="0" y="7615"/>
                  </a:lnTo>
                  <a:lnTo>
                    <a:pt x="734" y="6092"/>
                  </a:lnTo>
                  <a:lnTo>
                    <a:pt x="524" y="4708"/>
                  </a:lnTo>
                  <a:lnTo>
                    <a:pt x="0" y="3462"/>
                  </a:lnTo>
                  <a:lnTo>
                    <a:pt x="629" y="2492"/>
                  </a:lnTo>
                  <a:lnTo>
                    <a:pt x="839" y="1523"/>
                  </a:lnTo>
                  <a:lnTo>
                    <a:pt x="5557" y="4846"/>
                  </a:lnTo>
                  <a:lnTo>
                    <a:pt x="5662" y="6369"/>
                  </a:lnTo>
                  <a:lnTo>
                    <a:pt x="5348" y="7200"/>
                  </a:lnTo>
                  <a:lnTo>
                    <a:pt x="5243" y="8169"/>
                  </a:lnTo>
                  <a:lnTo>
                    <a:pt x="5348" y="9138"/>
                  </a:lnTo>
                  <a:lnTo>
                    <a:pt x="5872" y="8585"/>
                  </a:lnTo>
                  <a:lnTo>
                    <a:pt x="6082" y="7477"/>
                  </a:lnTo>
                  <a:lnTo>
                    <a:pt x="6396" y="6785"/>
                  </a:lnTo>
                  <a:lnTo>
                    <a:pt x="7235" y="6092"/>
                  </a:lnTo>
                  <a:lnTo>
                    <a:pt x="6711" y="5262"/>
                  </a:lnTo>
                  <a:lnTo>
                    <a:pt x="6711" y="4431"/>
                  </a:lnTo>
                  <a:lnTo>
                    <a:pt x="6501" y="3600"/>
                  </a:lnTo>
                  <a:lnTo>
                    <a:pt x="6816" y="2631"/>
                  </a:lnTo>
                  <a:lnTo>
                    <a:pt x="6711" y="1939"/>
                  </a:lnTo>
                  <a:lnTo>
                    <a:pt x="6501" y="692"/>
                  </a:lnTo>
                  <a:cubicBezTo>
                    <a:pt x="6501" y="692"/>
                    <a:pt x="6711" y="0"/>
                    <a:pt x="6711" y="0"/>
                  </a:cubicBezTo>
                  <a:close/>
                  <a:moveTo>
                    <a:pt x="6711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86" name="AutoShape 2"/>
            <p:cNvSpPr>
              <a:spLocks/>
            </p:cNvSpPr>
            <p:nvPr/>
          </p:nvSpPr>
          <p:spPr bwMode="auto">
            <a:xfrm>
              <a:off x="2266155" y="882119"/>
              <a:ext cx="865061" cy="6699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5487" y="0"/>
                  </a:moveTo>
                  <a:lnTo>
                    <a:pt x="5052" y="1090"/>
                  </a:lnTo>
                  <a:lnTo>
                    <a:pt x="4703" y="2279"/>
                  </a:lnTo>
                  <a:lnTo>
                    <a:pt x="4703" y="3072"/>
                  </a:lnTo>
                  <a:lnTo>
                    <a:pt x="4094" y="4161"/>
                  </a:lnTo>
                  <a:lnTo>
                    <a:pt x="3571" y="5549"/>
                  </a:lnTo>
                  <a:lnTo>
                    <a:pt x="3136" y="6936"/>
                  </a:lnTo>
                  <a:lnTo>
                    <a:pt x="2439" y="8620"/>
                  </a:lnTo>
                  <a:lnTo>
                    <a:pt x="2003" y="9908"/>
                  </a:lnTo>
                  <a:lnTo>
                    <a:pt x="1306" y="10404"/>
                  </a:lnTo>
                  <a:lnTo>
                    <a:pt x="523" y="12286"/>
                  </a:lnTo>
                  <a:lnTo>
                    <a:pt x="523" y="13971"/>
                  </a:lnTo>
                  <a:lnTo>
                    <a:pt x="0" y="15655"/>
                  </a:lnTo>
                  <a:lnTo>
                    <a:pt x="595" y="15877"/>
                  </a:lnTo>
                  <a:lnTo>
                    <a:pt x="10103" y="19420"/>
                  </a:lnTo>
                  <a:lnTo>
                    <a:pt x="17506" y="21600"/>
                  </a:lnTo>
                  <a:lnTo>
                    <a:pt x="18116" y="19717"/>
                  </a:lnTo>
                  <a:lnTo>
                    <a:pt x="18145" y="18808"/>
                  </a:lnTo>
                  <a:lnTo>
                    <a:pt x="18257" y="18322"/>
                  </a:lnTo>
                  <a:lnTo>
                    <a:pt x="18406" y="17667"/>
                  </a:lnTo>
                  <a:lnTo>
                    <a:pt x="18639" y="16745"/>
                  </a:lnTo>
                  <a:lnTo>
                    <a:pt x="19161" y="15556"/>
                  </a:lnTo>
                  <a:lnTo>
                    <a:pt x="19161" y="14367"/>
                  </a:lnTo>
                  <a:lnTo>
                    <a:pt x="19684" y="13574"/>
                  </a:lnTo>
                  <a:lnTo>
                    <a:pt x="19684" y="12782"/>
                  </a:lnTo>
                  <a:lnTo>
                    <a:pt x="19074" y="12286"/>
                  </a:lnTo>
                  <a:lnTo>
                    <a:pt x="19684" y="11295"/>
                  </a:lnTo>
                  <a:lnTo>
                    <a:pt x="20206" y="10800"/>
                  </a:lnTo>
                  <a:lnTo>
                    <a:pt x="20642" y="9809"/>
                  </a:lnTo>
                  <a:lnTo>
                    <a:pt x="21165" y="8818"/>
                  </a:lnTo>
                  <a:lnTo>
                    <a:pt x="21600" y="8125"/>
                  </a:lnTo>
                  <a:lnTo>
                    <a:pt x="21600" y="7233"/>
                  </a:lnTo>
                  <a:lnTo>
                    <a:pt x="21600" y="6044"/>
                  </a:lnTo>
                  <a:lnTo>
                    <a:pt x="20990" y="6044"/>
                  </a:lnTo>
                  <a:lnTo>
                    <a:pt x="20278" y="5806"/>
                  </a:lnTo>
                  <a:lnTo>
                    <a:pt x="19453" y="5530"/>
                  </a:lnTo>
                  <a:lnTo>
                    <a:pt x="18614" y="5249"/>
                  </a:lnTo>
                  <a:lnTo>
                    <a:pt x="17972" y="5034"/>
                  </a:lnTo>
                  <a:lnTo>
                    <a:pt x="17260" y="4796"/>
                  </a:lnTo>
                  <a:lnTo>
                    <a:pt x="16548" y="4558"/>
                  </a:lnTo>
                  <a:lnTo>
                    <a:pt x="15765" y="4855"/>
                  </a:lnTo>
                  <a:lnTo>
                    <a:pt x="14284" y="4657"/>
                  </a:lnTo>
                  <a:lnTo>
                    <a:pt x="12368" y="4360"/>
                  </a:lnTo>
                  <a:lnTo>
                    <a:pt x="11410" y="4558"/>
                  </a:lnTo>
                  <a:lnTo>
                    <a:pt x="10277" y="3963"/>
                  </a:lnTo>
                  <a:lnTo>
                    <a:pt x="9058" y="3963"/>
                  </a:lnTo>
                  <a:lnTo>
                    <a:pt x="7839" y="3468"/>
                  </a:lnTo>
                  <a:lnTo>
                    <a:pt x="7839" y="2576"/>
                  </a:lnTo>
                  <a:lnTo>
                    <a:pt x="7839" y="1684"/>
                  </a:lnTo>
                  <a:lnTo>
                    <a:pt x="6619" y="594"/>
                  </a:lnTo>
                  <a:cubicBezTo>
                    <a:pt x="6619" y="594"/>
                    <a:pt x="5487" y="0"/>
                    <a:pt x="5487" y="0"/>
                  </a:cubicBezTo>
                  <a:close/>
                  <a:moveTo>
                    <a:pt x="5487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87" name="AutoShape 3"/>
            <p:cNvSpPr>
              <a:spLocks/>
            </p:cNvSpPr>
            <p:nvPr/>
          </p:nvSpPr>
          <p:spPr bwMode="auto">
            <a:xfrm>
              <a:off x="2969352" y="714360"/>
              <a:ext cx="660855" cy="9476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750" y="0"/>
                  </a:moveTo>
                  <a:lnTo>
                    <a:pt x="10485" y="421"/>
                  </a:lnTo>
                  <a:lnTo>
                    <a:pt x="10485" y="1262"/>
                  </a:lnTo>
                  <a:lnTo>
                    <a:pt x="9915" y="2034"/>
                  </a:lnTo>
                  <a:lnTo>
                    <a:pt x="9915" y="2665"/>
                  </a:lnTo>
                  <a:lnTo>
                    <a:pt x="9915" y="3436"/>
                  </a:lnTo>
                  <a:lnTo>
                    <a:pt x="10485" y="3857"/>
                  </a:lnTo>
                  <a:lnTo>
                    <a:pt x="9915" y="4769"/>
                  </a:lnTo>
                  <a:lnTo>
                    <a:pt x="10485" y="5190"/>
                  </a:lnTo>
                  <a:lnTo>
                    <a:pt x="11397" y="5681"/>
                  </a:lnTo>
                  <a:lnTo>
                    <a:pt x="11397" y="6312"/>
                  </a:lnTo>
                  <a:lnTo>
                    <a:pt x="12309" y="6803"/>
                  </a:lnTo>
                  <a:lnTo>
                    <a:pt x="12992" y="7293"/>
                  </a:lnTo>
                  <a:lnTo>
                    <a:pt x="12992" y="7574"/>
                  </a:lnTo>
                  <a:lnTo>
                    <a:pt x="12992" y="8135"/>
                  </a:lnTo>
                  <a:lnTo>
                    <a:pt x="12992" y="8766"/>
                  </a:lnTo>
                  <a:lnTo>
                    <a:pt x="12195" y="9187"/>
                  </a:lnTo>
                  <a:lnTo>
                    <a:pt x="11996" y="9798"/>
                  </a:lnTo>
                  <a:lnTo>
                    <a:pt x="11853" y="10239"/>
                  </a:lnTo>
                  <a:lnTo>
                    <a:pt x="12423" y="10730"/>
                  </a:lnTo>
                  <a:lnTo>
                    <a:pt x="12992" y="10379"/>
                  </a:lnTo>
                  <a:lnTo>
                    <a:pt x="13790" y="10309"/>
                  </a:lnTo>
                  <a:lnTo>
                    <a:pt x="13790" y="10730"/>
                  </a:lnTo>
                  <a:lnTo>
                    <a:pt x="13790" y="11501"/>
                  </a:lnTo>
                  <a:lnTo>
                    <a:pt x="14360" y="11852"/>
                  </a:lnTo>
                  <a:lnTo>
                    <a:pt x="14360" y="12623"/>
                  </a:lnTo>
                  <a:lnTo>
                    <a:pt x="14930" y="13044"/>
                  </a:lnTo>
                  <a:lnTo>
                    <a:pt x="14930" y="13395"/>
                  </a:lnTo>
                  <a:lnTo>
                    <a:pt x="15614" y="13956"/>
                  </a:lnTo>
                  <a:lnTo>
                    <a:pt x="16183" y="13956"/>
                  </a:lnTo>
                  <a:lnTo>
                    <a:pt x="16867" y="13956"/>
                  </a:lnTo>
                  <a:lnTo>
                    <a:pt x="17665" y="14307"/>
                  </a:lnTo>
                  <a:lnTo>
                    <a:pt x="18691" y="14307"/>
                  </a:lnTo>
                  <a:lnTo>
                    <a:pt x="19375" y="14307"/>
                  </a:lnTo>
                  <a:lnTo>
                    <a:pt x="19950" y="14155"/>
                  </a:lnTo>
                  <a:lnTo>
                    <a:pt x="20628" y="13745"/>
                  </a:lnTo>
                  <a:lnTo>
                    <a:pt x="21600" y="14361"/>
                  </a:lnTo>
                  <a:lnTo>
                    <a:pt x="21312" y="15639"/>
                  </a:lnTo>
                  <a:lnTo>
                    <a:pt x="19488" y="21600"/>
                  </a:lnTo>
                  <a:lnTo>
                    <a:pt x="0" y="19145"/>
                  </a:lnTo>
                  <a:lnTo>
                    <a:pt x="2165" y="14026"/>
                  </a:lnTo>
                  <a:lnTo>
                    <a:pt x="2849" y="12904"/>
                  </a:lnTo>
                  <a:lnTo>
                    <a:pt x="2051" y="12553"/>
                  </a:lnTo>
                  <a:lnTo>
                    <a:pt x="2849" y="11852"/>
                  </a:lnTo>
                  <a:lnTo>
                    <a:pt x="3533" y="11501"/>
                  </a:lnTo>
                  <a:lnTo>
                    <a:pt x="4787" y="10099"/>
                  </a:lnTo>
                  <a:lnTo>
                    <a:pt x="5356" y="9608"/>
                  </a:lnTo>
                  <a:lnTo>
                    <a:pt x="5356" y="8977"/>
                  </a:lnTo>
                  <a:lnTo>
                    <a:pt x="4559" y="8135"/>
                  </a:lnTo>
                  <a:lnTo>
                    <a:pt x="4787" y="7223"/>
                  </a:lnTo>
                  <a:cubicBezTo>
                    <a:pt x="4787" y="7223"/>
                    <a:pt x="7750" y="0"/>
                    <a:pt x="7750" y="0"/>
                  </a:cubicBezTo>
                  <a:close/>
                  <a:moveTo>
                    <a:pt x="775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88" name="AutoShape 4"/>
            <p:cNvSpPr>
              <a:spLocks/>
            </p:cNvSpPr>
            <p:nvPr/>
          </p:nvSpPr>
          <p:spPr bwMode="auto">
            <a:xfrm>
              <a:off x="2188974" y="1370927"/>
              <a:ext cx="819504" cy="134958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475" y="21600"/>
                  </a:moveTo>
                  <a:lnTo>
                    <a:pt x="11673" y="21206"/>
                  </a:lnTo>
                  <a:lnTo>
                    <a:pt x="11673" y="20862"/>
                  </a:lnTo>
                  <a:lnTo>
                    <a:pt x="11673" y="20567"/>
                  </a:lnTo>
                  <a:lnTo>
                    <a:pt x="11673" y="20222"/>
                  </a:lnTo>
                  <a:lnTo>
                    <a:pt x="11673" y="19829"/>
                  </a:lnTo>
                  <a:lnTo>
                    <a:pt x="10938" y="19337"/>
                  </a:lnTo>
                  <a:lnTo>
                    <a:pt x="10938" y="18943"/>
                  </a:lnTo>
                  <a:lnTo>
                    <a:pt x="10111" y="18549"/>
                  </a:lnTo>
                  <a:lnTo>
                    <a:pt x="9559" y="18353"/>
                  </a:lnTo>
                  <a:lnTo>
                    <a:pt x="9008" y="18353"/>
                  </a:lnTo>
                  <a:lnTo>
                    <a:pt x="9008" y="18057"/>
                  </a:lnTo>
                  <a:lnTo>
                    <a:pt x="9008" y="17811"/>
                  </a:lnTo>
                  <a:lnTo>
                    <a:pt x="8640" y="17811"/>
                  </a:lnTo>
                  <a:lnTo>
                    <a:pt x="7813" y="17615"/>
                  </a:lnTo>
                  <a:lnTo>
                    <a:pt x="7169" y="17270"/>
                  </a:lnTo>
                  <a:lnTo>
                    <a:pt x="7169" y="16975"/>
                  </a:lnTo>
                  <a:lnTo>
                    <a:pt x="6618" y="16975"/>
                  </a:lnTo>
                  <a:lnTo>
                    <a:pt x="5975" y="16581"/>
                  </a:lnTo>
                  <a:lnTo>
                    <a:pt x="5055" y="16335"/>
                  </a:lnTo>
                  <a:lnTo>
                    <a:pt x="4320" y="16335"/>
                  </a:lnTo>
                  <a:lnTo>
                    <a:pt x="4320" y="16138"/>
                  </a:lnTo>
                  <a:lnTo>
                    <a:pt x="3677" y="15942"/>
                  </a:lnTo>
                  <a:lnTo>
                    <a:pt x="3677" y="15499"/>
                  </a:lnTo>
                  <a:lnTo>
                    <a:pt x="4136" y="14958"/>
                  </a:lnTo>
                  <a:lnTo>
                    <a:pt x="3677" y="14613"/>
                  </a:lnTo>
                  <a:lnTo>
                    <a:pt x="3677" y="14220"/>
                  </a:lnTo>
                  <a:lnTo>
                    <a:pt x="3309" y="13678"/>
                  </a:lnTo>
                  <a:lnTo>
                    <a:pt x="2757" y="13186"/>
                  </a:lnTo>
                  <a:lnTo>
                    <a:pt x="2757" y="12694"/>
                  </a:lnTo>
                  <a:lnTo>
                    <a:pt x="2022" y="12202"/>
                  </a:lnTo>
                  <a:lnTo>
                    <a:pt x="2022" y="11907"/>
                  </a:lnTo>
                  <a:lnTo>
                    <a:pt x="2022" y="11612"/>
                  </a:lnTo>
                  <a:lnTo>
                    <a:pt x="2574" y="11120"/>
                  </a:lnTo>
                  <a:lnTo>
                    <a:pt x="2574" y="10677"/>
                  </a:lnTo>
                  <a:lnTo>
                    <a:pt x="2022" y="10677"/>
                  </a:lnTo>
                  <a:lnTo>
                    <a:pt x="1563" y="10185"/>
                  </a:lnTo>
                  <a:lnTo>
                    <a:pt x="1563" y="9693"/>
                  </a:lnTo>
                  <a:lnTo>
                    <a:pt x="1563" y="9152"/>
                  </a:lnTo>
                  <a:lnTo>
                    <a:pt x="2022" y="8955"/>
                  </a:lnTo>
                  <a:lnTo>
                    <a:pt x="2482" y="9201"/>
                  </a:lnTo>
                  <a:lnTo>
                    <a:pt x="2022" y="8512"/>
                  </a:lnTo>
                  <a:lnTo>
                    <a:pt x="1563" y="8512"/>
                  </a:lnTo>
                  <a:lnTo>
                    <a:pt x="1011" y="8266"/>
                  </a:lnTo>
                  <a:lnTo>
                    <a:pt x="1011" y="7725"/>
                  </a:lnTo>
                  <a:lnTo>
                    <a:pt x="1011" y="7380"/>
                  </a:lnTo>
                  <a:lnTo>
                    <a:pt x="460" y="6987"/>
                  </a:lnTo>
                  <a:lnTo>
                    <a:pt x="460" y="6495"/>
                  </a:lnTo>
                  <a:lnTo>
                    <a:pt x="0" y="6052"/>
                  </a:lnTo>
                  <a:lnTo>
                    <a:pt x="0" y="5462"/>
                  </a:lnTo>
                  <a:lnTo>
                    <a:pt x="551" y="4674"/>
                  </a:lnTo>
                  <a:lnTo>
                    <a:pt x="460" y="4281"/>
                  </a:lnTo>
                  <a:lnTo>
                    <a:pt x="0" y="3789"/>
                  </a:lnTo>
                  <a:lnTo>
                    <a:pt x="0" y="3395"/>
                  </a:lnTo>
                  <a:lnTo>
                    <a:pt x="0" y="2952"/>
                  </a:lnTo>
                  <a:lnTo>
                    <a:pt x="643" y="2312"/>
                  </a:lnTo>
                  <a:lnTo>
                    <a:pt x="1287" y="2066"/>
                  </a:lnTo>
                  <a:lnTo>
                    <a:pt x="1563" y="1574"/>
                  </a:lnTo>
                  <a:lnTo>
                    <a:pt x="2022" y="1181"/>
                  </a:lnTo>
                  <a:lnTo>
                    <a:pt x="2022" y="836"/>
                  </a:lnTo>
                  <a:lnTo>
                    <a:pt x="2022" y="443"/>
                  </a:lnTo>
                  <a:lnTo>
                    <a:pt x="2022" y="0"/>
                  </a:lnTo>
                  <a:lnTo>
                    <a:pt x="12684" y="1870"/>
                  </a:lnTo>
                  <a:lnTo>
                    <a:pt x="9743" y="7725"/>
                  </a:lnTo>
                  <a:lnTo>
                    <a:pt x="21048" y="17270"/>
                  </a:lnTo>
                  <a:lnTo>
                    <a:pt x="21048" y="17861"/>
                  </a:lnTo>
                  <a:lnTo>
                    <a:pt x="21600" y="18353"/>
                  </a:lnTo>
                  <a:lnTo>
                    <a:pt x="21600" y="18746"/>
                  </a:lnTo>
                  <a:lnTo>
                    <a:pt x="21140" y="18943"/>
                  </a:lnTo>
                  <a:lnTo>
                    <a:pt x="20497" y="19435"/>
                  </a:lnTo>
                  <a:lnTo>
                    <a:pt x="20497" y="19878"/>
                  </a:lnTo>
                  <a:lnTo>
                    <a:pt x="19762" y="20321"/>
                  </a:lnTo>
                  <a:lnTo>
                    <a:pt x="19302" y="20272"/>
                  </a:lnTo>
                  <a:lnTo>
                    <a:pt x="19302" y="20616"/>
                  </a:lnTo>
                  <a:lnTo>
                    <a:pt x="19394" y="20960"/>
                  </a:lnTo>
                  <a:lnTo>
                    <a:pt x="19670" y="21206"/>
                  </a:lnTo>
                  <a:lnTo>
                    <a:pt x="19578" y="21600"/>
                  </a:lnTo>
                  <a:lnTo>
                    <a:pt x="18934" y="21600"/>
                  </a:lnTo>
                  <a:cubicBezTo>
                    <a:pt x="18934" y="21600"/>
                    <a:pt x="18475" y="21600"/>
                    <a:pt x="18475" y="21600"/>
                  </a:cubicBezTo>
                  <a:close/>
                  <a:moveTo>
                    <a:pt x="18475" y="21600"/>
                  </a:moveTo>
                </a:path>
              </a:pathLst>
            </a:custGeom>
            <a:solidFill>
              <a:srgbClr val="3A4A54"/>
            </a:solidFill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89" name="AutoShape 5"/>
            <p:cNvSpPr>
              <a:spLocks/>
            </p:cNvSpPr>
            <p:nvPr/>
          </p:nvSpPr>
          <p:spPr bwMode="auto">
            <a:xfrm>
              <a:off x="2562012" y="1486698"/>
              <a:ext cx="709628" cy="9620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740"/>
                  </a:moveTo>
                  <a:lnTo>
                    <a:pt x="16136" y="18219"/>
                  </a:lnTo>
                  <a:lnTo>
                    <a:pt x="16136" y="18909"/>
                  </a:lnTo>
                  <a:lnTo>
                    <a:pt x="15287" y="18909"/>
                  </a:lnTo>
                  <a:lnTo>
                    <a:pt x="14650" y="18564"/>
                  </a:lnTo>
                  <a:lnTo>
                    <a:pt x="13694" y="18564"/>
                  </a:lnTo>
                  <a:lnTo>
                    <a:pt x="13694" y="19323"/>
                  </a:lnTo>
                  <a:lnTo>
                    <a:pt x="13694" y="20082"/>
                  </a:lnTo>
                  <a:lnTo>
                    <a:pt x="13237" y="21022"/>
                  </a:lnTo>
                  <a:lnTo>
                    <a:pt x="13057" y="21600"/>
                  </a:lnTo>
                  <a:lnTo>
                    <a:pt x="0" y="8212"/>
                  </a:lnTo>
                  <a:lnTo>
                    <a:pt x="3397" y="0"/>
                  </a:lnTo>
                  <a:cubicBezTo>
                    <a:pt x="3397" y="0"/>
                    <a:pt x="20968" y="2655"/>
                    <a:pt x="21600" y="2740"/>
                  </a:cubicBezTo>
                  <a:close/>
                  <a:moveTo>
                    <a:pt x="21600" y="274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0" name="AutoShape 6"/>
            <p:cNvSpPr>
              <a:spLocks/>
            </p:cNvSpPr>
            <p:nvPr/>
          </p:nvSpPr>
          <p:spPr bwMode="auto">
            <a:xfrm>
              <a:off x="3110848" y="1598179"/>
              <a:ext cx="627625" cy="7117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280"/>
                  </a:moveTo>
                  <a:lnTo>
                    <a:pt x="18403" y="21600"/>
                  </a:lnTo>
                  <a:lnTo>
                    <a:pt x="0" y="18909"/>
                  </a:lnTo>
                  <a:lnTo>
                    <a:pt x="5571" y="0"/>
                  </a:lnTo>
                  <a:lnTo>
                    <a:pt x="15718" y="1614"/>
                  </a:lnTo>
                  <a:lnTo>
                    <a:pt x="14877" y="5253"/>
                  </a:lnTo>
                  <a:cubicBezTo>
                    <a:pt x="14877" y="5253"/>
                    <a:pt x="21600" y="6280"/>
                    <a:pt x="21600" y="6280"/>
                  </a:cubicBezTo>
                  <a:close/>
                  <a:moveTo>
                    <a:pt x="21600" y="628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1" name="AutoShape 7"/>
            <p:cNvSpPr>
              <a:spLocks/>
            </p:cNvSpPr>
            <p:nvPr/>
          </p:nvSpPr>
          <p:spPr bwMode="auto">
            <a:xfrm>
              <a:off x="3273784" y="732047"/>
              <a:ext cx="1098745" cy="6485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5016"/>
                  </a:moveTo>
                  <a:lnTo>
                    <a:pt x="20366" y="21600"/>
                  </a:lnTo>
                  <a:lnTo>
                    <a:pt x="7200" y="18938"/>
                  </a:lnTo>
                  <a:lnTo>
                    <a:pt x="7030" y="20349"/>
                  </a:lnTo>
                  <a:lnTo>
                    <a:pt x="6446" y="19450"/>
                  </a:lnTo>
                  <a:lnTo>
                    <a:pt x="6253" y="19910"/>
                  </a:lnTo>
                  <a:lnTo>
                    <a:pt x="5691" y="20269"/>
                  </a:lnTo>
                  <a:lnTo>
                    <a:pt x="5074" y="20269"/>
                  </a:lnTo>
                  <a:lnTo>
                    <a:pt x="4663" y="20269"/>
                  </a:lnTo>
                  <a:lnTo>
                    <a:pt x="3977" y="19757"/>
                  </a:lnTo>
                  <a:lnTo>
                    <a:pt x="3977" y="20167"/>
                  </a:lnTo>
                  <a:lnTo>
                    <a:pt x="3566" y="20269"/>
                  </a:lnTo>
                  <a:lnTo>
                    <a:pt x="3264" y="19430"/>
                  </a:lnTo>
                  <a:lnTo>
                    <a:pt x="2995" y="19026"/>
                  </a:lnTo>
                  <a:lnTo>
                    <a:pt x="3017" y="18427"/>
                  </a:lnTo>
                  <a:lnTo>
                    <a:pt x="2674" y="17812"/>
                  </a:lnTo>
                  <a:lnTo>
                    <a:pt x="2674" y="17096"/>
                  </a:lnTo>
                  <a:lnTo>
                    <a:pt x="2674" y="16686"/>
                  </a:lnTo>
                  <a:lnTo>
                    <a:pt x="2331" y="16174"/>
                  </a:lnTo>
                  <a:lnTo>
                    <a:pt x="2331" y="14434"/>
                  </a:lnTo>
                  <a:lnTo>
                    <a:pt x="1851" y="14537"/>
                  </a:lnTo>
                  <a:lnTo>
                    <a:pt x="1509" y="15048"/>
                  </a:lnTo>
                  <a:lnTo>
                    <a:pt x="1166" y="14332"/>
                  </a:lnTo>
                  <a:lnTo>
                    <a:pt x="1371" y="12796"/>
                  </a:lnTo>
                  <a:lnTo>
                    <a:pt x="1577" y="11773"/>
                  </a:lnTo>
                  <a:lnTo>
                    <a:pt x="1851" y="10442"/>
                  </a:lnTo>
                  <a:lnTo>
                    <a:pt x="1851" y="10032"/>
                  </a:lnTo>
                  <a:lnTo>
                    <a:pt x="891" y="8599"/>
                  </a:lnTo>
                  <a:lnTo>
                    <a:pt x="891" y="7678"/>
                  </a:lnTo>
                  <a:lnTo>
                    <a:pt x="343" y="6961"/>
                  </a:lnTo>
                  <a:lnTo>
                    <a:pt x="0" y="6347"/>
                  </a:lnTo>
                  <a:lnTo>
                    <a:pt x="0" y="5016"/>
                  </a:lnTo>
                  <a:lnTo>
                    <a:pt x="0" y="4402"/>
                  </a:lnTo>
                  <a:lnTo>
                    <a:pt x="0" y="3276"/>
                  </a:lnTo>
                  <a:lnTo>
                    <a:pt x="0" y="2354"/>
                  </a:lnTo>
                  <a:lnTo>
                    <a:pt x="343" y="1228"/>
                  </a:lnTo>
                  <a:lnTo>
                    <a:pt x="343" y="0"/>
                  </a:lnTo>
                  <a:cubicBezTo>
                    <a:pt x="343" y="0"/>
                    <a:pt x="20503" y="5835"/>
                    <a:pt x="21600" y="5016"/>
                  </a:cubicBezTo>
                  <a:close/>
                  <a:moveTo>
                    <a:pt x="21600" y="5016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2" name="AutoShape 8"/>
            <p:cNvSpPr>
              <a:spLocks/>
            </p:cNvSpPr>
            <p:nvPr/>
          </p:nvSpPr>
          <p:spPr bwMode="auto">
            <a:xfrm>
              <a:off x="3539627" y="1302323"/>
              <a:ext cx="766978" cy="56545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931" y="21600"/>
                  </a:moveTo>
                  <a:lnTo>
                    <a:pt x="21600" y="3052"/>
                  </a:lnTo>
                  <a:lnTo>
                    <a:pt x="2749" y="0"/>
                  </a:lnTo>
                  <a:lnTo>
                    <a:pt x="0" y="18313"/>
                  </a:lnTo>
                  <a:cubicBezTo>
                    <a:pt x="0" y="18313"/>
                    <a:pt x="19931" y="21600"/>
                    <a:pt x="19931" y="21600"/>
                  </a:cubicBezTo>
                  <a:close/>
                  <a:moveTo>
                    <a:pt x="19931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3" name="AutoShape 9"/>
            <p:cNvSpPr>
              <a:spLocks/>
            </p:cNvSpPr>
            <p:nvPr/>
          </p:nvSpPr>
          <p:spPr bwMode="auto">
            <a:xfrm>
              <a:off x="2892171" y="2219909"/>
              <a:ext cx="753043" cy="77394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000" y="21600"/>
                  </a:moveTo>
                  <a:lnTo>
                    <a:pt x="21600" y="2473"/>
                  </a:lnTo>
                  <a:lnTo>
                    <a:pt x="6270" y="0"/>
                  </a:lnTo>
                  <a:lnTo>
                    <a:pt x="5700" y="2130"/>
                  </a:lnTo>
                  <a:lnTo>
                    <a:pt x="4900" y="2988"/>
                  </a:lnTo>
                  <a:lnTo>
                    <a:pt x="4300" y="2559"/>
                  </a:lnTo>
                  <a:lnTo>
                    <a:pt x="3400" y="2559"/>
                  </a:lnTo>
                  <a:lnTo>
                    <a:pt x="3400" y="3503"/>
                  </a:lnTo>
                  <a:lnTo>
                    <a:pt x="3400" y="4446"/>
                  </a:lnTo>
                  <a:lnTo>
                    <a:pt x="3073" y="5176"/>
                  </a:lnTo>
                  <a:lnTo>
                    <a:pt x="2800" y="6333"/>
                  </a:lnTo>
                  <a:lnTo>
                    <a:pt x="2800" y="7362"/>
                  </a:lnTo>
                  <a:lnTo>
                    <a:pt x="3400" y="8906"/>
                  </a:lnTo>
                  <a:lnTo>
                    <a:pt x="2900" y="9249"/>
                  </a:lnTo>
                  <a:lnTo>
                    <a:pt x="2200" y="10107"/>
                  </a:lnTo>
                  <a:lnTo>
                    <a:pt x="1984" y="11087"/>
                  </a:lnTo>
                  <a:lnTo>
                    <a:pt x="1400" y="11651"/>
                  </a:lnTo>
                  <a:lnTo>
                    <a:pt x="900" y="11565"/>
                  </a:lnTo>
                  <a:lnTo>
                    <a:pt x="900" y="12165"/>
                  </a:lnTo>
                  <a:lnTo>
                    <a:pt x="1000" y="12766"/>
                  </a:lnTo>
                  <a:lnTo>
                    <a:pt x="1300" y="13195"/>
                  </a:lnTo>
                  <a:lnTo>
                    <a:pt x="500" y="13881"/>
                  </a:lnTo>
                  <a:lnTo>
                    <a:pt x="0" y="13881"/>
                  </a:lnTo>
                  <a:lnTo>
                    <a:pt x="0" y="14824"/>
                  </a:lnTo>
                  <a:lnTo>
                    <a:pt x="11550" y="20571"/>
                  </a:lnTo>
                  <a:cubicBezTo>
                    <a:pt x="11550" y="20571"/>
                    <a:pt x="18000" y="21600"/>
                    <a:pt x="18000" y="21600"/>
                  </a:cubicBezTo>
                  <a:close/>
                  <a:moveTo>
                    <a:pt x="18000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4" name="AutoShape 10"/>
            <p:cNvSpPr>
              <a:spLocks/>
            </p:cNvSpPr>
            <p:nvPr/>
          </p:nvSpPr>
          <p:spPr bwMode="auto">
            <a:xfrm>
              <a:off x="3518188" y="2309952"/>
              <a:ext cx="770729" cy="68551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228"/>
                  </a:moveTo>
                  <a:lnTo>
                    <a:pt x="19548" y="21600"/>
                  </a:lnTo>
                  <a:lnTo>
                    <a:pt x="8112" y="20244"/>
                  </a:lnTo>
                  <a:lnTo>
                    <a:pt x="8112" y="20922"/>
                  </a:lnTo>
                  <a:lnTo>
                    <a:pt x="2834" y="20244"/>
                  </a:lnTo>
                  <a:lnTo>
                    <a:pt x="2443" y="21600"/>
                  </a:lnTo>
                  <a:lnTo>
                    <a:pt x="0" y="21600"/>
                  </a:lnTo>
                  <a:lnTo>
                    <a:pt x="3519" y="0"/>
                  </a:lnTo>
                  <a:cubicBezTo>
                    <a:pt x="3519" y="0"/>
                    <a:pt x="21600" y="2228"/>
                    <a:pt x="21600" y="2228"/>
                  </a:cubicBezTo>
                  <a:close/>
                  <a:moveTo>
                    <a:pt x="21600" y="2228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5" name="AutoShape 11"/>
            <p:cNvSpPr>
              <a:spLocks/>
            </p:cNvSpPr>
            <p:nvPr/>
          </p:nvSpPr>
          <p:spPr bwMode="auto">
            <a:xfrm>
              <a:off x="3646822" y="1803994"/>
              <a:ext cx="798600" cy="5836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3207"/>
                  </a:moveTo>
                  <a:lnTo>
                    <a:pt x="20468" y="21600"/>
                  </a:lnTo>
                  <a:lnTo>
                    <a:pt x="17450" y="21486"/>
                  </a:lnTo>
                  <a:lnTo>
                    <a:pt x="0" y="18677"/>
                  </a:lnTo>
                  <a:lnTo>
                    <a:pt x="2512" y="0"/>
                  </a:lnTo>
                  <a:cubicBezTo>
                    <a:pt x="2512" y="0"/>
                    <a:pt x="21600" y="3207"/>
                    <a:pt x="21600" y="3207"/>
                  </a:cubicBezTo>
                  <a:close/>
                  <a:moveTo>
                    <a:pt x="21600" y="3207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6" name="AutoShape 12"/>
            <p:cNvSpPr>
              <a:spLocks/>
            </p:cNvSpPr>
            <p:nvPr/>
          </p:nvSpPr>
          <p:spPr bwMode="auto">
            <a:xfrm>
              <a:off x="3809758" y="2447161"/>
              <a:ext cx="1506621" cy="13469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50" y="21255"/>
                  </a:moveTo>
                  <a:lnTo>
                    <a:pt x="14900" y="21255"/>
                  </a:lnTo>
                  <a:lnTo>
                    <a:pt x="14600" y="21600"/>
                  </a:lnTo>
                  <a:lnTo>
                    <a:pt x="14100" y="21008"/>
                  </a:lnTo>
                  <a:lnTo>
                    <a:pt x="13500" y="21008"/>
                  </a:lnTo>
                  <a:lnTo>
                    <a:pt x="13050" y="21008"/>
                  </a:lnTo>
                  <a:lnTo>
                    <a:pt x="12700" y="20712"/>
                  </a:lnTo>
                  <a:lnTo>
                    <a:pt x="12250" y="20416"/>
                  </a:lnTo>
                  <a:lnTo>
                    <a:pt x="11750" y="20416"/>
                  </a:lnTo>
                  <a:lnTo>
                    <a:pt x="11750" y="20071"/>
                  </a:lnTo>
                  <a:lnTo>
                    <a:pt x="11750" y="19627"/>
                  </a:lnTo>
                  <a:lnTo>
                    <a:pt x="11300" y="19233"/>
                  </a:lnTo>
                  <a:lnTo>
                    <a:pt x="11300" y="18542"/>
                  </a:lnTo>
                  <a:lnTo>
                    <a:pt x="11100" y="18000"/>
                  </a:lnTo>
                  <a:lnTo>
                    <a:pt x="10800" y="17606"/>
                  </a:lnTo>
                  <a:lnTo>
                    <a:pt x="10500" y="17211"/>
                  </a:lnTo>
                  <a:lnTo>
                    <a:pt x="10500" y="16866"/>
                  </a:lnTo>
                  <a:lnTo>
                    <a:pt x="9950" y="16471"/>
                  </a:lnTo>
                  <a:lnTo>
                    <a:pt x="9950" y="15929"/>
                  </a:lnTo>
                  <a:lnTo>
                    <a:pt x="9550" y="15238"/>
                  </a:lnTo>
                  <a:lnTo>
                    <a:pt x="9300" y="14745"/>
                  </a:lnTo>
                  <a:lnTo>
                    <a:pt x="8850" y="14203"/>
                  </a:lnTo>
                  <a:lnTo>
                    <a:pt x="8450" y="13710"/>
                  </a:lnTo>
                  <a:lnTo>
                    <a:pt x="8200" y="13463"/>
                  </a:lnTo>
                  <a:lnTo>
                    <a:pt x="7450" y="13266"/>
                  </a:lnTo>
                  <a:lnTo>
                    <a:pt x="6900" y="13266"/>
                  </a:lnTo>
                  <a:lnTo>
                    <a:pt x="6550" y="13266"/>
                  </a:lnTo>
                  <a:lnTo>
                    <a:pt x="6150" y="13266"/>
                  </a:lnTo>
                  <a:lnTo>
                    <a:pt x="5700" y="13907"/>
                  </a:lnTo>
                  <a:lnTo>
                    <a:pt x="5450" y="14400"/>
                  </a:lnTo>
                  <a:lnTo>
                    <a:pt x="5050" y="14548"/>
                  </a:lnTo>
                  <a:lnTo>
                    <a:pt x="4500" y="14252"/>
                  </a:lnTo>
                  <a:lnTo>
                    <a:pt x="4000" y="14055"/>
                  </a:lnTo>
                  <a:lnTo>
                    <a:pt x="3650" y="13611"/>
                  </a:lnTo>
                  <a:lnTo>
                    <a:pt x="3375" y="13266"/>
                  </a:lnTo>
                  <a:lnTo>
                    <a:pt x="2950" y="13019"/>
                  </a:lnTo>
                  <a:lnTo>
                    <a:pt x="2950" y="12427"/>
                  </a:lnTo>
                  <a:lnTo>
                    <a:pt x="2950" y="11984"/>
                  </a:lnTo>
                  <a:lnTo>
                    <a:pt x="2450" y="11342"/>
                  </a:lnTo>
                  <a:lnTo>
                    <a:pt x="2150" y="10899"/>
                  </a:lnTo>
                  <a:lnTo>
                    <a:pt x="1650" y="10504"/>
                  </a:lnTo>
                  <a:lnTo>
                    <a:pt x="1375" y="10159"/>
                  </a:lnTo>
                  <a:lnTo>
                    <a:pt x="1375" y="9764"/>
                  </a:lnTo>
                  <a:lnTo>
                    <a:pt x="1000" y="9567"/>
                  </a:lnTo>
                  <a:lnTo>
                    <a:pt x="1000" y="9271"/>
                  </a:lnTo>
                  <a:lnTo>
                    <a:pt x="650" y="9271"/>
                  </a:lnTo>
                  <a:lnTo>
                    <a:pt x="400" y="8778"/>
                  </a:lnTo>
                  <a:lnTo>
                    <a:pt x="0" y="8433"/>
                  </a:lnTo>
                  <a:lnTo>
                    <a:pt x="0" y="8088"/>
                  </a:lnTo>
                  <a:lnTo>
                    <a:pt x="5850" y="8778"/>
                  </a:lnTo>
                  <a:lnTo>
                    <a:pt x="6784" y="0"/>
                  </a:lnTo>
                  <a:lnTo>
                    <a:pt x="11450" y="296"/>
                  </a:lnTo>
                  <a:lnTo>
                    <a:pt x="11250" y="3847"/>
                  </a:lnTo>
                  <a:lnTo>
                    <a:pt x="11550" y="4340"/>
                  </a:lnTo>
                  <a:lnTo>
                    <a:pt x="11759" y="4400"/>
                  </a:lnTo>
                  <a:lnTo>
                    <a:pt x="12350" y="4340"/>
                  </a:lnTo>
                  <a:lnTo>
                    <a:pt x="12650" y="4734"/>
                  </a:lnTo>
                  <a:lnTo>
                    <a:pt x="12969" y="4869"/>
                  </a:lnTo>
                  <a:lnTo>
                    <a:pt x="13350" y="5030"/>
                  </a:lnTo>
                  <a:lnTo>
                    <a:pt x="13750" y="5277"/>
                  </a:lnTo>
                  <a:lnTo>
                    <a:pt x="14150" y="5129"/>
                  </a:lnTo>
                  <a:lnTo>
                    <a:pt x="14400" y="5425"/>
                  </a:lnTo>
                  <a:lnTo>
                    <a:pt x="14545" y="5506"/>
                  </a:lnTo>
                  <a:lnTo>
                    <a:pt x="14750" y="5622"/>
                  </a:lnTo>
                  <a:lnTo>
                    <a:pt x="14950" y="5326"/>
                  </a:lnTo>
                  <a:lnTo>
                    <a:pt x="15191" y="5493"/>
                  </a:lnTo>
                  <a:lnTo>
                    <a:pt x="15450" y="5671"/>
                  </a:lnTo>
                  <a:lnTo>
                    <a:pt x="15750" y="5523"/>
                  </a:lnTo>
                  <a:lnTo>
                    <a:pt x="15750" y="5868"/>
                  </a:lnTo>
                  <a:lnTo>
                    <a:pt x="16050" y="5573"/>
                  </a:lnTo>
                  <a:lnTo>
                    <a:pt x="16150" y="5474"/>
                  </a:lnTo>
                  <a:lnTo>
                    <a:pt x="16457" y="5721"/>
                  </a:lnTo>
                  <a:lnTo>
                    <a:pt x="16950" y="5868"/>
                  </a:lnTo>
                  <a:lnTo>
                    <a:pt x="17350" y="5770"/>
                  </a:lnTo>
                  <a:lnTo>
                    <a:pt x="17750" y="5671"/>
                  </a:lnTo>
                  <a:lnTo>
                    <a:pt x="18400" y="5474"/>
                  </a:lnTo>
                  <a:lnTo>
                    <a:pt x="18700" y="5622"/>
                  </a:lnTo>
                  <a:lnTo>
                    <a:pt x="18900" y="5573"/>
                  </a:lnTo>
                  <a:lnTo>
                    <a:pt x="19450" y="5770"/>
                  </a:lnTo>
                  <a:lnTo>
                    <a:pt x="20000" y="6066"/>
                  </a:lnTo>
                  <a:lnTo>
                    <a:pt x="20500" y="6312"/>
                  </a:lnTo>
                  <a:lnTo>
                    <a:pt x="20750" y="6805"/>
                  </a:lnTo>
                  <a:lnTo>
                    <a:pt x="20750" y="9173"/>
                  </a:lnTo>
                  <a:lnTo>
                    <a:pt x="21100" y="9764"/>
                  </a:lnTo>
                  <a:lnTo>
                    <a:pt x="21100" y="10110"/>
                  </a:lnTo>
                  <a:lnTo>
                    <a:pt x="21300" y="10405"/>
                  </a:lnTo>
                  <a:lnTo>
                    <a:pt x="21300" y="10800"/>
                  </a:lnTo>
                  <a:lnTo>
                    <a:pt x="21600" y="11342"/>
                  </a:lnTo>
                  <a:lnTo>
                    <a:pt x="21400" y="11688"/>
                  </a:lnTo>
                  <a:lnTo>
                    <a:pt x="21150" y="12279"/>
                  </a:lnTo>
                  <a:lnTo>
                    <a:pt x="21250" y="12773"/>
                  </a:lnTo>
                  <a:lnTo>
                    <a:pt x="21150" y="13216"/>
                  </a:lnTo>
                  <a:lnTo>
                    <a:pt x="21000" y="13660"/>
                  </a:lnTo>
                  <a:lnTo>
                    <a:pt x="20500" y="13956"/>
                  </a:lnTo>
                  <a:lnTo>
                    <a:pt x="20050" y="14203"/>
                  </a:lnTo>
                  <a:lnTo>
                    <a:pt x="19600" y="14055"/>
                  </a:lnTo>
                  <a:lnTo>
                    <a:pt x="19450" y="13808"/>
                  </a:lnTo>
                  <a:lnTo>
                    <a:pt x="19150" y="14055"/>
                  </a:lnTo>
                  <a:lnTo>
                    <a:pt x="19350" y="14548"/>
                  </a:lnTo>
                  <a:lnTo>
                    <a:pt x="19000" y="14745"/>
                  </a:lnTo>
                  <a:lnTo>
                    <a:pt x="18750" y="15041"/>
                  </a:lnTo>
                  <a:lnTo>
                    <a:pt x="18027" y="15732"/>
                  </a:lnTo>
                  <a:lnTo>
                    <a:pt x="17450" y="15830"/>
                  </a:lnTo>
                  <a:lnTo>
                    <a:pt x="17200" y="15978"/>
                  </a:lnTo>
                  <a:lnTo>
                    <a:pt x="16850" y="15929"/>
                  </a:lnTo>
                  <a:lnTo>
                    <a:pt x="16457" y="16126"/>
                  </a:lnTo>
                  <a:lnTo>
                    <a:pt x="16457" y="16422"/>
                  </a:lnTo>
                  <a:lnTo>
                    <a:pt x="16000" y="16570"/>
                  </a:lnTo>
                  <a:lnTo>
                    <a:pt x="16000" y="16767"/>
                  </a:lnTo>
                  <a:lnTo>
                    <a:pt x="15650" y="16915"/>
                  </a:lnTo>
                  <a:lnTo>
                    <a:pt x="15550" y="17408"/>
                  </a:lnTo>
                  <a:lnTo>
                    <a:pt x="15200" y="17556"/>
                  </a:lnTo>
                  <a:lnTo>
                    <a:pt x="14850" y="17606"/>
                  </a:lnTo>
                  <a:lnTo>
                    <a:pt x="15000" y="18099"/>
                  </a:lnTo>
                  <a:lnTo>
                    <a:pt x="14800" y="18542"/>
                  </a:lnTo>
                  <a:lnTo>
                    <a:pt x="14750" y="18838"/>
                  </a:lnTo>
                  <a:lnTo>
                    <a:pt x="14650" y="19282"/>
                  </a:lnTo>
                  <a:lnTo>
                    <a:pt x="14750" y="19923"/>
                  </a:lnTo>
                  <a:lnTo>
                    <a:pt x="14950" y="20564"/>
                  </a:lnTo>
                  <a:cubicBezTo>
                    <a:pt x="14950" y="20564"/>
                    <a:pt x="15150" y="21255"/>
                    <a:pt x="15150" y="21255"/>
                  </a:cubicBezTo>
                  <a:close/>
                  <a:moveTo>
                    <a:pt x="15150" y="21255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7" name="AutoShape 13"/>
            <p:cNvSpPr>
              <a:spLocks/>
            </p:cNvSpPr>
            <p:nvPr/>
          </p:nvSpPr>
          <p:spPr bwMode="auto">
            <a:xfrm>
              <a:off x="4281415" y="2387133"/>
              <a:ext cx="921874" cy="44057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518" y="1855"/>
                  </a:moveTo>
                  <a:lnTo>
                    <a:pt x="21535" y="8036"/>
                  </a:lnTo>
                  <a:lnTo>
                    <a:pt x="21552" y="11631"/>
                  </a:lnTo>
                  <a:lnTo>
                    <a:pt x="21564" y="14089"/>
                  </a:lnTo>
                  <a:lnTo>
                    <a:pt x="21575" y="16478"/>
                  </a:lnTo>
                  <a:lnTo>
                    <a:pt x="21585" y="18473"/>
                  </a:lnTo>
                  <a:lnTo>
                    <a:pt x="21595" y="20537"/>
                  </a:lnTo>
                  <a:lnTo>
                    <a:pt x="21600" y="21600"/>
                  </a:lnTo>
                  <a:lnTo>
                    <a:pt x="19802" y="20093"/>
                  </a:lnTo>
                  <a:lnTo>
                    <a:pt x="19475" y="20243"/>
                  </a:lnTo>
                  <a:lnTo>
                    <a:pt x="18375" y="20137"/>
                  </a:lnTo>
                  <a:lnTo>
                    <a:pt x="17922" y="20394"/>
                  </a:lnTo>
                  <a:lnTo>
                    <a:pt x="17269" y="20696"/>
                  </a:lnTo>
                  <a:lnTo>
                    <a:pt x="16615" y="20997"/>
                  </a:lnTo>
                  <a:lnTo>
                    <a:pt x="16195" y="20762"/>
                  </a:lnTo>
                  <a:lnTo>
                    <a:pt x="15809" y="20545"/>
                  </a:lnTo>
                  <a:lnTo>
                    <a:pt x="15307" y="19791"/>
                  </a:lnTo>
                  <a:lnTo>
                    <a:pt x="15143" y="20094"/>
                  </a:lnTo>
                  <a:lnTo>
                    <a:pt x="14654" y="20997"/>
                  </a:lnTo>
                  <a:lnTo>
                    <a:pt x="14654" y="19942"/>
                  </a:lnTo>
                  <a:lnTo>
                    <a:pt x="14163" y="20394"/>
                  </a:lnTo>
                  <a:lnTo>
                    <a:pt x="13346" y="19339"/>
                  </a:lnTo>
                  <a:lnTo>
                    <a:pt x="13019" y="20243"/>
                  </a:lnTo>
                  <a:lnTo>
                    <a:pt x="12447" y="19641"/>
                  </a:lnTo>
                  <a:lnTo>
                    <a:pt x="12038" y="18736"/>
                  </a:lnTo>
                  <a:lnTo>
                    <a:pt x="11385" y="19188"/>
                  </a:lnTo>
                  <a:lnTo>
                    <a:pt x="10731" y="18435"/>
                  </a:lnTo>
                  <a:lnTo>
                    <a:pt x="9587" y="17530"/>
                  </a:lnTo>
                  <a:lnTo>
                    <a:pt x="9097" y="16325"/>
                  </a:lnTo>
                  <a:lnTo>
                    <a:pt x="8484" y="16701"/>
                  </a:lnTo>
                  <a:lnTo>
                    <a:pt x="7789" y="16325"/>
                  </a:lnTo>
                  <a:lnTo>
                    <a:pt x="7299" y="14817"/>
                  </a:lnTo>
                  <a:lnTo>
                    <a:pt x="7626" y="3965"/>
                  </a:lnTo>
                  <a:lnTo>
                    <a:pt x="0" y="3061"/>
                  </a:lnTo>
                  <a:lnTo>
                    <a:pt x="189" y="0"/>
                  </a:lnTo>
                  <a:cubicBezTo>
                    <a:pt x="189" y="0"/>
                    <a:pt x="21518" y="1855"/>
                    <a:pt x="21518" y="1855"/>
                  </a:cubicBezTo>
                  <a:close/>
                  <a:moveTo>
                    <a:pt x="21518" y="1855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8" name="AutoShape 14"/>
            <p:cNvSpPr>
              <a:spLocks/>
            </p:cNvSpPr>
            <p:nvPr/>
          </p:nvSpPr>
          <p:spPr bwMode="auto">
            <a:xfrm>
              <a:off x="4401473" y="2014095"/>
              <a:ext cx="802352" cy="41216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939"/>
                  </a:moveTo>
                  <a:lnTo>
                    <a:pt x="21506" y="21600"/>
                  </a:lnTo>
                  <a:lnTo>
                    <a:pt x="0" y="19778"/>
                  </a:lnTo>
                  <a:lnTo>
                    <a:pt x="853" y="0"/>
                  </a:lnTo>
                  <a:lnTo>
                    <a:pt x="19440" y="1139"/>
                  </a:lnTo>
                  <a:lnTo>
                    <a:pt x="20661" y="2589"/>
                  </a:lnTo>
                  <a:lnTo>
                    <a:pt x="20285" y="3878"/>
                  </a:lnTo>
                  <a:lnTo>
                    <a:pt x="20473" y="4603"/>
                  </a:lnTo>
                  <a:lnTo>
                    <a:pt x="20943" y="4603"/>
                  </a:lnTo>
                  <a:lnTo>
                    <a:pt x="21036" y="6294"/>
                  </a:lnTo>
                  <a:cubicBezTo>
                    <a:pt x="21036" y="6294"/>
                    <a:pt x="21600" y="6939"/>
                    <a:pt x="21600" y="6939"/>
                  </a:cubicBezTo>
                  <a:close/>
                  <a:moveTo>
                    <a:pt x="21600" y="693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99" name="AutoShape 15"/>
            <p:cNvSpPr>
              <a:spLocks/>
            </p:cNvSpPr>
            <p:nvPr/>
          </p:nvSpPr>
          <p:spPr bwMode="auto">
            <a:xfrm>
              <a:off x="4247112" y="1632482"/>
              <a:ext cx="875244" cy="39930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199" y="1492"/>
                  </a:moveTo>
                  <a:lnTo>
                    <a:pt x="704" y="0"/>
                  </a:lnTo>
                  <a:lnTo>
                    <a:pt x="0" y="12626"/>
                  </a:lnTo>
                  <a:lnTo>
                    <a:pt x="4819" y="13956"/>
                  </a:lnTo>
                  <a:lnTo>
                    <a:pt x="4568" y="20425"/>
                  </a:lnTo>
                  <a:lnTo>
                    <a:pt x="21600" y="21600"/>
                  </a:lnTo>
                  <a:lnTo>
                    <a:pt x="21600" y="20425"/>
                  </a:lnTo>
                  <a:lnTo>
                    <a:pt x="21600" y="19606"/>
                  </a:lnTo>
                  <a:lnTo>
                    <a:pt x="21600" y="18941"/>
                  </a:lnTo>
                  <a:lnTo>
                    <a:pt x="20826" y="17892"/>
                  </a:lnTo>
                  <a:lnTo>
                    <a:pt x="20449" y="15879"/>
                  </a:lnTo>
                  <a:lnTo>
                    <a:pt x="20183" y="14454"/>
                  </a:lnTo>
                  <a:lnTo>
                    <a:pt x="20183" y="12626"/>
                  </a:lnTo>
                  <a:lnTo>
                    <a:pt x="20183" y="11962"/>
                  </a:lnTo>
                  <a:lnTo>
                    <a:pt x="20183" y="10800"/>
                  </a:lnTo>
                  <a:lnTo>
                    <a:pt x="19971" y="9535"/>
                  </a:lnTo>
                  <a:lnTo>
                    <a:pt x="19449" y="7973"/>
                  </a:lnTo>
                  <a:lnTo>
                    <a:pt x="19449" y="6644"/>
                  </a:lnTo>
                  <a:lnTo>
                    <a:pt x="19018" y="5647"/>
                  </a:lnTo>
                  <a:lnTo>
                    <a:pt x="18330" y="4318"/>
                  </a:lnTo>
                  <a:lnTo>
                    <a:pt x="17482" y="3321"/>
                  </a:lnTo>
                  <a:lnTo>
                    <a:pt x="16781" y="3321"/>
                  </a:lnTo>
                  <a:lnTo>
                    <a:pt x="15920" y="3653"/>
                  </a:lnTo>
                  <a:lnTo>
                    <a:pt x="15662" y="2157"/>
                  </a:lnTo>
                  <a:lnTo>
                    <a:pt x="14888" y="2323"/>
                  </a:lnTo>
                  <a:cubicBezTo>
                    <a:pt x="14888" y="2323"/>
                    <a:pt x="14199" y="1492"/>
                    <a:pt x="14199" y="1492"/>
                  </a:cubicBezTo>
                  <a:close/>
                  <a:moveTo>
                    <a:pt x="14199" y="1492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0" name="AutoShape 16"/>
            <p:cNvSpPr>
              <a:spLocks/>
            </p:cNvSpPr>
            <p:nvPr/>
          </p:nvSpPr>
          <p:spPr bwMode="auto">
            <a:xfrm>
              <a:off x="4277126" y="1259444"/>
              <a:ext cx="756259" cy="48023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325" y="0"/>
                  </a:moveTo>
                  <a:lnTo>
                    <a:pt x="0" y="16903"/>
                  </a:lnTo>
                  <a:lnTo>
                    <a:pt x="15623" y="18144"/>
                  </a:lnTo>
                  <a:lnTo>
                    <a:pt x="16420" y="18836"/>
                  </a:lnTo>
                  <a:lnTo>
                    <a:pt x="17316" y="18698"/>
                  </a:lnTo>
                  <a:lnTo>
                    <a:pt x="17615" y="19941"/>
                  </a:lnTo>
                  <a:lnTo>
                    <a:pt x="19010" y="19665"/>
                  </a:lnTo>
                  <a:lnTo>
                    <a:pt x="21202" y="21600"/>
                  </a:lnTo>
                  <a:lnTo>
                    <a:pt x="21202" y="20080"/>
                  </a:lnTo>
                  <a:lnTo>
                    <a:pt x="21338" y="19419"/>
                  </a:lnTo>
                  <a:lnTo>
                    <a:pt x="21441" y="18919"/>
                  </a:lnTo>
                  <a:lnTo>
                    <a:pt x="21600" y="18144"/>
                  </a:lnTo>
                  <a:lnTo>
                    <a:pt x="21600" y="16903"/>
                  </a:lnTo>
                  <a:lnTo>
                    <a:pt x="21600" y="16261"/>
                  </a:lnTo>
                  <a:lnTo>
                    <a:pt x="21600" y="15657"/>
                  </a:lnTo>
                  <a:lnTo>
                    <a:pt x="21600" y="13307"/>
                  </a:lnTo>
                  <a:lnTo>
                    <a:pt x="21600" y="11510"/>
                  </a:lnTo>
                  <a:lnTo>
                    <a:pt x="21600" y="10266"/>
                  </a:lnTo>
                  <a:lnTo>
                    <a:pt x="21600" y="8470"/>
                  </a:lnTo>
                  <a:lnTo>
                    <a:pt x="21600" y="6673"/>
                  </a:lnTo>
                  <a:lnTo>
                    <a:pt x="21600" y="5567"/>
                  </a:lnTo>
                  <a:lnTo>
                    <a:pt x="20703" y="3909"/>
                  </a:lnTo>
                  <a:lnTo>
                    <a:pt x="21600" y="2803"/>
                  </a:lnTo>
                  <a:lnTo>
                    <a:pt x="21600" y="1974"/>
                  </a:lnTo>
                  <a:cubicBezTo>
                    <a:pt x="21600" y="1974"/>
                    <a:pt x="1325" y="0"/>
                    <a:pt x="1325" y="0"/>
                  </a:cubicBezTo>
                  <a:close/>
                  <a:moveTo>
                    <a:pt x="1325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1" name="AutoShape 17"/>
            <p:cNvSpPr>
              <a:spLocks/>
            </p:cNvSpPr>
            <p:nvPr/>
          </p:nvSpPr>
          <p:spPr bwMode="auto">
            <a:xfrm>
              <a:off x="4324292" y="882119"/>
              <a:ext cx="709628" cy="41805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35" y="0"/>
                  </a:moveTo>
                  <a:lnTo>
                    <a:pt x="0" y="19332"/>
                  </a:lnTo>
                  <a:lnTo>
                    <a:pt x="21600" y="21600"/>
                  </a:lnTo>
                  <a:lnTo>
                    <a:pt x="21600" y="19332"/>
                  </a:lnTo>
                  <a:lnTo>
                    <a:pt x="21186" y="17335"/>
                  </a:lnTo>
                  <a:lnTo>
                    <a:pt x="21069" y="15723"/>
                  </a:lnTo>
                  <a:lnTo>
                    <a:pt x="21600" y="11912"/>
                  </a:lnTo>
                  <a:lnTo>
                    <a:pt x="21069" y="10800"/>
                  </a:lnTo>
                  <a:lnTo>
                    <a:pt x="20663" y="8936"/>
                  </a:lnTo>
                  <a:lnTo>
                    <a:pt x="20433" y="6194"/>
                  </a:lnTo>
                  <a:lnTo>
                    <a:pt x="20433" y="4129"/>
                  </a:lnTo>
                  <a:lnTo>
                    <a:pt x="20114" y="2224"/>
                  </a:lnTo>
                  <a:cubicBezTo>
                    <a:pt x="20114" y="2224"/>
                    <a:pt x="1435" y="0"/>
                    <a:pt x="1435" y="0"/>
                  </a:cubicBezTo>
                  <a:close/>
                  <a:moveTo>
                    <a:pt x="1435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2" name="AutoShape 18"/>
            <p:cNvSpPr>
              <a:spLocks/>
            </p:cNvSpPr>
            <p:nvPr/>
          </p:nvSpPr>
          <p:spPr bwMode="auto">
            <a:xfrm>
              <a:off x="4984612" y="882119"/>
              <a:ext cx="697302" cy="7224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512" y="21600"/>
                  </a:moveTo>
                  <a:lnTo>
                    <a:pt x="1512" y="14890"/>
                  </a:lnTo>
                  <a:lnTo>
                    <a:pt x="540" y="13787"/>
                  </a:lnTo>
                  <a:lnTo>
                    <a:pt x="1512" y="13052"/>
                  </a:lnTo>
                  <a:lnTo>
                    <a:pt x="1512" y="12500"/>
                  </a:lnTo>
                  <a:lnTo>
                    <a:pt x="1026" y="9651"/>
                  </a:lnTo>
                  <a:lnTo>
                    <a:pt x="1026" y="8456"/>
                  </a:lnTo>
                  <a:lnTo>
                    <a:pt x="1026" y="7169"/>
                  </a:lnTo>
                  <a:lnTo>
                    <a:pt x="972" y="6250"/>
                  </a:lnTo>
                  <a:lnTo>
                    <a:pt x="403" y="4765"/>
                  </a:lnTo>
                  <a:lnTo>
                    <a:pt x="324" y="3585"/>
                  </a:lnTo>
                  <a:lnTo>
                    <a:pt x="324" y="2390"/>
                  </a:lnTo>
                  <a:lnTo>
                    <a:pt x="0" y="1287"/>
                  </a:lnTo>
                  <a:lnTo>
                    <a:pt x="5832" y="1287"/>
                  </a:lnTo>
                  <a:lnTo>
                    <a:pt x="5832" y="0"/>
                  </a:lnTo>
                  <a:lnTo>
                    <a:pt x="6804" y="0"/>
                  </a:lnTo>
                  <a:lnTo>
                    <a:pt x="7236" y="1654"/>
                  </a:lnTo>
                  <a:lnTo>
                    <a:pt x="8640" y="2390"/>
                  </a:lnTo>
                  <a:lnTo>
                    <a:pt x="9720" y="2482"/>
                  </a:lnTo>
                  <a:lnTo>
                    <a:pt x="9720" y="2941"/>
                  </a:lnTo>
                  <a:lnTo>
                    <a:pt x="10692" y="2849"/>
                  </a:lnTo>
                  <a:lnTo>
                    <a:pt x="10692" y="2390"/>
                  </a:lnTo>
                  <a:lnTo>
                    <a:pt x="12312" y="2482"/>
                  </a:lnTo>
                  <a:lnTo>
                    <a:pt x="13284" y="2757"/>
                  </a:lnTo>
                  <a:lnTo>
                    <a:pt x="13932" y="3677"/>
                  </a:lnTo>
                  <a:lnTo>
                    <a:pt x="14580" y="3401"/>
                  </a:lnTo>
                  <a:lnTo>
                    <a:pt x="15120" y="4044"/>
                  </a:lnTo>
                  <a:lnTo>
                    <a:pt x="15768" y="3952"/>
                  </a:lnTo>
                  <a:lnTo>
                    <a:pt x="15768" y="4320"/>
                  </a:lnTo>
                  <a:lnTo>
                    <a:pt x="16632" y="4228"/>
                  </a:lnTo>
                  <a:lnTo>
                    <a:pt x="17928" y="3677"/>
                  </a:lnTo>
                  <a:lnTo>
                    <a:pt x="18792" y="4228"/>
                  </a:lnTo>
                  <a:lnTo>
                    <a:pt x="19764" y="3952"/>
                  </a:lnTo>
                  <a:lnTo>
                    <a:pt x="20844" y="4228"/>
                  </a:lnTo>
                  <a:lnTo>
                    <a:pt x="21600" y="4504"/>
                  </a:lnTo>
                  <a:lnTo>
                    <a:pt x="20952" y="5193"/>
                  </a:lnTo>
                  <a:lnTo>
                    <a:pt x="19764" y="5193"/>
                  </a:lnTo>
                  <a:lnTo>
                    <a:pt x="18900" y="6250"/>
                  </a:lnTo>
                  <a:lnTo>
                    <a:pt x="17388" y="6802"/>
                  </a:lnTo>
                  <a:lnTo>
                    <a:pt x="16632" y="7721"/>
                  </a:lnTo>
                  <a:lnTo>
                    <a:pt x="15660" y="8640"/>
                  </a:lnTo>
                  <a:lnTo>
                    <a:pt x="14796" y="9099"/>
                  </a:lnTo>
                  <a:lnTo>
                    <a:pt x="14148" y="10019"/>
                  </a:lnTo>
                  <a:lnTo>
                    <a:pt x="14472" y="10800"/>
                  </a:lnTo>
                  <a:lnTo>
                    <a:pt x="14364" y="11188"/>
                  </a:lnTo>
                  <a:lnTo>
                    <a:pt x="13608" y="12041"/>
                  </a:lnTo>
                  <a:lnTo>
                    <a:pt x="12856" y="13159"/>
                  </a:lnTo>
                  <a:lnTo>
                    <a:pt x="13068" y="14063"/>
                  </a:lnTo>
                  <a:lnTo>
                    <a:pt x="12636" y="15350"/>
                  </a:lnTo>
                  <a:lnTo>
                    <a:pt x="12960" y="16820"/>
                  </a:lnTo>
                  <a:lnTo>
                    <a:pt x="14040" y="17464"/>
                  </a:lnTo>
                  <a:lnTo>
                    <a:pt x="15336" y="18370"/>
                  </a:lnTo>
                  <a:lnTo>
                    <a:pt x="16740" y="19486"/>
                  </a:lnTo>
                  <a:lnTo>
                    <a:pt x="17604" y="20037"/>
                  </a:lnTo>
                  <a:lnTo>
                    <a:pt x="17604" y="21600"/>
                  </a:lnTo>
                  <a:lnTo>
                    <a:pt x="16848" y="21600"/>
                  </a:lnTo>
                  <a:lnTo>
                    <a:pt x="13392" y="21600"/>
                  </a:lnTo>
                  <a:lnTo>
                    <a:pt x="10800" y="21600"/>
                  </a:lnTo>
                  <a:lnTo>
                    <a:pt x="7884" y="21600"/>
                  </a:lnTo>
                  <a:lnTo>
                    <a:pt x="5724" y="21600"/>
                  </a:lnTo>
                  <a:lnTo>
                    <a:pt x="3564" y="21600"/>
                  </a:lnTo>
                  <a:lnTo>
                    <a:pt x="2542" y="21600"/>
                  </a:lnTo>
                  <a:cubicBezTo>
                    <a:pt x="2542" y="21600"/>
                    <a:pt x="1512" y="21600"/>
                    <a:pt x="1512" y="21600"/>
                  </a:cubicBezTo>
                  <a:close/>
                  <a:moveTo>
                    <a:pt x="1512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3" name="AutoShape 19"/>
            <p:cNvSpPr>
              <a:spLocks/>
            </p:cNvSpPr>
            <p:nvPr/>
          </p:nvSpPr>
          <p:spPr bwMode="auto">
            <a:xfrm>
              <a:off x="5018914" y="1606755"/>
              <a:ext cx="641560" cy="37786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7374" y="21600"/>
                  </a:moveTo>
                  <a:lnTo>
                    <a:pt x="16435" y="20491"/>
                  </a:lnTo>
                  <a:lnTo>
                    <a:pt x="15143" y="20491"/>
                  </a:lnTo>
                  <a:lnTo>
                    <a:pt x="2465" y="20491"/>
                  </a:lnTo>
                  <a:lnTo>
                    <a:pt x="1589" y="16858"/>
                  </a:lnTo>
                  <a:lnTo>
                    <a:pt x="1589" y="15629"/>
                  </a:lnTo>
                  <a:lnTo>
                    <a:pt x="1589" y="14224"/>
                  </a:lnTo>
                  <a:lnTo>
                    <a:pt x="1409" y="12166"/>
                  </a:lnTo>
                  <a:lnTo>
                    <a:pt x="892" y="11264"/>
                  </a:lnTo>
                  <a:lnTo>
                    <a:pt x="587" y="10010"/>
                  </a:lnTo>
                  <a:lnTo>
                    <a:pt x="587" y="8605"/>
                  </a:lnTo>
                  <a:lnTo>
                    <a:pt x="0" y="7551"/>
                  </a:lnTo>
                  <a:lnTo>
                    <a:pt x="0" y="5620"/>
                  </a:lnTo>
                  <a:lnTo>
                    <a:pt x="469" y="3161"/>
                  </a:lnTo>
                  <a:lnTo>
                    <a:pt x="469" y="1584"/>
                  </a:lnTo>
                  <a:lnTo>
                    <a:pt x="469" y="768"/>
                  </a:lnTo>
                  <a:lnTo>
                    <a:pt x="469" y="0"/>
                  </a:lnTo>
                  <a:lnTo>
                    <a:pt x="17961" y="0"/>
                  </a:lnTo>
                  <a:lnTo>
                    <a:pt x="17961" y="2283"/>
                  </a:lnTo>
                  <a:lnTo>
                    <a:pt x="17961" y="4214"/>
                  </a:lnTo>
                  <a:lnTo>
                    <a:pt x="19135" y="5093"/>
                  </a:lnTo>
                  <a:lnTo>
                    <a:pt x="19956" y="6146"/>
                  </a:lnTo>
                  <a:lnTo>
                    <a:pt x="20778" y="7551"/>
                  </a:lnTo>
                  <a:lnTo>
                    <a:pt x="21600" y="8956"/>
                  </a:lnTo>
                  <a:lnTo>
                    <a:pt x="21600" y="10800"/>
                  </a:lnTo>
                  <a:lnTo>
                    <a:pt x="20426" y="12997"/>
                  </a:lnTo>
                  <a:lnTo>
                    <a:pt x="19370" y="12997"/>
                  </a:lnTo>
                  <a:lnTo>
                    <a:pt x="18780" y="15062"/>
                  </a:lnTo>
                  <a:lnTo>
                    <a:pt x="18665" y="15980"/>
                  </a:lnTo>
                  <a:lnTo>
                    <a:pt x="18900" y="18487"/>
                  </a:lnTo>
                  <a:lnTo>
                    <a:pt x="18078" y="19317"/>
                  </a:lnTo>
                  <a:cubicBezTo>
                    <a:pt x="18078" y="19317"/>
                    <a:pt x="17374" y="21600"/>
                    <a:pt x="17374" y="21600"/>
                  </a:cubicBezTo>
                  <a:close/>
                  <a:moveTo>
                    <a:pt x="17374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4" name="AutoShape 20"/>
            <p:cNvSpPr>
              <a:spLocks/>
            </p:cNvSpPr>
            <p:nvPr/>
          </p:nvSpPr>
          <p:spPr bwMode="auto">
            <a:xfrm>
              <a:off x="5091806" y="1966929"/>
              <a:ext cx="701054" cy="55419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3439" y="6985"/>
                  </a:moveTo>
                  <a:lnTo>
                    <a:pt x="2794" y="6506"/>
                  </a:lnTo>
                  <a:lnTo>
                    <a:pt x="2687" y="5248"/>
                  </a:lnTo>
                  <a:lnTo>
                    <a:pt x="2149" y="5248"/>
                  </a:lnTo>
                  <a:lnTo>
                    <a:pt x="1934" y="4709"/>
                  </a:lnTo>
                  <a:lnTo>
                    <a:pt x="2364" y="3751"/>
                  </a:lnTo>
                  <a:lnTo>
                    <a:pt x="967" y="2673"/>
                  </a:lnTo>
                  <a:lnTo>
                    <a:pt x="967" y="1235"/>
                  </a:lnTo>
                  <a:lnTo>
                    <a:pt x="578" y="452"/>
                  </a:lnTo>
                  <a:lnTo>
                    <a:pt x="0" y="0"/>
                  </a:lnTo>
                  <a:lnTo>
                    <a:pt x="12788" y="0"/>
                  </a:lnTo>
                  <a:lnTo>
                    <a:pt x="13648" y="756"/>
                  </a:lnTo>
                  <a:lnTo>
                    <a:pt x="13648" y="1826"/>
                  </a:lnTo>
                  <a:lnTo>
                    <a:pt x="13997" y="3392"/>
                  </a:lnTo>
                  <a:lnTo>
                    <a:pt x="14937" y="4590"/>
                  </a:lnTo>
                  <a:lnTo>
                    <a:pt x="16227" y="6386"/>
                  </a:lnTo>
                  <a:lnTo>
                    <a:pt x="16227" y="7960"/>
                  </a:lnTo>
                  <a:lnTo>
                    <a:pt x="17516" y="7345"/>
                  </a:lnTo>
                  <a:lnTo>
                    <a:pt x="18161" y="7960"/>
                  </a:lnTo>
                  <a:lnTo>
                    <a:pt x="17516" y="9999"/>
                  </a:lnTo>
                  <a:lnTo>
                    <a:pt x="17516" y="11178"/>
                  </a:lnTo>
                  <a:lnTo>
                    <a:pt x="19021" y="12376"/>
                  </a:lnTo>
                  <a:lnTo>
                    <a:pt x="20310" y="13454"/>
                  </a:lnTo>
                  <a:lnTo>
                    <a:pt x="20505" y="15254"/>
                  </a:lnTo>
                  <a:lnTo>
                    <a:pt x="21037" y="15960"/>
                  </a:lnTo>
                  <a:lnTo>
                    <a:pt x="21600" y="16209"/>
                  </a:lnTo>
                  <a:lnTo>
                    <a:pt x="21600" y="17886"/>
                  </a:lnTo>
                  <a:lnTo>
                    <a:pt x="21600" y="18845"/>
                  </a:lnTo>
                  <a:lnTo>
                    <a:pt x="20418" y="18845"/>
                  </a:lnTo>
                  <a:lnTo>
                    <a:pt x="20095" y="20402"/>
                  </a:lnTo>
                  <a:lnTo>
                    <a:pt x="19881" y="21600"/>
                  </a:lnTo>
                  <a:lnTo>
                    <a:pt x="18161" y="21600"/>
                  </a:lnTo>
                  <a:lnTo>
                    <a:pt x="17516" y="21600"/>
                  </a:lnTo>
                  <a:lnTo>
                    <a:pt x="18161" y="20282"/>
                  </a:lnTo>
                  <a:lnTo>
                    <a:pt x="18161" y="19564"/>
                  </a:lnTo>
                  <a:lnTo>
                    <a:pt x="17529" y="19564"/>
                  </a:lnTo>
                  <a:lnTo>
                    <a:pt x="3331" y="20043"/>
                  </a:lnTo>
                  <a:cubicBezTo>
                    <a:pt x="3331" y="20043"/>
                    <a:pt x="3439" y="6985"/>
                    <a:pt x="3439" y="6985"/>
                  </a:cubicBezTo>
                  <a:close/>
                  <a:moveTo>
                    <a:pt x="3439" y="6985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5" name="AutoShape 21"/>
            <p:cNvSpPr>
              <a:spLocks/>
            </p:cNvSpPr>
            <p:nvPr/>
          </p:nvSpPr>
          <p:spPr bwMode="auto">
            <a:xfrm>
              <a:off x="5199001" y="2468601"/>
              <a:ext cx="537046" cy="43306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40" y="17923"/>
                  </a:moveTo>
                  <a:lnTo>
                    <a:pt x="0" y="613"/>
                  </a:lnTo>
                  <a:lnTo>
                    <a:pt x="19356" y="0"/>
                  </a:lnTo>
                  <a:lnTo>
                    <a:pt x="19917" y="766"/>
                  </a:lnTo>
                  <a:lnTo>
                    <a:pt x="19356" y="1685"/>
                  </a:lnTo>
                  <a:lnTo>
                    <a:pt x="18514" y="2604"/>
                  </a:lnTo>
                  <a:lnTo>
                    <a:pt x="19356" y="2604"/>
                  </a:lnTo>
                  <a:lnTo>
                    <a:pt x="21600" y="2604"/>
                  </a:lnTo>
                  <a:lnTo>
                    <a:pt x="21039" y="3983"/>
                  </a:lnTo>
                  <a:lnTo>
                    <a:pt x="20618" y="5515"/>
                  </a:lnTo>
                  <a:lnTo>
                    <a:pt x="19917" y="6817"/>
                  </a:lnTo>
                  <a:lnTo>
                    <a:pt x="19917" y="7966"/>
                  </a:lnTo>
                  <a:lnTo>
                    <a:pt x="19917" y="9268"/>
                  </a:lnTo>
                  <a:lnTo>
                    <a:pt x="18514" y="9268"/>
                  </a:lnTo>
                  <a:lnTo>
                    <a:pt x="18514" y="10570"/>
                  </a:lnTo>
                  <a:lnTo>
                    <a:pt x="18514" y="12408"/>
                  </a:lnTo>
                  <a:lnTo>
                    <a:pt x="17397" y="13628"/>
                  </a:lnTo>
                  <a:lnTo>
                    <a:pt x="16270" y="14859"/>
                  </a:lnTo>
                  <a:lnTo>
                    <a:pt x="15709" y="16698"/>
                  </a:lnTo>
                  <a:lnTo>
                    <a:pt x="15148" y="17923"/>
                  </a:lnTo>
                  <a:lnTo>
                    <a:pt x="15709" y="19915"/>
                  </a:lnTo>
                  <a:lnTo>
                    <a:pt x="15429" y="21600"/>
                  </a:lnTo>
                  <a:lnTo>
                    <a:pt x="2244" y="21600"/>
                  </a:lnTo>
                  <a:lnTo>
                    <a:pt x="1907" y="19486"/>
                  </a:lnTo>
                  <a:lnTo>
                    <a:pt x="1543" y="18689"/>
                  </a:lnTo>
                  <a:lnTo>
                    <a:pt x="757" y="18260"/>
                  </a:lnTo>
                  <a:cubicBezTo>
                    <a:pt x="757" y="18260"/>
                    <a:pt x="140" y="17923"/>
                    <a:pt x="140" y="17923"/>
                  </a:cubicBezTo>
                  <a:close/>
                  <a:moveTo>
                    <a:pt x="140" y="17923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6" name="AutoShape 22"/>
            <p:cNvSpPr>
              <a:spLocks/>
            </p:cNvSpPr>
            <p:nvPr/>
          </p:nvSpPr>
          <p:spPr bwMode="auto">
            <a:xfrm>
              <a:off x="5254742" y="2901667"/>
              <a:ext cx="592787" cy="48880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635" y="17660"/>
                  </a:moveTo>
                  <a:lnTo>
                    <a:pt x="1016" y="16438"/>
                  </a:lnTo>
                  <a:lnTo>
                    <a:pt x="1271" y="15215"/>
                  </a:lnTo>
                  <a:lnTo>
                    <a:pt x="1016" y="13856"/>
                  </a:lnTo>
                  <a:lnTo>
                    <a:pt x="1652" y="12226"/>
                  </a:lnTo>
                  <a:lnTo>
                    <a:pt x="2160" y="11275"/>
                  </a:lnTo>
                  <a:lnTo>
                    <a:pt x="1398" y="9781"/>
                  </a:lnTo>
                  <a:lnTo>
                    <a:pt x="1398" y="8694"/>
                  </a:lnTo>
                  <a:lnTo>
                    <a:pt x="889" y="7879"/>
                  </a:lnTo>
                  <a:lnTo>
                    <a:pt x="889" y="6928"/>
                  </a:lnTo>
                  <a:lnTo>
                    <a:pt x="0" y="5298"/>
                  </a:lnTo>
                  <a:lnTo>
                    <a:pt x="0" y="3260"/>
                  </a:lnTo>
                  <a:lnTo>
                    <a:pt x="0" y="0"/>
                  </a:lnTo>
                  <a:lnTo>
                    <a:pt x="11944" y="0"/>
                  </a:lnTo>
                  <a:lnTo>
                    <a:pt x="12423" y="1938"/>
                  </a:lnTo>
                  <a:lnTo>
                    <a:pt x="12579" y="3260"/>
                  </a:lnTo>
                  <a:lnTo>
                    <a:pt x="12579" y="4211"/>
                  </a:lnTo>
                  <a:lnTo>
                    <a:pt x="12071" y="5434"/>
                  </a:lnTo>
                  <a:lnTo>
                    <a:pt x="11435" y="6792"/>
                  </a:lnTo>
                  <a:lnTo>
                    <a:pt x="11013" y="7770"/>
                  </a:lnTo>
                  <a:lnTo>
                    <a:pt x="10546" y="8830"/>
                  </a:lnTo>
                  <a:lnTo>
                    <a:pt x="10546" y="10324"/>
                  </a:lnTo>
                  <a:lnTo>
                    <a:pt x="11308" y="11004"/>
                  </a:lnTo>
                  <a:lnTo>
                    <a:pt x="18169" y="10460"/>
                  </a:lnTo>
                  <a:lnTo>
                    <a:pt x="18169" y="11683"/>
                  </a:lnTo>
                  <a:lnTo>
                    <a:pt x="18453" y="13004"/>
                  </a:lnTo>
                  <a:lnTo>
                    <a:pt x="18932" y="13856"/>
                  </a:lnTo>
                  <a:lnTo>
                    <a:pt x="17534" y="14536"/>
                  </a:lnTo>
                  <a:lnTo>
                    <a:pt x="17534" y="13992"/>
                  </a:lnTo>
                  <a:lnTo>
                    <a:pt x="16010" y="14672"/>
                  </a:lnTo>
                  <a:lnTo>
                    <a:pt x="16010" y="15758"/>
                  </a:lnTo>
                  <a:lnTo>
                    <a:pt x="17026" y="15215"/>
                  </a:lnTo>
                  <a:lnTo>
                    <a:pt x="18932" y="15215"/>
                  </a:lnTo>
                  <a:lnTo>
                    <a:pt x="18932" y="16302"/>
                  </a:lnTo>
                  <a:lnTo>
                    <a:pt x="20075" y="15079"/>
                  </a:lnTo>
                  <a:lnTo>
                    <a:pt x="20838" y="15894"/>
                  </a:lnTo>
                  <a:lnTo>
                    <a:pt x="20075" y="17660"/>
                  </a:lnTo>
                  <a:lnTo>
                    <a:pt x="19567" y="17660"/>
                  </a:lnTo>
                  <a:lnTo>
                    <a:pt x="19567" y="18611"/>
                  </a:lnTo>
                  <a:lnTo>
                    <a:pt x="20838" y="19426"/>
                  </a:lnTo>
                  <a:lnTo>
                    <a:pt x="21600" y="20513"/>
                  </a:lnTo>
                  <a:lnTo>
                    <a:pt x="20711" y="20513"/>
                  </a:lnTo>
                  <a:lnTo>
                    <a:pt x="20533" y="20893"/>
                  </a:lnTo>
                  <a:lnTo>
                    <a:pt x="20202" y="21600"/>
                  </a:lnTo>
                  <a:lnTo>
                    <a:pt x="18678" y="19698"/>
                  </a:lnTo>
                  <a:lnTo>
                    <a:pt x="17534" y="19019"/>
                  </a:lnTo>
                  <a:lnTo>
                    <a:pt x="17534" y="19698"/>
                  </a:lnTo>
                  <a:lnTo>
                    <a:pt x="17534" y="20513"/>
                  </a:lnTo>
                  <a:lnTo>
                    <a:pt x="16518" y="21057"/>
                  </a:lnTo>
                  <a:lnTo>
                    <a:pt x="15755" y="20105"/>
                  </a:lnTo>
                  <a:lnTo>
                    <a:pt x="14739" y="20513"/>
                  </a:lnTo>
                  <a:lnTo>
                    <a:pt x="13468" y="20649"/>
                  </a:lnTo>
                  <a:lnTo>
                    <a:pt x="12579" y="20105"/>
                  </a:lnTo>
                  <a:lnTo>
                    <a:pt x="11944" y="19155"/>
                  </a:lnTo>
                  <a:lnTo>
                    <a:pt x="10800" y="18068"/>
                  </a:lnTo>
                  <a:lnTo>
                    <a:pt x="10038" y="17796"/>
                  </a:lnTo>
                  <a:lnTo>
                    <a:pt x="9148" y="17525"/>
                  </a:lnTo>
                  <a:lnTo>
                    <a:pt x="8386" y="17796"/>
                  </a:lnTo>
                  <a:lnTo>
                    <a:pt x="8386" y="18747"/>
                  </a:lnTo>
                  <a:lnTo>
                    <a:pt x="6798" y="18475"/>
                  </a:lnTo>
                  <a:lnTo>
                    <a:pt x="5337" y="18339"/>
                  </a:lnTo>
                  <a:lnTo>
                    <a:pt x="4193" y="17660"/>
                  </a:lnTo>
                  <a:lnTo>
                    <a:pt x="3050" y="17660"/>
                  </a:lnTo>
                  <a:lnTo>
                    <a:pt x="2160" y="18068"/>
                  </a:lnTo>
                  <a:cubicBezTo>
                    <a:pt x="2160" y="18068"/>
                    <a:pt x="635" y="17660"/>
                    <a:pt x="635" y="17660"/>
                  </a:cubicBezTo>
                  <a:close/>
                  <a:moveTo>
                    <a:pt x="635" y="1766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7" name="AutoShape 23"/>
            <p:cNvSpPr>
              <a:spLocks/>
            </p:cNvSpPr>
            <p:nvPr/>
          </p:nvSpPr>
          <p:spPr bwMode="auto">
            <a:xfrm>
              <a:off x="5546312" y="2640112"/>
              <a:ext cx="369286" cy="57456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369"/>
                  </a:moveTo>
                  <a:lnTo>
                    <a:pt x="13449" y="21600"/>
                  </a:lnTo>
                  <a:lnTo>
                    <a:pt x="12227" y="20445"/>
                  </a:lnTo>
                  <a:lnTo>
                    <a:pt x="12227" y="18712"/>
                  </a:lnTo>
                  <a:lnTo>
                    <a:pt x="0" y="19221"/>
                  </a:lnTo>
                  <a:lnTo>
                    <a:pt x="0" y="17326"/>
                  </a:lnTo>
                  <a:lnTo>
                    <a:pt x="3260" y="13399"/>
                  </a:lnTo>
                  <a:lnTo>
                    <a:pt x="3045" y="12186"/>
                  </a:lnTo>
                  <a:lnTo>
                    <a:pt x="2611" y="10403"/>
                  </a:lnTo>
                  <a:lnTo>
                    <a:pt x="2242" y="9818"/>
                  </a:lnTo>
                  <a:lnTo>
                    <a:pt x="2649" y="8548"/>
                  </a:lnTo>
                  <a:lnTo>
                    <a:pt x="1834" y="7046"/>
                  </a:lnTo>
                  <a:lnTo>
                    <a:pt x="3464" y="4736"/>
                  </a:lnTo>
                  <a:lnTo>
                    <a:pt x="6725" y="2888"/>
                  </a:lnTo>
                  <a:lnTo>
                    <a:pt x="6725" y="520"/>
                  </a:lnTo>
                  <a:lnTo>
                    <a:pt x="8762" y="0"/>
                  </a:lnTo>
                  <a:lnTo>
                    <a:pt x="21600" y="0"/>
                  </a:lnTo>
                  <a:cubicBezTo>
                    <a:pt x="21600" y="0"/>
                    <a:pt x="19766" y="20792"/>
                    <a:pt x="21600" y="21369"/>
                  </a:cubicBezTo>
                  <a:close/>
                  <a:moveTo>
                    <a:pt x="21600" y="2136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8" name="AutoShape 24"/>
            <p:cNvSpPr>
              <a:spLocks/>
            </p:cNvSpPr>
            <p:nvPr/>
          </p:nvSpPr>
          <p:spPr bwMode="auto">
            <a:xfrm>
              <a:off x="5897910" y="2622961"/>
              <a:ext cx="417523" cy="593323"/>
            </a:xfrm>
            <a:custGeom>
              <a:avLst/>
              <a:gdLst/>
              <a:ahLst/>
              <a:cxnLst/>
              <a:rect l="0" t="0" r="r" b="b"/>
              <a:pathLst>
                <a:path w="21037" h="21600">
                  <a:moveTo>
                    <a:pt x="2774" y="21600"/>
                  </a:moveTo>
                  <a:lnTo>
                    <a:pt x="215" y="21396"/>
                  </a:lnTo>
                  <a:cubicBezTo>
                    <a:pt x="215" y="21396"/>
                    <a:pt x="-563" y="671"/>
                    <a:pt x="842" y="671"/>
                  </a:cubicBezTo>
                  <a:cubicBezTo>
                    <a:pt x="2247" y="671"/>
                    <a:pt x="15066" y="0"/>
                    <a:pt x="15066" y="0"/>
                  </a:cubicBezTo>
                  <a:lnTo>
                    <a:pt x="19364" y="9576"/>
                  </a:lnTo>
                  <a:lnTo>
                    <a:pt x="20159" y="10800"/>
                  </a:lnTo>
                  <a:lnTo>
                    <a:pt x="20159" y="11863"/>
                  </a:lnTo>
                  <a:lnTo>
                    <a:pt x="20159" y="13206"/>
                  </a:lnTo>
                  <a:lnTo>
                    <a:pt x="20159" y="14661"/>
                  </a:lnTo>
                  <a:lnTo>
                    <a:pt x="20159" y="15445"/>
                  </a:lnTo>
                  <a:lnTo>
                    <a:pt x="20159" y="16452"/>
                  </a:lnTo>
                  <a:lnTo>
                    <a:pt x="21037" y="17235"/>
                  </a:lnTo>
                  <a:lnTo>
                    <a:pt x="14539" y="17864"/>
                  </a:lnTo>
                  <a:lnTo>
                    <a:pt x="10627" y="18242"/>
                  </a:lnTo>
                  <a:lnTo>
                    <a:pt x="8744" y="18242"/>
                  </a:lnTo>
                  <a:lnTo>
                    <a:pt x="6461" y="18242"/>
                  </a:lnTo>
                  <a:lnTo>
                    <a:pt x="5583" y="18242"/>
                  </a:lnTo>
                  <a:lnTo>
                    <a:pt x="5583" y="19082"/>
                  </a:lnTo>
                  <a:lnTo>
                    <a:pt x="6813" y="19698"/>
                  </a:lnTo>
                  <a:lnTo>
                    <a:pt x="6813" y="20817"/>
                  </a:lnTo>
                  <a:lnTo>
                    <a:pt x="5759" y="21600"/>
                  </a:lnTo>
                  <a:lnTo>
                    <a:pt x="4354" y="21600"/>
                  </a:lnTo>
                  <a:lnTo>
                    <a:pt x="4178" y="20705"/>
                  </a:lnTo>
                  <a:lnTo>
                    <a:pt x="3791" y="20087"/>
                  </a:lnTo>
                  <a:lnTo>
                    <a:pt x="3476" y="19586"/>
                  </a:lnTo>
                  <a:cubicBezTo>
                    <a:pt x="3476" y="19586"/>
                    <a:pt x="2774" y="21600"/>
                    <a:pt x="2774" y="21600"/>
                  </a:cubicBezTo>
                  <a:close/>
                  <a:moveTo>
                    <a:pt x="2774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09" name="AutoShape 25"/>
            <p:cNvSpPr>
              <a:spLocks/>
            </p:cNvSpPr>
            <p:nvPr/>
          </p:nvSpPr>
          <p:spPr bwMode="auto">
            <a:xfrm>
              <a:off x="5696384" y="2382845"/>
              <a:ext cx="881140" cy="2583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558" y="507"/>
                  </a:moveTo>
                  <a:cubicBezTo>
                    <a:pt x="21113" y="267"/>
                    <a:pt x="21530" y="245"/>
                    <a:pt x="21600" y="0"/>
                  </a:cubicBezTo>
                  <a:lnTo>
                    <a:pt x="21548" y="3612"/>
                  </a:lnTo>
                  <a:lnTo>
                    <a:pt x="20864" y="5668"/>
                  </a:lnTo>
                  <a:lnTo>
                    <a:pt x="19837" y="7210"/>
                  </a:lnTo>
                  <a:lnTo>
                    <a:pt x="18982" y="7210"/>
                  </a:lnTo>
                  <a:lnTo>
                    <a:pt x="18640" y="9008"/>
                  </a:lnTo>
                  <a:lnTo>
                    <a:pt x="18298" y="10550"/>
                  </a:lnTo>
                  <a:lnTo>
                    <a:pt x="17032" y="11860"/>
                  </a:lnTo>
                  <a:lnTo>
                    <a:pt x="16332" y="13120"/>
                  </a:lnTo>
                  <a:lnTo>
                    <a:pt x="15733" y="14148"/>
                  </a:lnTo>
                  <a:lnTo>
                    <a:pt x="15733" y="16204"/>
                  </a:lnTo>
                  <a:lnTo>
                    <a:pt x="15220" y="16204"/>
                  </a:lnTo>
                  <a:lnTo>
                    <a:pt x="15220" y="18645"/>
                  </a:lnTo>
                  <a:lnTo>
                    <a:pt x="12313" y="20058"/>
                  </a:lnTo>
                  <a:lnTo>
                    <a:pt x="5387" y="21600"/>
                  </a:lnTo>
                  <a:lnTo>
                    <a:pt x="0" y="21600"/>
                  </a:lnTo>
                  <a:lnTo>
                    <a:pt x="0" y="18645"/>
                  </a:lnTo>
                  <a:lnTo>
                    <a:pt x="427" y="16461"/>
                  </a:lnTo>
                  <a:lnTo>
                    <a:pt x="684" y="13891"/>
                  </a:lnTo>
                  <a:lnTo>
                    <a:pt x="1026" y="11578"/>
                  </a:lnTo>
                  <a:lnTo>
                    <a:pt x="1197" y="9008"/>
                  </a:lnTo>
                  <a:lnTo>
                    <a:pt x="1454" y="5668"/>
                  </a:lnTo>
                  <a:lnTo>
                    <a:pt x="2394" y="5668"/>
                  </a:lnTo>
                  <a:lnTo>
                    <a:pt x="5083" y="5668"/>
                  </a:lnTo>
                  <a:lnTo>
                    <a:pt x="5387" y="3612"/>
                  </a:lnTo>
                  <a:cubicBezTo>
                    <a:pt x="5387" y="3612"/>
                    <a:pt x="17045" y="2032"/>
                    <a:pt x="20558" y="507"/>
                  </a:cubicBezTo>
                  <a:close/>
                  <a:moveTo>
                    <a:pt x="20558" y="507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0" name="AutoShape 26"/>
            <p:cNvSpPr>
              <a:spLocks/>
            </p:cNvSpPr>
            <p:nvPr/>
          </p:nvSpPr>
          <p:spPr bwMode="auto">
            <a:xfrm>
              <a:off x="5391951" y="1165113"/>
              <a:ext cx="547229" cy="5617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7455" y="0"/>
                  </a:moveTo>
                  <a:lnTo>
                    <a:pt x="6030" y="471"/>
                  </a:lnTo>
                  <a:lnTo>
                    <a:pt x="4823" y="1036"/>
                  </a:lnTo>
                  <a:lnTo>
                    <a:pt x="3837" y="1601"/>
                  </a:lnTo>
                  <a:lnTo>
                    <a:pt x="2527" y="1227"/>
                  </a:lnTo>
                  <a:lnTo>
                    <a:pt x="1927" y="2086"/>
                  </a:lnTo>
                  <a:lnTo>
                    <a:pt x="2340" y="3091"/>
                  </a:lnTo>
                  <a:lnTo>
                    <a:pt x="1927" y="3904"/>
                  </a:lnTo>
                  <a:lnTo>
                    <a:pt x="1239" y="4687"/>
                  </a:lnTo>
                  <a:lnTo>
                    <a:pt x="281" y="5784"/>
                  </a:lnTo>
                  <a:lnTo>
                    <a:pt x="281" y="6708"/>
                  </a:lnTo>
                  <a:lnTo>
                    <a:pt x="281" y="8100"/>
                  </a:lnTo>
                  <a:lnTo>
                    <a:pt x="0" y="8943"/>
                  </a:lnTo>
                  <a:lnTo>
                    <a:pt x="226" y="9980"/>
                  </a:lnTo>
                  <a:lnTo>
                    <a:pt x="413" y="10835"/>
                  </a:lnTo>
                  <a:lnTo>
                    <a:pt x="1324" y="11382"/>
                  </a:lnTo>
                  <a:lnTo>
                    <a:pt x="2569" y="12212"/>
                  </a:lnTo>
                  <a:lnTo>
                    <a:pt x="3441" y="12828"/>
                  </a:lnTo>
                  <a:lnTo>
                    <a:pt x="4820" y="13933"/>
                  </a:lnTo>
                  <a:lnTo>
                    <a:pt x="5788" y="14622"/>
                  </a:lnTo>
                  <a:lnTo>
                    <a:pt x="6332" y="14972"/>
                  </a:lnTo>
                  <a:lnTo>
                    <a:pt x="6332" y="16155"/>
                  </a:lnTo>
                  <a:lnTo>
                    <a:pt x="6332" y="16982"/>
                  </a:lnTo>
                  <a:lnTo>
                    <a:pt x="6332" y="18519"/>
                  </a:lnTo>
                  <a:lnTo>
                    <a:pt x="6332" y="19819"/>
                  </a:lnTo>
                  <a:lnTo>
                    <a:pt x="7709" y="20411"/>
                  </a:lnTo>
                  <a:lnTo>
                    <a:pt x="9162" y="21600"/>
                  </a:lnTo>
                  <a:lnTo>
                    <a:pt x="19626" y="21093"/>
                  </a:lnTo>
                  <a:lnTo>
                    <a:pt x="19626" y="19681"/>
                  </a:lnTo>
                  <a:lnTo>
                    <a:pt x="19626" y="18551"/>
                  </a:lnTo>
                  <a:lnTo>
                    <a:pt x="18968" y="16982"/>
                  </a:lnTo>
                  <a:lnTo>
                    <a:pt x="19626" y="16155"/>
                  </a:lnTo>
                  <a:lnTo>
                    <a:pt x="19626" y="15443"/>
                  </a:lnTo>
                  <a:lnTo>
                    <a:pt x="19626" y="13560"/>
                  </a:lnTo>
                  <a:lnTo>
                    <a:pt x="20284" y="12828"/>
                  </a:lnTo>
                  <a:lnTo>
                    <a:pt x="20284" y="12147"/>
                  </a:lnTo>
                  <a:lnTo>
                    <a:pt x="20942" y="10076"/>
                  </a:lnTo>
                  <a:lnTo>
                    <a:pt x="21600" y="8352"/>
                  </a:lnTo>
                  <a:lnTo>
                    <a:pt x="21600" y="8004"/>
                  </a:lnTo>
                  <a:lnTo>
                    <a:pt x="20613" y="8946"/>
                  </a:lnTo>
                  <a:lnTo>
                    <a:pt x="19736" y="9605"/>
                  </a:lnTo>
                  <a:lnTo>
                    <a:pt x="18859" y="10800"/>
                  </a:lnTo>
                  <a:lnTo>
                    <a:pt x="18311" y="10800"/>
                  </a:lnTo>
                  <a:lnTo>
                    <a:pt x="18749" y="9605"/>
                  </a:lnTo>
                  <a:lnTo>
                    <a:pt x="19078" y="9040"/>
                  </a:lnTo>
                  <a:lnTo>
                    <a:pt x="19886" y="8477"/>
                  </a:lnTo>
                  <a:lnTo>
                    <a:pt x="19399" y="7450"/>
                  </a:lnTo>
                  <a:lnTo>
                    <a:pt x="19104" y="6775"/>
                  </a:lnTo>
                  <a:lnTo>
                    <a:pt x="18859" y="6215"/>
                  </a:lnTo>
                  <a:lnTo>
                    <a:pt x="18859" y="5278"/>
                  </a:lnTo>
                  <a:lnTo>
                    <a:pt x="17762" y="4708"/>
                  </a:lnTo>
                  <a:lnTo>
                    <a:pt x="17214" y="4237"/>
                  </a:lnTo>
                  <a:lnTo>
                    <a:pt x="15131" y="4143"/>
                  </a:lnTo>
                  <a:lnTo>
                    <a:pt x="14253" y="3590"/>
                  </a:lnTo>
                  <a:lnTo>
                    <a:pt x="11976" y="3091"/>
                  </a:lnTo>
                  <a:lnTo>
                    <a:pt x="10600" y="3091"/>
                  </a:lnTo>
                  <a:lnTo>
                    <a:pt x="9977" y="2448"/>
                  </a:lnTo>
                  <a:lnTo>
                    <a:pt x="9538" y="1977"/>
                  </a:lnTo>
                  <a:lnTo>
                    <a:pt x="8771" y="1601"/>
                  </a:lnTo>
                  <a:lnTo>
                    <a:pt x="8003" y="1507"/>
                  </a:lnTo>
                  <a:lnTo>
                    <a:pt x="7345" y="1601"/>
                  </a:lnTo>
                  <a:lnTo>
                    <a:pt x="7455" y="659"/>
                  </a:lnTo>
                  <a:cubicBezTo>
                    <a:pt x="7455" y="659"/>
                    <a:pt x="7455" y="0"/>
                    <a:pt x="7455" y="0"/>
                  </a:cubicBezTo>
                  <a:close/>
                  <a:moveTo>
                    <a:pt x="7455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1" name="AutoShape 27"/>
            <p:cNvSpPr>
              <a:spLocks/>
            </p:cNvSpPr>
            <p:nvPr/>
          </p:nvSpPr>
          <p:spPr bwMode="auto">
            <a:xfrm>
              <a:off x="5537736" y="1713950"/>
              <a:ext cx="418059" cy="66782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165" y="3304"/>
                  </a:moveTo>
                  <a:lnTo>
                    <a:pt x="20165" y="2657"/>
                  </a:lnTo>
                  <a:lnTo>
                    <a:pt x="19447" y="1901"/>
                  </a:lnTo>
                  <a:lnTo>
                    <a:pt x="18730" y="818"/>
                  </a:lnTo>
                  <a:lnTo>
                    <a:pt x="18299" y="0"/>
                  </a:lnTo>
                  <a:lnTo>
                    <a:pt x="4604" y="426"/>
                  </a:lnTo>
                  <a:lnTo>
                    <a:pt x="6486" y="1613"/>
                  </a:lnTo>
                  <a:lnTo>
                    <a:pt x="6486" y="2657"/>
                  </a:lnTo>
                  <a:lnTo>
                    <a:pt x="5550" y="3304"/>
                  </a:lnTo>
                  <a:lnTo>
                    <a:pt x="4684" y="3901"/>
                  </a:lnTo>
                  <a:lnTo>
                    <a:pt x="3063" y="3901"/>
                  </a:lnTo>
                  <a:lnTo>
                    <a:pt x="2288" y="4684"/>
                  </a:lnTo>
                  <a:lnTo>
                    <a:pt x="1982" y="5591"/>
                  </a:lnTo>
                  <a:lnTo>
                    <a:pt x="2175" y="6352"/>
                  </a:lnTo>
                  <a:lnTo>
                    <a:pt x="2342" y="7010"/>
                  </a:lnTo>
                  <a:lnTo>
                    <a:pt x="1081" y="7480"/>
                  </a:lnTo>
                  <a:lnTo>
                    <a:pt x="269" y="8451"/>
                  </a:lnTo>
                  <a:lnTo>
                    <a:pt x="0" y="8773"/>
                  </a:lnTo>
                  <a:lnTo>
                    <a:pt x="0" y="10364"/>
                  </a:lnTo>
                  <a:lnTo>
                    <a:pt x="1136" y="11522"/>
                  </a:lnTo>
                  <a:lnTo>
                    <a:pt x="3466" y="12854"/>
                  </a:lnTo>
                  <a:lnTo>
                    <a:pt x="4324" y="13782"/>
                  </a:lnTo>
                  <a:lnTo>
                    <a:pt x="4324" y="14753"/>
                  </a:lnTo>
                  <a:lnTo>
                    <a:pt x="6486" y="14242"/>
                  </a:lnTo>
                  <a:lnTo>
                    <a:pt x="7093" y="15494"/>
                  </a:lnTo>
                  <a:lnTo>
                    <a:pt x="6486" y="16445"/>
                  </a:lnTo>
                  <a:lnTo>
                    <a:pt x="6486" y="17424"/>
                  </a:lnTo>
                  <a:lnTo>
                    <a:pt x="9008" y="18418"/>
                  </a:lnTo>
                  <a:lnTo>
                    <a:pt x="11170" y="19313"/>
                  </a:lnTo>
                  <a:lnTo>
                    <a:pt x="11586" y="21217"/>
                  </a:lnTo>
                  <a:lnTo>
                    <a:pt x="13332" y="21600"/>
                  </a:lnTo>
                  <a:lnTo>
                    <a:pt x="13994" y="21148"/>
                  </a:lnTo>
                  <a:lnTo>
                    <a:pt x="15429" y="21600"/>
                  </a:lnTo>
                  <a:lnTo>
                    <a:pt x="16864" y="21600"/>
                  </a:lnTo>
                  <a:lnTo>
                    <a:pt x="16864" y="20989"/>
                  </a:lnTo>
                  <a:lnTo>
                    <a:pt x="16864" y="20356"/>
                  </a:lnTo>
                  <a:lnTo>
                    <a:pt x="18730" y="19801"/>
                  </a:lnTo>
                  <a:lnTo>
                    <a:pt x="18586" y="18772"/>
                  </a:lnTo>
                  <a:lnTo>
                    <a:pt x="18874" y="17980"/>
                  </a:lnTo>
                  <a:lnTo>
                    <a:pt x="19319" y="17152"/>
                  </a:lnTo>
                  <a:lnTo>
                    <a:pt x="20165" y="16326"/>
                  </a:lnTo>
                  <a:lnTo>
                    <a:pt x="20882" y="15604"/>
                  </a:lnTo>
                  <a:lnTo>
                    <a:pt x="21600" y="14753"/>
                  </a:lnTo>
                  <a:lnTo>
                    <a:pt x="21600" y="13782"/>
                  </a:lnTo>
                  <a:lnTo>
                    <a:pt x="20882" y="13386"/>
                  </a:lnTo>
                  <a:lnTo>
                    <a:pt x="20882" y="12502"/>
                  </a:lnTo>
                  <a:cubicBezTo>
                    <a:pt x="20882" y="12502"/>
                    <a:pt x="20165" y="3304"/>
                    <a:pt x="20165" y="3304"/>
                  </a:cubicBezTo>
                  <a:close/>
                  <a:moveTo>
                    <a:pt x="20165" y="3304"/>
                  </a:moveTo>
                </a:path>
              </a:pathLst>
            </a:custGeom>
            <a:solidFill>
              <a:srgbClr val="3A4A54"/>
            </a:solidFill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2" name="AutoShape 28"/>
            <p:cNvSpPr>
              <a:spLocks/>
            </p:cNvSpPr>
            <p:nvPr/>
          </p:nvSpPr>
          <p:spPr bwMode="auto">
            <a:xfrm>
              <a:off x="5614916" y="1092221"/>
              <a:ext cx="802889" cy="72249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806" y="20084"/>
                  </a:moveTo>
                  <a:lnTo>
                    <a:pt x="10688" y="21003"/>
                  </a:lnTo>
                  <a:lnTo>
                    <a:pt x="9118" y="21600"/>
                  </a:lnTo>
                  <a:lnTo>
                    <a:pt x="8371" y="21600"/>
                  </a:lnTo>
                  <a:lnTo>
                    <a:pt x="8371" y="21003"/>
                  </a:lnTo>
                  <a:lnTo>
                    <a:pt x="10464" y="20523"/>
                  </a:lnTo>
                  <a:lnTo>
                    <a:pt x="11211" y="19302"/>
                  </a:lnTo>
                  <a:lnTo>
                    <a:pt x="11734" y="17887"/>
                  </a:lnTo>
                  <a:lnTo>
                    <a:pt x="11734" y="16862"/>
                  </a:lnTo>
                  <a:lnTo>
                    <a:pt x="11435" y="15691"/>
                  </a:lnTo>
                  <a:lnTo>
                    <a:pt x="10837" y="14706"/>
                  </a:lnTo>
                  <a:lnTo>
                    <a:pt x="10763" y="13421"/>
                  </a:lnTo>
                  <a:lnTo>
                    <a:pt x="10613" y="12120"/>
                  </a:lnTo>
                  <a:lnTo>
                    <a:pt x="10987" y="10543"/>
                  </a:lnTo>
                  <a:lnTo>
                    <a:pt x="11360" y="9614"/>
                  </a:lnTo>
                  <a:lnTo>
                    <a:pt x="11660" y="8640"/>
                  </a:lnTo>
                  <a:lnTo>
                    <a:pt x="12482" y="8640"/>
                  </a:lnTo>
                  <a:lnTo>
                    <a:pt x="12855" y="8640"/>
                  </a:lnTo>
                  <a:lnTo>
                    <a:pt x="13229" y="8640"/>
                  </a:lnTo>
                  <a:lnTo>
                    <a:pt x="12781" y="7857"/>
                  </a:lnTo>
                  <a:lnTo>
                    <a:pt x="13304" y="7491"/>
                  </a:lnTo>
                  <a:lnTo>
                    <a:pt x="14008" y="6686"/>
                  </a:lnTo>
                  <a:lnTo>
                    <a:pt x="14008" y="6250"/>
                  </a:lnTo>
                  <a:lnTo>
                    <a:pt x="14425" y="5587"/>
                  </a:lnTo>
                  <a:lnTo>
                    <a:pt x="14574" y="4938"/>
                  </a:lnTo>
                  <a:lnTo>
                    <a:pt x="14008" y="4550"/>
                  </a:lnTo>
                  <a:lnTo>
                    <a:pt x="13154" y="4550"/>
                  </a:lnTo>
                  <a:lnTo>
                    <a:pt x="12706" y="4550"/>
                  </a:lnTo>
                  <a:lnTo>
                    <a:pt x="12033" y="4938"/>
                  </a:lnTo>
                  <a:lnTo>
                    <a:pt x="11510" y="4938"/>
                  </a:lnTo>
                  <a:lnTo>
                    <a:pt x="10837" y="4938"/>
                  </a:lnTo>
                  <a:lnTo>
                    <a:pt x="10538" y="5734"/>
                  </a:lnTo>
                  <a:lnTo>
                    <a:pt x="10090" y="6250"/>
                  </a:lnTo>
                  <a:lnTo>
                    <a:pt x="9866" y="5734"/>
                  </a:lnTo>
                  <a:lnTo>
                    <a:pt x="9118" y="6250"/>
                  </a:lnTo>
                  <a:lnTo>
                    <a:pt x="8745" y="5734"/>
                  </a:lnTo>
                  <a:lnTo>
                    <a:pt x="8745" y="6250"/>
                  </a:lnTo>
                  <a:lnTo>
                    <a:pt x="8371" y="7637"/>
                  </a:lnTo>
                  <a:lnTo>
                    <a:pt x="7386" y="8308"/>
                  </a:lnTo>
                  <a:lnTo>
                    <a:pt x="6876" y="6979"/>
                  </a:lnTo>
                  <a:lnTo>
                    <a:pt x="6876" y="6250"/>
                  </a:lnTo>
                  <a:lnTo>
                    <a:pt x="6129" y="5807"/>
                  </a:lnTo>
                  <a:lnTo>
                    <a:pt x="5755" y="5441"/>
                  </a:lnTo>
                  <a:lnTo>
                    <a:pt x="4335" y="5368"/>
                  </a:lnTo>
                  <a:lnTo>
                    <a:pt x="3737" y="4938"/>
                  </a:lnTo>
                  <a:lnTo>
                    <a:pt x="2692" y="4677"/>
                  </a:lnTo>
                  <a:lnTo>
                    <a:pt x="1810" y="4550"/>
                  </a:lnTo>
                  <a:lnTo>
                    <a:pt x="1247" y="4550"/>
                  </a:lnTo>
                  <a:lnTo>
                    <a:pt x="822" y="4050"/>
                  </a:lnTo>
                  <a:lnTo>
                    <a:pt x="523" y="3684"/>
                  </a:lnTo>
                  <a:lnTo>
                    <a:pt x="0" y="3391"/>
                  </a:lnTo>
                  <a:lnTo>
                    <a:pt x="1810" y="2512"/>
                  </a:lnTo>
                  <a:lnTo>
                    <a:pt x="2765" y="2146"/>
                  </a:lnTo>
                  <a:lnTo>
                    <a:pt x="3494" y="1853"/>
                  </a:lnTo>
                  <a:lnTo>
                    <a:pt x="3494" y="1341"/>
                  </a:lnTo>
                  <a:lnTo>
                    <a:pt x="4260" y="1341"/>
                  </a:lnTo>
                  <a:lnTo>
                    <a:pt x="4812" y="829"/>
                  </a:lnTo>
                  <a:lnTo>
                    <a:pt x="4812" y="243"/>
                  </a:lnTo>
                  <a:lnTo>
                    <a:pt x="5606" y="243"/>
                  </a:lnTo>
                  <a:lnTo>
                    <a:pt x="6428" y="0"/>
                  </a:lnTo>
                  <a:lnTo>
                    <a:pt x="5830" y="682"/>
                  </a:lnTo>
                  <a:lnTo>
                    <a:pt x="5307" y="1414"/>
                  </a:lnTo>
                  <a:lnTo>
                    <a:pt x="4812" y="2146"/>
                  </a:lnTo>
                  <a:lnTo>
                    <a:pt x="4812" y="2439"/>
                  </a:lnTo>
                  <a:lnTo>
                    <a:pt x="5979" y="2146"/>
                  </a:lnTo>
                  <a:lnTo>
                    <a:pt x="6951" y="2146"/>
                  </a:lnTo>
                  <a:lnTo>
                    <a:pt x="7549" y="2805"/>
                  </a:lnTo>
                  <a:lnTo>
                    <a:pt x="8147" y="3318"/>
                  </a:lnTo>
                  <a:lnTo>
                    <a:pt x="8745" y="3245"/>
                  </a:lnTo>
                  <a:lnTo>
                    <a:pt x="9118" y="3464"/>
                  </a:lnTo>
                  <a:lnTo>
                    <a:pt x="9903" y="3245"/>
                  </a:lnTo>
                  <a:lnTo>
                    <a:pt x="10688" y="2732"/>
                  </a:lnTo>
                  <a:lnTo>
                    <a:pt x="11734" y="2439"/>
                  </a:lnTo>
                  <a:lnTo>
                    <a:pt x="12706" y="2146"/>
                  </a:lnTo>
                  <a:lnTo>
                    <a:pt x="13453" y="1780"/>
                  </a:lnTo>
                  <a:lnTo>
                    <a:pt x="14008" y="2146"/>
                  </a:lnTo>
                  <a:lnTo>
                    <a:pt x="14008" y="2586"/>
                  </a:lnTo>
                  <a:lnTo>
                    <a:pt x="14350" y="3025"/>
                  </a:lnTo>
                  <a:lnTo>
                    <a:pt x="15247" y="2659"/>
                  </a:lnTo>
                  <a:lnTo>
                    <a:pt x="15994" y="3098"/>
                  </a:lnTo>
                  <a:lnTo>
                    <a:pt x="16592" y="3830"/>
                  </a:lnTo>
                  <a:lnTo>
                    <a:pt x="17116" y="3904"/>
                  </a:lnTo>
                  <a:lnTo>
                    <a:pt x="17788" y="3904"/>
                  </a:lnTo>
                  <a:lnTo>
                    <a:pt x="17639" y="4550"/>
                  </a:lnTo>
                  <a:lnTo>
                    <a:pt x="16966" y="4550"/>
                  </a:lnTo>
                  <a:lnTo>
                    <a:pt x="16368" y="4550"/>
                  </a:lnTo>
                  <a:lnTo>
                    <a:pt x="15696" y="4550"/>
                  </a:lnTo>
                  <a:lnTo>
                    <a:pt x="15023" y="4550"/>
                  </a:lnTo>
                  <a:lnTo>
                    <a:pt x="14948" y="5514"/>
                  </a:lnTo>
                  <a:lnTo>
                    <a:pt x="15845" y="5807"/>
                  </a:lnTo>
                  <a:lnTo>
                    <a:pt x="16817" y="6250"/>
                  </a:lnTo>
                  <a:lnTo>
                    <a:pt x="17564" y="6250"/>
                  </a:lnTo>
                  <a:lnTo>
                    <a:pt x="18237" y="6759"/>
                  </a:lnTo>
                  <a:lnTo>
                    <a:pt x="18610" y="7345"/>
                  </a:lnTo>
                  <a:lnTo>
                    <a:pt x="18311" y="8004"/>
                  </a:lnTo>
                  <a:lnTo>
                    <a:pt x="18835" y="8640"/>
                  </a:lnTo>
                  <a:lnTo>
                    <a:pt x="18909" y="9468"/>
                  </a:lnTo>
                  <a:lnTo>
                    <a:pt x="18760" y="10543"/>
                  </a:lnTo>
                  <a:lnTo>
                    <a:pt x="18311" y="11152"/>
                  </a:lnTo>
                  <a:lnTo>
                    <a:pt x="17788" y="11737"/>
                  </a:lnTo>
                  <a:lnTo>
                    <a:pt x="17340" y="12120"/>
                  </a:lnTo>
                  <a:lnTo>
                    <a:pt x="17714" y="12909"/>
                  </a:lnTo>
                  <a:lnTo>
                    <a:pt x="18087" y="13202"/>
                  </a:lnTo>
                  <a:lnTo>
                    <a:pt x="18685" y="12543"/>
                  </a:lnTo>
                  <a:lnTo>
                    <a:pt x="19134" y="12120"/>
                  </a:lnTo>
                  <a:lnTo>
                    <a:pt x="19806" y="11371"/>
                  </a:lnTo>
                  <a:lnTo>
                    <a:pt x="20628" y="11591"/>
                  </a:lnTo>
                  <a:lnTo>
                    <a:pt x="21077" y="12120"/>
                  </a:lnTo>
                  <a:lnTo>
                    <a:pt x="21077" y="13202"/>
                  </a:lnTo>
                  <a:lnTo>
                    <a:pt x="21600" y="13568"/>
                  </a:lnTo>
                  <a:lnTo>
                    <a:pt x="21600" y="14706"/>
                  </a:lnTo>
                  <a:lnTo>
                    <a:pt x="21600" y="15350"/>
                  </a:lnTo>
                  <a:lnTo>
                    <a:pt x="21600" y="16179"/>
                  </a:lnTo>
                  <a:lnTo>
                    <a:pt x="21226" y="16569"/>
                  </a:lnTo>
                  <a:lnTo>
                    <a:pt x="20778" y="17228"/>
                  </a:lnTo>
                  <a:lnTo>
                    <a:pt x="20404" y="17814"/>
                  </a:lnTo>
                  <a:lnTo>
                    <a:pt x="20180" y="18180"/>
                  </a:lnTo>
                  <a:lnTo>
                    <a:pt x="20180" y="18940"/>
                  </a:lnTo>
                  <a:lnTo>
                    <a:pt x="19732" y="19718"/>
                  </a:lnTo>
                  <a:cubicBezTo>
                    <a:pt x="19732" y="19718"/>
                    <a:pt x="19806" y="20084"/>
                    <a:pt x="19806" y="20084"/>
                  </a:cubicBezTo>
                  <a:close/>
                  <a:moveTo>
                    <a:pt x="19806" y="20084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3" name="AutoShape 29"/>
            <p:cNvSpPr>
              <a:spLocks/>
            </p:cNvSpPr>
            <p:nvPr/>
          </p:nvSpPr>
          <p:spPr bwMode="auto">
            <a:xfrm>
              <a:off x="5897910" y="1778267"/>
              <a:ext cx="341415" cy="51560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3479"/>
                  </a:moveTo>
                  <a:lnTo>
                    <a:pt x="19518" y="0"/>
                  </a:lnTo>
                  <a:lnTo>
                    <a:pt x="7376" y="730"/>
                  </a:lnTo>
                  <a:lnTo>
                    <a:pt x="5163" y="1232"/>
                  </a:lnTo>
                  <a:lnTo>
                    <a:pt x="3688" y="1567"/>
                  </a:lnTo>
                  <a:lnTo>
                    <a:pt x="1932" y="1567"/>
                  </a:lnTo>
                  <a:lnTo>
                    <a:pt x="1932" y="4571"/>
                  </a:lnTo>
                  <a:lnTo>
                    <a:pt x="2313" y="6740"/>
                  </a:lnTo>
                  <a:lnTo>
                    <a:pt x="2539" y="9800"/>
                  </a:lnTo>
                  <a:lnTo>
                    <a:pt x="2810" y="13479"/>
                  </a:lnTo>
                  <a:lnTo>
                    <a:pt x="2810" y="14624"/>
                  </a:lnTo>
                  <a:lnTo>
                    <a:pt x="3688" y="15548"/>
                  </a:lnTo>
                  <a:lnTo>
                    <a:pt x="2810" y="17497"/>
                  </a:lnTo>
                  <a:lnTo>
                    <a:pt x="1932" y="18433"/>
                  </a:lnTo>
                  <a:lnTo>
                    <a:pt x="585" y="19825"/>
                  </a:lnTo>
                  <a:lnTo>
                    <a:pt x="0" y="21600"/>
                  </a:lnTo>
                  <a:lnTo>
                    <a:pt x="2810" y="20779"/>
                  </a:lnTo>
                  <a:lnTo>
                    <a:pt x="4390" y="21292"/>
                  </a:lnTo>
                  <a:lnTo>
                    <a:pt x="4917" y="20472"/>
                  </a:lnTo>
                  <a:lnTo>
                    <a:pt x="6673" y="21292"/>
                  </a:lnTo>
                  <a:lnTo>
                    <a:pt x="7639" y="20472"/>
                  </a:lnTo>
                  <a:lnTo>
                    <a:pt x="9132" y="20061"/>
                  </a:lnTo>
                  <a:lnTo>
                    <a:pt x="10010" y="20574"/>
                  </a:lnTo>
                  <a:lnTo>
                    <a:pt x="11092" y="19448"/>
                  </a:lnTo>
                  <a:lnTo>
                    <a:pt x="12117" y="19036"/>
                  </a:lnTo>
                  <a:lnTo>
                    <a:pt x="13171" y="19448"/>
                  </a:lnTo>
                  <a:lnTo>
                    <a:pt x="15176" y="19448"/>
                  </a:lnTo>
                  <a:lnTo>
                    <a:pt x="15176" y="18433"/>
                  </a:lnTo>
                  <a:lnTo>
                    <a:pt x="16683" y="17292"/>
                  </a:lnTo>
                  <a:lnTo>
                    <a:pt x="17385" y="16395"/>
                  </a:lnTo>
                  <a:lnTo>
                    <a:pt x="18088" y="15650"/>
                  </a:lnTo>
                  <a:lnTo>
                    <a:pt x="19317" y="15650"/>
                  </a:lnTo>
                  <a:lnTo>
                    <a:pt x="21600" y="14932"/>
                  </a:lnTo>
                  <a:cubicBezTo>
                    <a:pt x="21600" y="14932"/>
                    <a:pt x="21600" y="13479"/>
                    <a:pt x="21600" y="13479"/>
                  </a:cubicBezTo>
                  <a:close/>
                  <a:moveTo>
                    <a:pt x="21600" y="1347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4" name="AutoShape 30"/>
            <p:cNvSpPr>
              <a:spLocks/>
            </p:cNvSpPr>
            <p:nvPr/>
          </p:nvSpPr>
          <p:spPr bwMode="auto">
            <a:xfrm>
              <a:off x="5795003" y="2099850"/>
              <a:ext cx="768586" cy="34891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636"/>
                  </a:moveTo>
                  <a:lnTo>
                    <a:pt x="21131" y="9575"/>
                  </a:lnTo>
                  <a:lnTo>
                    <a:pt x="20507" y="8820"/>
                  </a:lnTo>
                  <a:lnTo>
                    <a:pt x="19960" y="7320"/>
                  </a:lnTo>
                  <a:lnTo>
                    <a:pt x="19570" y="6695"/>
                  </a:lnTo>
                  <a:lnTo>
                    <a:pt x="19570" y="5482"/>
                  </a:lnTo>
                  <a:lnTo>
                    <a:pt x="19570" y="4309"/>
                  </a:lnTo>
                  <a:lnTo>
                    <a:pt x="19023" y="3057"/>
                  </a:lnTo>
                  <a:lnTo>
                    <a:pt x="18242" y="1541"/>
                  </a:lnTo>
                  <a:lnTo>
                    <a:pt x="17539" y="2147"/>
                  </a:lnTo>
                  <a:lnTo>
                    <a:pt x="16212" y="2602"/>
                  </a:lnTo>
                  <a:lnTo>
                    <a:pt x="15822" y="3208"/>
                  </a:lnTo>
                  <a:lnTo>
                    <a:pt x="15353" y="2299"/>
                  </a:lnTo>
                  <a:lnTo>
                    <a:pt x="14705" y="2147"/>
                  </a:lnTo>
                  <a:lnTo>
                    <a:pt x="14260" y="1541"/>
                  </a:lnTo>
                  <a:lnTo>
                    <a:pt x="14260" y="631"/>
                  </a:lnTo>
                  <a:lnTo>
                    <a:pt x="13479" y="0"/>
                  </a:lnTo>
                  <a:lnTo>
                    <a:pt x="12854" y="0"/>
                  </a:lnTo>
                  <a:lnTo>
                    <a:pt x="12464" y="0"/>
                  </a:lnTo>
                  <a:lnTo>
                    <a:pt x="12464" y="1389"/>
                  </a:lnTo>
                  <a:lnTo>
                    <a:pt x="12464" y="2147"/>
                  </a:lnTo>
                  <a:lnTo>
                    <a:pt x="11449" y="3208"/>
                  </a:lnTo>
                  <a:lnTo>
                    <a:pt x="10902" y="3208"/>
                  </a:lnTo>
                  <a:lnTo>
                    <a:pt x="10352" y="5318"/>
                  </a:lnTo>
                  <a:lnTo>
                    <a:pt x="9943" y="6475"/>
                  </a:lnTo>
                  <a:lnTo>
                    <a:pt x="9607" y="7320"/>
                  </a:lnTo>
                  <a:lnTo>
                    <a:pt x="9607" y="8820"/>
                  </a:lnTo>
                  <a:lnTo>
                    <a:pt x="8716" y="8820"/>
                  </a:lnTo>
                  <a:lnTo>
                    <a:pt x="8247" y="8211"/>
                  </a:lnTo>
                  <a:lnTo>
                    <a:pt x="7791" y="8820"/>
                  </a:lnTo>
                  <a:lnTo>
                    <a:pt x="7481" y="9894"/>
                  </a:lnTo>
                  <a:lnTo>
                    <a:pt x="6920" y="9726"/>
                  </a:lnTo>
                  <a:lnTo>
                    <a:pt x="6256" y="10333"/>
                  </a:lnTo>
                  <a:lnTo>
                    <a:pt x="5826" y="11546"/>
                  </a:lnTo>
                  <a:lnTo>
                    <a:pt x="5046" y="10333"/>
                  </a:lnTo>
                  <a:lnTo>
                    <a:pt x="4499" y="11209"/>
                  </a:lnTo>
                  <a:lnTo>
                    <a:pt x="4108" y="10788"/>
                  </a:lnTo>
                  <a:lnTo>
                    <a:pt x="3431" y="11306"/>
                  </a:lnTo>
                  <a:lnTo>
                    <a:pt x="2859" y="12000"/>
                  </a:lnTo>
                  <a:lnTo>
                    <a:pt x="2859" y="13036"/>
                  </a:lnTo>
                  <a:lnTo>
                    <a:pt x="2448" y="14482"/>
                  </a:lnTo>
                  <a:lnTo>
                    <a:pt x="1922" y="15032"/>
                  </a:lnTo>
                  <a:lnTo>
                    <a:pt x="1922" y="17413"/>
                  </a:lnTo>
                  <a:lnTo>
                    <a:pt x="1569" y="17413"/>
                  </a:lnTo>
                  <a:lnTo>
                    <a:pt x="873" y="17117"/>
                  </a:lnTo>
                  <a:lnTo>
                    <a:pt x="360" y="16548"/>
                  </a:lnTo>
                  <a:lnTo>
                    <a:pt x="0" y="17413"/>
                  </a:lnTo>
                  <a:lnTo>
                    <a:pt x="0" y="18519"/>
                  </a:lnTo>
                  <a:lnTo>
                    <a:pt x="0" y="20078"/>
                  </a:lnTo>
                  <a:lnTo>
                    <a:pt x="0" y="21600"/>
                  </a:lnTo>
                  <a:lnTo>
                    <a:pt x="1569" y="21600"/>
                  </a:lnTo>
                  <a:lnTo>
                    <a:pt x="2469" y="21600"/>
                  </a:lnTo>
                  <a:lnTo>
                    <a:pt x="3083" y="21600"/>
                  </a:lnTo>
                  <a:lnTo>
                    <a:pt x="3431" y="20078"/>
                  </a:lnTo>
                  <a:lnTo>
                    <a:pt x="5755" y="19890"/>
                  </a:lnTo>
                  <a:lnTo>
                    <a:pt x="17077" y="18669"/>
                  </a:lnTo>
                  <a:lnTo>
                    <a:pt x="18398" y="16396"/>
                  </a:lnTo>
                  <a:lnTo>
                    <a:pt x="19101" y="15184"/>
                  </a:lnTo>
                  <a:lnTo>
                    <a:pt x="19570" y="13036"/>
                  </a:lnTo>
                  <a:lnTo>
                    <a:pt x="20116" y="13036"/>
                  </a:lnTo>
                  <a:lnTo>
                    <a:pt x="20824" y="11776"/>
                  </a:lnTo>
                  <a:cubicBezTo>
                    <a:pt x="20824" y="11776"/>
                    <a:pt x="21600" y="10636"/>
                    <a:pt x="21600" y="10636"/>
                  </a:cubicBezTo>
                  <a:close/>
                  <a:moveTo>
                    <a:pt x="21600" y="10636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5" name="AutoShape 31"/>
            <p:cNvSpPr>
              <a:spLocks/>
            </p:cNvSpPr>
            <p:nvPr/>
          </p:nvSpPr>
          <p:spPr bwMode="auto">
            <a:xfrm>
              <a:off x="6009393" y="3081754"/>
              <a:ext cx="974399" cy="67318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231" y="20893"/>
                  </a:moveTo>
                  <a:lnTo>
                    <a:pt x="21231" y="20186"/>
                  </a:lnTo>
                  <a:lnTo>
                    <a:pt x="21231" y="19322"/>
                  </a:lnTo>
                  <a:lnTo>
                    <a:pt x="21600" y="18851"/>
                  </a:lnTo>
                  <a:lnTo>
                    <a:pt x="21415" y="17830"/>
                  </a:lnTo>
                  <a:lnTo>
                    <a:pt x="21600" y="16652"/>
                  </a:lnTo>
                  <a:lnTo>
                    <a:pt x="21600" y="15552"/>
                  </a:lnTo>
                  <a:lnTo>
                    <a:pt x="21231" y="14453"/>
                  </a:lnTo>
                  <a:lnTo>
                    <a:pt x="20738" y="13196"/>
                  </a:lnTo>
                  <a:lnTo>
                    <a:pt x="20368" y="12410"/>
                  </a:lnTo>
                  <a:lnTo>
                    <a:pt x="20368" y="11703"/>
                  </a:lnTo>
                  <a:lnTo>
                    <a:pt x="19753" y="10918"/>
                  </a:lnTo>
                  <a:lnTo>
                    <a:pt x="19753" y="10368"/>
                  </a:lnTo>
                  <a:lnTo>
                    <a:pt x="19383" y="9857"/>
                  </a:lnTo>
                  <a:lnTo>
                    <a:pt x="19383" y="8404"/>
                  </a:lnTo>
                  <a:lnTo>
                    <a:pt x="18952" y="7619"/>
                  </a:lnTo>
                  <a:lnTo>
                    <a:pt x="18460" y="6912"/>
                  </a:lnTo>
                  <a:lnTo>
                    <a:pt x="17967" y="6284"/>
                  </a:lnTo>
                  <a:lnTo>
                    <a:pt x="17597" y="5498"/>
                  </a:lnTo>
                  <a:lnTo>
                    <a:pt x="17105" y="4236"/>
                  </a:lnTo>
                  <a:lnTo>
                    <a:pt x="17105" y="3613"/>
                  </a:lnTo>
                  <a:lnTo>
                    <a:pt x="16551" y="2356"/>
                  </a:lnTo>
                  <a:lnTo>
                    <a:pt x="16243" y="1278"/>
                  </a:lnTo>
                  <a:lnTo>
                    <a:pt x="15935" y="0"/>
                  </a:lnTo>
                  <a:lnTo>
                    <a:pt x="15134" y="0"/>
                  </a:lnTo>
                  <a:lnTo>
                    <a:pt x="14703" y="0"/>
                  </a:lnTo>
                  <a:lnTo>
                    <a:pt x="14703" y="707"/>
                  </a:lnTo>
                  <a:lnTo>
                    <a:pt x="14703" y="1278"/>
                  </a:lnTo>
                  <a:lnTo>
                    <a:pt x="14457" y="2018"/>
                  </a:lnTo>
                  <a:lnTo>
                    <a:pt x="14087" y="1278"/>
                  </a:lnTo>
                  <a:lnTo>
                    <a:pt x="12918" y="1278"/>
                  </a:lnTo>
                  <a:lnTo>
                    <a:pt x="7253" y="1650"/>
                  </a:lnTo>
                  <a:lnTo>
                    <a:pt x="6803" y="391"/>
                  </a:lnTo>
                  <a:lnTo>
                    <a:pt x="2220" y="1278"/>
                  </a:lnTo>
                  <a:lnTo>
                    <a:pt x="1095" y="1278"/>
                  </a:lnTo>
                  <a:lnTo>
                    <a:pt x="0" y="1278"/>
                  </a:lnTo>
                  <a:lnTo>
                    <a:pt x="0" y="2018"/>
                  </a:lnTo>
                  <a:lnTo>
                    <a:pt x="541" y="3546"/>
                  </a:lnTo>
                  <a:lnTo>
                    <a:pt x="664" y="4236"/>
                  </a:lnTo>
                  <a:lnTo>
                    <a:pt x="1351" y="3378"/>
                  </a:lnTo>
                  <a:lnTo>
                    <a:pt x="1772" y="3535"/>
                  </a:lnTo>
                  <a:lnTo>
                    <a:pt x="3250" y="3063"/>
                  </a:lnTo>
                  <a:lnTo>
                    <a:pt x="3724" y="3613"/>
                  </a:lnTo>
                  <a:lnTo>
                    <a:pt x="4482" y="4236"/>
                  </a:lnTo>
                  <a:lnTo>
                    <a:pt x="5036" y="4236"/>
                  </a:lnTo>
                  <a:lnTo>
                    <a:pt x="5528" y="4236"/>
                  </a:lnTo>
                  <a:lnTo>
                    <a:pt x="5836" y="4870"/>
                  </a:lnTo>
                  <a:lnTo>
                    <a:pt x="6206" y="5184"/>
                  </a:lnTo>
                  <a:lnTo>
                    <a:pt x="6144" y="5813"/>
                  </a:lnTo>
                  <a:lnTo>
                    <a:pt x="6803" y="5577"/>
                  </a:lnTo>
                  <a:lnTo>
                    <a:pt x="7560" y="5184"/>
                  </a:lnTo>
                  <a:lnTo>
                    <a:pt x="8176" y="4634"/>
                  </a:lnTo>
                  <a:lnTo>
                    <a:pt x="8669" y="4236"/>
                  </a:lnTo>
                  <a:lnTo>
                    <a:pt x="9285" y="4236"/>
                  </a:lnTo>
                  <a:lnTo>
                    <a:pt x="10270" y="4236"/>
                  </a:lnTo>
                  <a:lnTo>
                    <a:pt x="10800" y="4791"/>
                  </a:lnTo>
                  <a:lnTo>
                    <a:pt x="11501" y="5498"/>
                  </a:lnTo>
                  <a:lnTo>
                    <a:pt x="12240" y="6519"/>
                  </a:lnTo>
                  <a:lnTo>
                    <a:pt x="12524" y="6834"/>
                  </a:lnTo>
                  <a:lnTo>
                    <a:pt x="13349" y="7305"/>
                  </a:lnTo>
                  <a:lnTo>
                    <a:pt x="13657" y="8012"/>
                  </a:lnTo>
                  <a:lnTo>
                    <a:pt x="13718" y="9190"/>
                  </a:lnTo>
                  <a:lnTo>
                    <a:pt x="13595" y="10447"/>
                  </a:lnTo>
                  <a:lnTo>
                    <a:pt x="13410" y="11389"/>
                  </a:lnTo>
                  <a:lnTo>
                    <a:pt x="13595" y="12096"/>
                  </a:lnTo>
                  <a:lnTo>
                    <a:pt x="14087" y="11782"/>
                  </a:lnTo>
                  <a:lnTo>
                    <a:pt x="14519" y="12175"/>
                  </a:lnTo>
                  <a:lnTo>
                    <a:pt x="13964" y="12489"/>
                  </a:lnTo>
                  <a:lnTo>
                    <a:pt x="14211" y="13667"/>
                  </a:lnTo>
                  <a:lnTo>
                    <a:pt x="14580" y="14453"/>
                  </a:lnTo>
                  <a:lnTo>
                    <a:pt x="14888" y="15238"/>
                  </a:lnTo>
                  <a:lnTo>
                    <a:pt x="15319" y="15866"/>
                  </a:lnTo>
                  <a:lnTo>
                    <a:pt x="15750" y="15788"/>
                  </a:lnTo>
                  <a:lnTo>
                    <a:pt x="16058" y="16416"/>
                  </a:lnTo>
                  <a:lnTo>
                    <a:pt x="16181" y="17044"/>
                  </a:lnTo>
                  <a:lnTo>
                    <a:pt x="16735" y="17437"/>
                  </a:lnTo>
                  <a:lnTo>
                    <a:pt x="17043" y="18537"/>
                  </a:lnTo>
                  <a:lnTo>
                    <a:pt x="17228" y="19165"/>
                  </a:lnTo>
                  <a:lnTo>
                    <a:pt x="17905" y="19558"/>
                  </a:lnTo>
                  <a:lnTo>
                    <a:pt x="18460" y="20186"/>
                  </a:lnTo>
                  <a:lnTo>
                    <a:pt x="18829" y="20893"/>
                  </a:lnTo>
                  <a:lnTo>
                    <a:pt x="19260" y="20893"/>
                  </a:lnTo>
                  <a:lnTo>
                    <a:pt x="19260" y="21600"/>
                  </a:lnTo>
                  <a:lnTo>
                    <a:pt x="19999" y="21600"/>
                  </a:lnTo>
                  <a:lnTo>
                    <a:pt x="20492" y="21286"/>
                  </a:lnTo>
                  <a:cubicBezTo>
                    <a:pt x="20492" y="21286"/>
                    <a:pt x="21231" y="20893"/>
                    <a:pt x="21231" y="20893"/>
                  </a:cubicBezTo>
                  <a:close/>
                  <a:moveTo>
                    <a:pt x="21231" y="20893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6" name="AutoShape 32"/>
            <p:cNvSpPr>
              <a:spLocks/>
            </p:cNvSpPr>
            <p:nvPr/>
          </p:nvSpPr>
          <p:spPr bwMode="auto">
            <a:xfrm>
              <a:off x="6198055" y="2605810"/>
              <a:ext cx="569204" cy="54079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675"/>
                  </a:moveTo>
                  <a:lnTo>
                    <a:pt x="4498" y="0"/>
                  </a:lnTo>
                  <a:lnTo>
                    <a:pt x="10220" y="0"/>
                  </a:lnTo>
                  <a:lnTo>
                    <a:pt x="9587" y="675"/>
                  </a:lnTo>
                  <a:lnTo>
                    <a:pt x="10297" y="1244"/>
                  </a:lnTo>
                  <a:lnTo>
                    <a:pt x="11338" y="2079"/>
                  </a:lnTo>
                  <a:lnTo>
                    <a:pt x="12222" y="3191"/>
                  </a:lnTo>
                  <a:lnTo>
                    <a:pt x="12854" y="3191"/>
                  </a:lnTo>
                  <a:lnTo>
                    <a:pt x="13802" y="4523"/>
                  </a:lnTo>
                  <a:lnTo>
                    <a:pt x="14856" y="5208"/>
                  </a:lnTo>
                  <a:lnTo>
                    <a:pt x="16121" y="6087"/>
                  </a:lnTo>
                  <a:lnTo>
                    <a:pt x="16753" y="6674"/>
                  </a:lnTo>
                  <a:lnTo>
                    <a:pt x="16753" y="7456"/>
                  </a:lnTo>
                  <a:lnTo>
                    <a:pt x="18228" y="8042"/>
                  </a:lnTo>
                  <a:lnTo>
                    <a:pt x="18966" y="8898"/>
                  </a:lnTo>
                  <a:lnTo>
                    <a:pt x="19703" y="9998"/>
                  </a:lnTo>
                  <a:lnTo>
                    <a:pt x="20441" y="10878"/>
                  </a:lnTo>
                  <a:lnTo>
                    <a:pt x="20862" y="11843"/>
                  </a:lnTo>
                  <a:lnTo>
                    <a:pt x="21600" y="12886"/>
                  </a:lnTo>
                  <a:lnTo>
                    <a:pt x="21495" y="13810"/>
                  </a:lnTo>
                  <a:lnTo>
                    <a:pt x="20862" y="14886"/>
                  </a:lnTo>
                  <a:lnTo>
                    <a:pt x="20441" y="16254"/>
                  </a:lnTo>
                  <a:lnTo>
                    <a:pt x="20125" y="17623"/>
                  </a:lnTo>
                  <a:lnTo>
                    <a:pt x="20125" y="19089"/>
                  </a:lnTo>
                  <a:lnTo>
                    <a:pt x="18755" y="19089"/>
                  </a:lnTo>
                  <a:lnTo>
                    <a:pt x="18017" y="19089"/>
                  </a:lnTo>
                  <a:lnTo>
                    <a:pt x="18017" y="19969"/>
                  </a:lnTo>
                  <a:lnTo>
                    <a:pt x="18017" y="20680"/>
                  </a:lnTo>
                  <a:lnTo>
                    <a:pt x="17596" y="21600"/>
                  </a:lnTo>
                  <a:lnTo>
                    <a:pt x="16963" y="20680"/>
                  </a:lnTo>
                  <a:lnTo>
                    <a:pt x="5267" y="21142"/>
                  </a:lnTo>
                  <a:lnTo>
                    <a:pt x="4498" y="19575"/>
                  </a:lnTo>
                  <a:lnTo>
                    <a:pt x="3836" y="18716"/>
                  </a:lnTo>
                  <a:lnTo>
                    <a:pt x="3836" y="17611"/>
                  </a:lnTo>
                  <a:lnTo>
                    <a:pt x="3836" y="12518"/>
                  </a:lnTo>
                  <a:lnTo>
                    <a:pt x="2643" y="9845"/>
                  </a:lnTo>
                  <a:lnTo>
                    <a:pt x="2037" y="7740"/>
                  </a:lnTo>
                  <a:lnTo>
                    <a:pt x="1304" y="5198"/>
                  </a:lnTo>
                  <a:lnTo>
                    <a:pt x="725" y="3191"/>
                  </a:lnTo>
                  <a:cubicBezTo>
                    <a:pt x="725" y="3191"/>
                    <a:pt x="0" y="675"/>
                    <a:pt x="0" y="675"/>
                  </a:cubicBezTo>
                  <a:close/>
                  <a:moveTo>
                    <a:pt x="0" y="675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7" name="AutoShape 33"/>
            <p:cNvSpPr>
              <a:spLocks/>
            </p:cNvSpPr>
            <p:nvPr/>
          </p:nvSpPr>
          <p:spPr bwMode="auto">
            <a:xfrm>
              <a:off x="6451035" y="2550068"/>
              <a:ext cx="555268" cy="37839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6569"/>
                  </a:moveTo>
                  <a:lnTo>
                    <a:pt x="20736" y="7739"/>
                  </a:lnTo>
                  <a:lnTo>
                    <a:pt x="19764" y="8945"/>
                  </a:lnTo>
                  <a:lnTo>
                    <a:pt x="19764" y="10622"/>
                  </a:lnTo>
                  <a:lnTo>
                    <a:pt x="19764" y="12019"/>
                  </a:lnTo>
                  <a:lnTo>
                    <a:pt x="18576" y="12718"/>
                  </a:lnTo>
                  <a:lnTo>
                    <a:pt x="17820" y="13836"/>
                  </a:lnTo>
                  <a:lnTo>
                    <a:pt x="17064" y="15094"/>
                  </a:lnTo>
                  <a:lnTo>
                    <a:pt x="16200" y="15898"/>
                  </a:lnTo>
                  <a:lnTo>
                    <a:pt x="15228" y="17470"/>
                  </a:lnTo>
                  <a:lnTo>
                    <a:pt x="14472" y="17470"/>
                  </a:lnTo>
                  <a:lnTo>
                    <a:pt x="13824" y="18617"/>
                  </a:lnTo>
                  <a:lnTo>
                    <a:pt x="12960" y="20109"/>
                  </a:lnTo>
                  <a:lnTo>
                    <a:pt x="12312" y="21600"/>
                  </a:lnTo>
                  <a:lnTo>
                    <a:pt x="12045" y="21074"/>
                  </a:lnTo>
                  <a:lnTo>
                    <a:pt x="11358" y="19474"/>
                  </a:lnTo>
                  <a:lnTo>
                    <a:pt x="11124" y="18728"/>
                  </a:lnTo>
                  <a:lnTo>
                    <a:pt x="9939" y="16577"/>
                  </a:lnTo>
                  <a:lnTo>
                    <a:pt x="9140" y="15135"/>
                  </a:lnTo>
                  <a:lnTo>
                    <a:pt x="8100" y="14255"/>
                  </a:lnTo>
                  <a:lnTo>
                    <a:pt x="7344" y="13836"/>
                  </a:lnTo>
                  <a:lnTo>
                    <a:pt x="7344" y="12718"/>
                  </a:lnTo>
                  <a:lnTo>
                    <a:pt x="6696" y="11880"/>
                  </a:lnTo>
                  <a:lnTo>
                    <a:pt x="5400" y="10622"/>
                  </a:lnTo>
                  <a:lnTo>
                    <a:pt x="4320" y="9643"/>
                  </a:lnTo>
                  <a:lnTo>
                    <a:pt x="3348" y="7739"/>
                  </a:lnTo>
                  <a:lnTo>
                    <a:pt x="2700" y="7739"/>
                  </a:lnTo>
                  <a:lnTo>
                    <a:pt x="1794" y="6149"/>
                  </a:lnTo>
                  <a:lnTo>
                    <a:pt x="0" y="4142"/>
                  </a:lnTo>
                  <a:lnTo>
                    <a:pt x="648" y="3177"/>
                  </a:lnTo>
                  <a:lnTo>
                    <a:pt x="1794" y="1957"/>
                  </a:lnTo>
                  <a:lnTo>
                    <a:pt x="2808" y="699"/>
                  </a:lnTo>
                  <a:lnTo>
                    <a:pt x="3888" y="0"/>
                  </a:lnTo>
                  <a:lnTo>
                    <a:pt x="5400" y="0"/>
                  </a:lnTo>
                  <a:lnTo>
                    <a:pt x="8100" y="0"/>
                  </a:lnTo>
                  <a:lnTo>
                    <a:pt x="9936" y="0"/>
                  </a:lnTo>
                  <a:lnTo>
                    <a:pt x="10800" y="0"/>
                  </a:lnTo>
                  <a:lnTo>
                    <a:pt x="11340" y="1398"/>
                  </a:lnTo>
                  <a:lnTo>
                    <a:pt x="12960" y="1258"/>
                  </a:lnTo>
                  <a:lnTo>
                    <a:pt x="15444" y="978"/>
                  </a:lnTo>
                  <a:lnTo>
                    <a:pt x="16524" y="1537"/>
                  </a:lnTo>
                  <a:lnTo>
                    <a:pt x="17928" y="2376"/>
                  </a:lnTo>
                  <a:lnTo>
                    <a:pt x="19008" y="3177"/>
                  </a:lnTo>
                  <a:lnTo>
                    <a:pt x="19980" y="4142"/>
                  </a:lnTo>
                  <a:lnTo>
                    <a:pt x="20736" y="5195"/>
                  </a:lnTo>
                  <a:cubicBezTo>
                    <a:pt x="20736" y="5195"/>
                    <a:pt x="21600" y="6569"/>
                    <a:pt x="21600" y="6569"/>
                  </a:cubicBezTo>
                  <a:close/>
                  <a:moveTo>
                    <a:pt x="21600" y="656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8" name="AutoShape 34"/>
            <p:cNvSpPr>
              <a:spLocks/>
            </p:cNvSpPr>
            <p:nvPr/>
          </p:nvSpPr>
          <p:spPr bwMode="auto">
            <a:xfrm>
              <a:off x="6318113" y="2288514"/>
              <a:ext cx="964752" cy="3767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11" y="20898"/>
                  </a:moveTo>
                  <a:lnTo>
                    <a:pt x="15443" y="21600"/>
                  </a:lnTo>
                  <a:lnTo>
                    <a:pt x="14945" y="20221"/>
                  </a:lnTo>
                  <a:lnTo>
                    <a:pt x="13950" y="18196"/>
                  </a:lnTo>
                  <a:lnTo>
                    <a:pt x="13328" y="17392"/>
                  </a:lnTo>
                  <a:lnTo>
                    <a:pt x="11898" y="15990"/>
                  </a:lnTo>
                  <a:lnTo>
                    <a:pt x="10025" y="16336"/>
                  </a:lnTo>
                  <a:lnTo>
                    <a:pt x="9534" y="16410"/>
                  </a:lnTo>
                  <a:lnTo>
                    <a:pt x="9223" y="15008"/>
                  </a:lnTo>
                  <a:lnTo>
                    <a:pt x="7295" y="15008"/>
                  </a:lnTo>
                  <a:lnTo>
                    <a:pt x="5243" y="15008"/>
                  </a:lnTo>
                  <a:cubicBezTo>
                    <a:pt x="5243" y="15008"/>
                    <a:pt x="4508" y="15954"/>
                    <a:pt x="4273" y="16462"/>
                  </a:cubicBezTo>
                  <a:cubicBezTo>
                    <a:pt x="4037" y="16971"/>
                    <a:pt x="3906" y="17214"/>
                    <a:pt x="3906" y="17214"/>
                  </a:cubicBezTo>
                  <a:lnTo>
                    <a:pt x="3377" y="18196"/>
                  </a:lnTo>
                  <a:lnTo>
                    <a:pt x="2631" y="18196"/>
                  </a:lnTo>
                  <a:lnTo>
                    <a:pt x="1076" y="18196"/>
                  </a:lnTo>
                  <a:lnTo>
                    <a:pt x="0" y="18196"/>
                  </a:lnTo>
                  <a:lnTo>
                    <a:pt x="0" y="16523"/>
                  </a:lnTo>
                  <a:lnTo>
                    <a:pt x="469" y="16523"/>
                  </a:lnTo>
                  <a:lnTo>
                    <a:pt x="469" y="15114"/>
                  </a:lnTo>
                  <a:lnTo>
                    <a:pt x="1365" y="13819"/>
                  </a:lnTo>
                  <a:lnTo>
                    <a:pt x="2258" y="12982"/>
                  </a:lnTo>
                  <a:lnTo>
                    <a:pt x="3004" y="11996"/>
                  </a:lnTo>
                  <a:lnTo>
                    <a:pt x="3436" y="10360"/>
                  </a:lnTo>
                  <a:lnTo>
                    <a:pt x="4216" y="10360"/>
                  </a:lnTo>
                  <a:lnTo>
                    <a:pt x="4621" y="9303"/>
                  </a:lnTo>
                  <a:lnTo>
                    <a:pt x="5153" y="9303"/>
                  </a:lnTo>
                  <a:lnTo>
                    <a:pt x="5778" y="7895"/>
                  </a:lnTo>
                  <a:lnTo>
                    <a:pt x="5778" y="5429"/>
                  </a:lnTo>
                  <a:lnTo>
                    <a:pt x="7357" y="5115"/>
                  </a:lnTo>
                  <a:lnTo>
                    <a:pt x="8788" y="4488"/>
                  </a:lnTo>
                  <a:lnTo>
                    <a:pt x="10118" y="4139"/>
                  </a:lnTo>
                  <a:lnTo>
                    <a:pt x="20356" y="0"/>
                  </a:lnTo>
                  <a:lnTo>
                    <a:pt x="20854" y="981"/>
                  </a:lnTo>
                  <a:lnTo>
                    <a:pt x="21289" y="2104"/>
                  </a:lnTo>
                  <a:lnTo>
                    <a:pt x="20480" y="2384"/>
                  </a:lnTo>
                  <a:lnTo>
                    <a:pt x="20107" y="3226"/>
                  </a:lnTo>
                  <a:lnTo>
                    <a:pt x="19112" y="4628"/>
                  </a:lnTo>
                  <a:lnTo>
                    <a:pt x="20169" y="4348"/>
                  </a:lnTo>
                  <a:lnTo>
                    <a:pt x="20854" y="4488"/>
                  </a:lnTo>
                  <a:lnTo>
                    <a:pt x="20978" y="5429"/>
                  </a:lnTo>
                  <a:lnTo>
                    <a:pt x="21289" y="3927"/>
                  </a:lnTo>
                  <a:lnTo>
                    <a:pt x="21600" y="5429"/>
                  </a:lnTo>
                  <a:lnTo>
                    <a:pt x="21600" y="6592"/>
                  </a:lnTo>
                  <a:lnTo>
                    <a:pt x="21165" y="7153"/>
                  </a:lnTo>
                  <a:lnTo>
                    <a:pt x="20854" y="7895"/>
                  </a:lnTo>
                  <a:lnTo>
                    <a:pt x="20356" y="8696"/>
                  </a:lnTo>
                  <a:lnTo>
                    <a:pt x="19610" y="7895"/>
                  </a:lnTo>
                  <a:lnTo>
                    <a:pt x="19796" y="9303"/>
                  </a:lnTo>
                  <a:lnTo>
                    <a:pt x="19610" y="10360"/>
                  </a:lnTo>
                  <a:lnTo>
                    <a:pt x="19423" y="11782"/>
                  </a:lnTo>
                  <a:lnTo>
                    <a:pt x="20107" y="11641"/>
                  </a:lnTo>
                  <a:lnTo>
                    <a:pt x="20480" y="12062"/>
                  </a:lnTo>
                  <a:lnTo>
                    <a:pt x="19983" y="12825"/>
                  </a:lnTo>
                  <a:lnTo>
                    <a:pt x="19174" y="13353"/>
                  </a:lnTo>
                  <a:lnTo>
                    <a:pt x="18739" y="15008"/>
                  </a:lnTo>
                  <a:lnTo>
                    <a:pt x="18117" y="15008"/>
                  </a:lnTo>
                  <a:lnTo>
                    <a:pt x="17371" y="18196"/>
                  </a:lnTo>
                  <a:lnTo>
                    <a:pt x="17122" y="19164"/>
                  </a:lnTo>
                  <a:cubicBezTo>
                    <a:pt x="17122" y="19164"/>
                    <a:pt x="16811" y="20898"/>
                    <a:pt x="16811" y="20898"/>
                  </a:cubicBezTo>
                  <a:close/>
                  <a:moveTo>
                    <a:pt x="16811" y="20898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19" name="AutoShape 35"/>
            <p:cNvSpPr>
              <a:spLocks/>
            </p:cNvSpPr>
            <p:nvPr/>
          </p:nvSpPr>
          <p:spPr bwMode="auto">
            <a:xfrm>
              <a:off x="6403869" y="1975505"/>
              <a:ext cx="836119" cy="42609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284" y="6311"/>
                  </a:moveTo>
                  <a:lnTo>
                    <a:pt x="9900" y="7448"/>
                  </a:lnTo>
                  <a:lnTo>
                    <a:pt x="9613" y="9186"/>
                  </a:lnTo>
                  <a:lnTo>
                    <a:pt x="9110" y="11048"/>
                  </a:lnTo>
                  <a:lnTo>
                    <a:pt x="8752" y="12306"/>
                  </a:lnTo>
                  <a:lnTo>
                    <a:pt x="8752" y="13534"/>
                  </a:lnTo>
                  <a:lnTo>
                    <a:pt x="8465" y="13534"/>
                  </a:lnTo>
                  <a:lnTo>
                    <a:pt x="8106" y="13534"/>
                  </a:lnTo>
                  <a:lnTo>
                    <a:pt x="8106" y="14524"/>
                  </a:lnTo>
                  <a:lnTo>
                    <a:pt x="7388" y="14524"/>
                  </a:lnTo>
                  <a:lnTo>
                    <a:pt x="7388" y="15155"/>
                  </a:lnTo>
                  <a:lnTo>
                    <a:pt x="6670" y="15766"/>
                  </a:lnTo>
                  <a:lnTo>
                    <a:pt x="6096" y="15155"/>
                  </a:lnTo>
                  <a:lnTo>
                    <a:pt x="5593" y="15766"/>
                  </a:lnTo>
                  <a:lnTo>
                    <a:pt x="4488" y="15766"/>
                  </a:lnTo>
                  <a:lnTo>
                    <a:pt x="4158" y="15021"/>
                  </a:lnTo>
                  <a:lnTo>
                    <a:pt x="3015" y="16518"/>
                  </a:lnTo>
                  <a:lnTo>
                    <a:pt x="2292" y="16987"/>
                  </a:lnTo>
                  <a:lnTo>
                    <a:pt x="1861" y="18745"/>
                  </a:lnTo>
                  <a:lnTo>
                    <a:pt x="1215" y="19738"/>
                  </a:lnTo>
                  <a:lnTo>
                    <a:pt x="0" y="21600"/>
                  </a:lnTo>
                  <a:lnTo>
                    <a:pt x="1816" y="21337"/>
                  </a:lnTo>
                  <a:lnTo>
                    <a:pt x="4488" y="20571"/>
                  </a:lnTo>
                  <a:lnTo>
                    <a:pt x="7102" y="20172"/>
                  </a:lnTo>
                  <a:lnTo>
                    <a:pt x="21313" y="15766"/>
                  </a:lnTo>
                  <a:lnTo>
                    <a:pt x="21600" y="15155"/>
                  </a:lnTo>
                  <a:lnTo>
                    <a:pt x="21313" y="13630"/>
                  </a:lnTo>
                  <a:lnTo>
                    <a:pt x="20667" y="13534"/>
                  </a:lnTo>
                  <a:lnTo>
                    <a:pt x="19949" y="13534"/>
                  </a:lnTo>
                  <a:lnTo>
                    <a:pt x="19590" y="13534"/>
                  </a:lnTo>
                  <a:lnTo>
                    <a:pt x="20236" y="12306"/>
                  </a:lnTo>
                  <a:lnTo>
                    <a:pt x="19662" y="11793"/>
                  </a:lnTo>
                  <a:lnTo>
                    <a:pt x="19806" y="10924"/>
                  </a:lnTo>
                  <a:lnTo>
                    <a:pt x="20308" y="10428"/>
                  </a:lnTo>
                  <a:lnTo>
                    <a:pt x="19877" y="9559"/>
                  </a:lnTo>
                  <a:lnTo>
                    <a:pt x="19877" y="7945"/>
                  </a:lnTo>
                  <a:lnTo>
                    <a:pt x="19519" y="6311"/>
                  </a:lnTo>
                  <a:lnTo>
                    <a:pt x="18585" y="6311"/>
                  </a:lnTo>
                  <a:lnTo>
                    <a:pt x="17796" y="6311"/>
                  </a:lnTo>
                  <a:lnTo>
                    <a:pt x="17437" y="5586"/>
                  </a:lnTo>
                  <a:lnTo>
                    <a:pt x="16647" y="6311"/>
                  </a:lnTo>
                  <a:lnTo>
                    <a:pt x="16690" y="4731"/>
                  </a:lnTo>
                  <a:lnTo>
                    <a:pt x="16719" y="3644"/>
                  </a:lnTo>
                  <a:lnTo>
                    <a:pt x="16073" y="2883"/>
                  </a:lnTo>
                  <a:lnTo>
                    <a:pt x="16001" y="1859"/>
                  </a:lnTo>
                  <a:lnTo>
                    <a:pt x="15642" y="467"/>
                  </a:lnTo>
                  <a:lnTo>
                    <a:pt x="15068" y="0"/>
                  </a:lnTo>
                  <a:lnTo>
                    <a:pt x="14781" y="1241"/>
                  </a:lnTo>
                  <a:lnTo>
                    <a:pt x="13345" y="0"/>
                  </a:lnTo>
                  <a:lnTo>
                    <a:pt x="13058" y="1117"/>
                  </a:lnTo>
                  <a:lnTo>
                    <a:pt x="12900" y="1769"/>
                  </a:lnTo>
                  <a:lnTo>
                    <a:pt x="12484" y="2883"/>
                  </a:lnTo>
                  <a:lnTo>
                    <a:pt x="12125" y="4221"/>
                  </a:lnTo>
                  <a:lnTo>
                    <a:pt x="11695" y="4345"/>
                  </a:lnTo>
                  <a:lnTo>
                    <a:pt x="11013" y="6311"/>
                  </a:lnTo>
                  <a:lnTo>
                    <a:pt x="10690" y="6828"/>
                  </a:lnTo>
                  <a:cubicBezTo>
                    <a:pt x="10690" y="6828"/>
                    <a:pt x="10284" y="6311"/>
                    <a:pt x="10284" y="6311"/>
                  </a:cubicBezTo>
                  <a:close/>
                  <a:moveTo>
                    <a:pt x="10284" y="6311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0" name="AutoShape 36"/>
            <p:cNvSpPr>
              <a:spLocks/>
            </p:cNvSpPr>
            <p:nvPr/>
          </p:nvSpPr>
          <p:spPr bwMode="auto">
            <a:xfrm>
              <a:off x="6489625" y="1915476"/>
              <a:ext cx="494167" cy="37196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4816"/>
                  </a:moveTo>
                  <a:lnTo>
                    <a:pt x="971" y="13073"/>
                  </a:lnTo>
                  <a:lnTo>
                    <a:pt x="971" y="11368"/>
                  </a:lnTo>
                  <a:lnTo>
                    <a:pt x="1578" y="9663"/>
                  </a:lnTo>
                  <a:lnTo>
                    <a:pt x="2184" y="9663"/>
                  </a:lnTo>
                  <a:lnTo>
                    <a:pt x="3155" y="9663"/>
                  </a:lnTo>
                  <a:lnTo>
                    <a:pt x="3155" y="8526"/>
                  </a:lnTo>
                  <a:lnTo>
                    <a:pt x="3714" y="6852"/>
                  </a:lnTo>
                  <a:lnTo>
                    <a:pt x="4247" y="5680"/>
                  </a:lnTo>
                  <a:lnTo>
                    <a:pt x="4975" y="6852"/>
                  </a:lnTo>
                  <a:lnTo>
                    <a:pt x="5582" y="5680"/>
                  </a:lnTo>
                  <a:lnTo>
                    <a:pt x="6553" y="4087"/>
                  </a:lnTo>
                  <a:lnTo>
                    <a:pt x="6553" y="2961"/>
                  </a:lnTo>
                  <a:lnTo>
                    <a:pt x="6553" y="1421"/>
                  </a:lnTo>
                  <a:lnTo>
                    <a:pt x="7766" y="0"/>
                  </a:lnTo>
                  <a:lnTo>
                    <a:pt x="7766" y="2132"/>
                  </a:lnTo>
                  <a:lnTo>
                    <a:pt x="7766" y="2961"/>
                  </a:lnTo>
                  <a:lnTo>
                    <a:pt x="12863" y="1989"/>
                  </a:lnTo>
                  <a:lnTo>
                    <a:pt x="14318" y="1794"/>
                  </a:lnTo>
                  <a:lnTo>
                    <a:pt x="16249" y="1464"/>
                  </a:lnTo>
                  <a:lnTo>
                    <a:pt x="17677" y="1220"/>
                  </a:lnTo>
                  <a:lnTo>
                    <a:pt x="19416" y="853"/>
                  </a:lnTo>
                  <a:lnTo>
                    <a:pt x="20265" y="1705"/>
                  </a:lnTo>
                  <a:lnTo>
                    <a:pt x="21600" y="3553"/>
                  </a:lnTo>
                  <a:lnTo>
                    <a:pt x="21115" y="4974"/>
                  </a:lnTo>
                  <a:lnTo>
                    <a:pt x="18687" y="3553"/>
                  </a:lnTo>
                  <a:lnTo>
                    <a:pt x="18202" y="4831"/>
                  </a:lnTo>
                  <a:lnTo>
                    <a:pt x="17662" y="6332"/>
                  </a:lnTo>
                  <a:lnTo>
                    <a:pt x="17011" y="7408"/>
                  </a:lnTo>
                  <a:lnTo>
                    <a:pt x="16625" y="8384"/>
                  </a:lnTo>
                  <a:lnTo>
                    <a:pt x="15897" y="8526"/>
                  </a:lnTo>
                  <a:lnTo>
                    <a:pt x="15030" y="10219"/>
                  </a:lnTo>
                  <a:lnTo>
                    <a:pt x="14198" y="11368"/>
                  </a:lnTo>
                  <a:lnTo>
                    <a:pt x="13512" y="10777"/>
                  </a:lnTo>
                  <a:lnTo>
                    <a:pt x="12620" y="13073"/>
                  </a:lnTo>
                  <a:lnTo>
                    <a:pt x="11790" y="15543"/>
                  </a:lnTo>
                  <a:lnTo>
                    <a:pt x="10921" y="17639"/>
                  </a:lnTo>
                  <a:lnTo>
                    <a:pt x="10921" y="19045"/>
                  </a:lnTo>
                  <a:lnTo>
                    <a:pt x="9829" y="19045"/>
                  </a:lnTo>
                  <a:lnTo>
                    <a:pt x="9829" y="20179"/>
                  </a:lnTo>
                  <a:lnTo>
                    <a:pt x="8616" y="20179"/>
                  </a:lnTo>
                  <a:lnTo>
                    <a:pt x="8616" y="20901"/>
                  </a:lnTo>
                  <a:lnTo>
                    <a:pt x="7402" y="21600"/>
                  </a:lnTo>
                  <a:lnTo>
                    <a:pt x="6432" y="20901"/>
                  </a:lnTo>
                  <a:lnTo>
                    <a:pt x="5582" y="21600"/>
                  </a:lnTo>
                  <a:lnTo>
                    <a:pt x="3714" y="21600"/>
                  </a:lnTo>
                  <a:lnTo>
                    <a:pt x="3155" y="20747"/>
                  </a:lnTo>
                  <a:lnTo>
                    <a:pt x="2427" y="19753"/>
                  </a:lnTo>
                  <a:lnTo>
                    <a:pt x="1456" y="19045"/>
                  </a:lnTo>
                  <a:lnTo>
                    <a:pt x="795" y="17951"/>
                  </a:lnTo>
                  <a:lnTo>
                    <a:pt x="0" y="17053"/>
                  </a:lnTo>
                  <a:cubicBezTo>
                    <a:pt x="0" y="17053"/>
                    <a:pt x="0" y="14816"/>
                    <a:pt x="0" y="14816"/>
                  </a:cubicBezTo>
                  <a:close/>
                  <a:moveTo>
                    <a:pt x="0" y="14816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1" name="AutoShape 37"/>
            <p:cNvSpPr>
              <a:spLocks/>
            </p:cNvSpPr>
            <p:nvPr/>
          </p:nvSpPr>
          <p:spPr bwMode="auto">
            <a:xfrm>
              <a:off x="6935554" y="1898325"/>
              <a:ext cx="244404" cy="20259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0618" y="0"/>
                  </a:moveTo>
                  <a:lnTo>
                    <a:pt x="21600" y="1825"/>
                  </a:lnTo>
                  <a:lnTo>
                    <a:pt x="20618" y="3650"/>
                  </a:lnTo>
                  <a:lnTo>
                    <a:pt x="18164" y="5476"/>
                  </a:lnTo>
                  <a:lnTo>
                    <a:pt x="16200" y="7258"/>
                  </a:lnTo>
                  <a:lnTo>
                    <a:pt x="16200" y="12248"/>
                  </a:lnTo>
                  <a:lnTo>
                    <a:pt x="16200" y="14399"/>
                  </a:lnTo>
                  <a:lnTo>
                    <a:pt x="16200" y="15998"/>
                  </a:lnTo>
                  <a:lnTo>
                    <a:pt x="18900" y="18253"/>
                  </a:lnTo>
                  <a:lnTo>
                    <a:pt x="19636" y="21600"/>
                  </a:lnTo>
                  <a:lnTo>
                    <a:pt x="16446" y="21600"/>
                  </a:lnTo>
                  <a:lnTo>
                    <a:pt x="13745" y="21600"/>
                  </a:lnTo>
                  <a:lnTo>
                    <a:pt x="12519" y="20077"/>
                  </a:lnTo>
                  <a:lnTo>
                    <a:pt x="9819" y="21600"/>
                  </a:lnTo>
                  <a:lnTo>
                    <a:pt x="10063" y="15998"/>
                  </a:lnTo>
                  <a:lnTo>
                    <a:pt x="7855" y="14399"/>
                  </a:lnTo>
                  <a:lnTo>
                    <a:pt x="7609" y="12248"/>
                  </a:lnTo>
                  <a:lnTo>
                    <a:pt x="6382" y="9325"/>
                  </a:lnTo>
                  <a:lnTo>
                    <a:pt x="4418" y="8344"/>
                  </a:lnTo>
                  <a:lnTo>
                    <a:pt x="2370" y="5772"/>
                  </a:lnTo>
                  <a:lnTo>
                    <a:pt x="0" y="4954"/>
                  </a:lnTo>
                  <a:lnTo>
                    <a:pt x="0" y="3390"/>
                  </a:lnTo>
                  <a:lnTo>
                    <a:pt x="9573" y="1825"/>
                  </a:lnTo>
                  <a:lnTo>
                    <a:pt x="16936" y="0"/>
                  </a:lnTo>
                  <a:cubicBezTo>
                    <a:pt x="16936" y="0"/>
                    <a:pt x="20618" y="0"/>
                    <a:pt x="20618" y="0"/>
                  </a:cubicBezTo>
                  <a:close/>
                  <a:moveTo>
                    <a:pt x="20618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2" name="AutoShape 38"/>
            <p:cNvSpPr>
              <a:spLocks/>
            </p:cNvSpPr>
            <p:nvPr/>
          </p:nvSpPr>
          <p:spPr bwMode="auto">
            <a:xfrm>
              <a:off x="7167095" y="1876886"/>
              <a:ext cx="113626" cy="16936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9689"/>
                  </a:moveTo>
                  <a:lnTo>
                    <a:pt x="21600" y="17121"/>
                  </a:lnTo>
                  <a:lnTo>
                    <a:pt x="18439" y="15391"/>
                  </a:lnTo>
                  <a:lnTo>
                    <a:pt x="13170" y="12458"/>
                  </a:lnTo>
                  <a:lnTo>
                    <a:pt x="9483" y="8409"/>
                  </a:lnTo>
                  <a:lnTo>
                    <a:pt x="5795" y="4672"/>
                  </a:lnTo>
                  <a:lnTo>
                    <a:pt x="5795" y="2492"/>
                  </a:lnTo>
                  <a:lnTo>
                    <a:pt x="5795" y="1246"/>
                  </a:lnTo>
                  <a:lnTo>
                    <a:pt x="2108" y="0"/>
                  </a:lnTo>
                  <a:lnTo>
                    <a:pt x="0" y="2492"/>
                  </a:lnTo>
                  <a:lnTo>
                    <a:pt x="0" y="6852"/>
                  </a:lnTo>
                  <a:lnTo>
                    <a:pt x="4742" y="11160"/>
                  </a:lnTo>
                  <a:lnTo>
                    <a:pt x="7376" y="17121"/>
                  </a:lnTo>
                  <a:lnTo>
                    <a:pt x="7902" y="19689"/>
                  </a:lnTo>
                  <a:lnTo>
                    <a:pt x="10800" y="21600"/>
                  </a:lnTo>
                  <a:cubicBezTo>
                    <a:pt x="10800" y="21600"/>
                    <a:pt x="21600" y="19689"/>
                    <a:pt x="21600" y="19689"/>
                  </a:cubicBezTo>
                  <a:close/>
                  <a:moveTo>
                    <a:pt x="21600" y="1968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3" name="AutoShape 39"/>
            <p:cNvSpPr>
              <a:spLocks/>
            </p:cNvSpPr>
            <p:nvPr/>
          </p:nvSpPr>
          <p:spPr bwMode="auto">
            <a:xfrm>
              <a:off x="7141369" y="1932627"/>
              <a:ext cx="141497" cy="16883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906" y="21549"/>
                  </a:moveTo>
                  <a:lnTo>
                    <a:pt x="21600" y="12904"/>
                  </a:lnTo>
                  <a:lnTo>
                    <a:pt x="12918" y="14824"/>
                  </a:lnTo>
                  <a:lnTo>
                    <a:pt x="10588" y="12904"/>
                  </a:lnTo>
                  <a:lnTo>
                    <a:pt x="10588" y="8583"/>
                  </a:lnTo>
                  <a:lnTo>
                    <a:pt x="8047" y="4331"/>
                  </a:lnTo>
                  <a:lnTo>
                    <a:pt x="4235" y="0"/>
                  </a:lnTo>
                  <a:lnTo>
                    <a:pt x="0" y="2191"/>
                  </a:lnTo>
                  <a:lnTo>
                    <a:pt x="0" y="6812"/>
                  </a:lnTo>
                  <a:lnTo>
                    <a:pt x="2541" y="8583"/>
                  </a:lnTo>
                  <a:lnTo>
                    <a:pt x="0" y="10775"/>
                  </a:lnTo>
                  <a:lnTo>
                    <a:pt x="2118" y="12904"/>
                  </a:lnTo>
                  <a:lnTo>
                    <a:pt x="2118" y="14824"/>
                  </a:lnTo>
                  <a:lnTo>
                    <a:pt x="4235" y="18156"/>
                  </a:lnTo>
                  <a:lnTo>
                    <a:pt x="8470" y="18469"/>
                  </a:lnTo>
                  <a:lnTo>
                    <a:pt x="10800" y="21600"/>
                  </a:lnTo>
                  <a:cubicBezTo>
                    <a:pt x="10800" y="21600"/>
                    <a:pt x="19906" y="21549"/>
                    <a:pt x="19906" y="21549"/>
                  </a:cubicBezTo>
                  <a:close/>
                  <a:moveTo>
                    <a:pt x="19906" y="21549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4" name="AutoShape 40"/>
            <p:cNvSpPr>
              <a:spLocks/>
            </p:cNvSpPr>
            <p:nvPr/>
          </p:nvSpPr>
          <p:spPr bwMode="auto">
            <a:xfrm>
              <a:off x="6206631" y="1713950"/>
              <a:ext cx="463617" cy="4561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503" y="3891"/>
                  </a:moveTo>
                  <a:lnTo>
                    <a:pt x="12538" y="3066"/>
                  </a:lnTo>
                  <a:lnTo>
                    <a:pt x="13653" y="3066"/>
                  </a:lnTo>
                  <a:lnTo>
                    <a:pt x="15386" y="2087"/>
                  </a:lnTo>
                  <a:lnTo>
                    <a:pt x="16163" y="624"/>
                  </a:lnTo>
                  <a:lnTo>
                    <a:pt x="17277" y="624"/>
                  </a:lnTo>
                  <a:lnTo>
                    <a:pt x="19011" y="0"/>
                  </a:lnTo>
                  <a:lnTo>
                    <a:pt x="20047" y="0"/>
                  </a:lnTo>
                  <a:lnTo>
                    <a:pt x="21341" y="7190"/>
                  </a:lnTo>
                  <a:lnTo>
                    <a:pt x="20564" y="7769"/>
                  </a:lnTo>
                  <a:lnTo>
                    <a:pt x="21600" y="9509"/>
                  </a:lnTo>
                  <a:lnTo>
                    <a:pt x="20305" y="10669"/>
                  </a:lnTo>
                  <a:lnTo>
                    <a:pt x="20305" y="11925"/>
                  </a:lnTo>
                  <a:lnTo>
                    <a:pt x="20305" y="12844"/>
                  </a:lnTo>
                  <a:lnTo>
                    <a:pt x="19270" y="14145"/>
                  </a:lnTo>
                  <a:lnTo>
                    <a:pt x="18623" y="15101"/>
                  </a:lnTo>
                  <a:lnTo>
                    <a:pt x="17846" y="14145"/>
                  </a:lnTo>
                  <a:lnTo>
                    <a:pt x="16966" y="15813"/>
                  </a:lnTo>
                  <a:lnTo>
                    <a:pt x="16681" y="17395"/>
                  </a:lnTo>
                  <a:lnTo>
                    <a:pt x="14998" y="17395"/>
                  </a:lnTo>
                  <a:lnTo>
                    <a:pt x="14351" y="18786"/>
                  </a:lnTo>
                  <a:lnTo>
                    <a:pt x="14351" y="20178"/>
                  </a:lnTo>
                  <a:lnTo>
                    <a:pt x="13315" y="21600"/>
                  </a:lnTo>
                  <a:lnTo>
                    <a:pt x="12409" y="20642"/>
                  </a:lnTo>
                  <a:lnTo>
                    <a:pt x="11114" y="19482"/>
                  </a:lnTo>
                  <a:lnTo>
                    <a:pt x="9949" y="19946"/>
                  </a:lnTo>
                  <a:lnTo>
                    <a:pt x="8649" y="20152"/>
                  </a:lnTo>
                  <a:lnTo>
                    <a:pt x="7101" y="20758"/>
                  </a:lnTo>
                  <a:lnTo>
                    <a:pt x="6324" y="20062"/>
                  </a:lnTo>
                  <a:lnTo>
                    <a:pt x="5250" y="19946"/>
                  </a:lnTo>
                  <a:lnTo>
                    <a:pt x="4512" y="19482"/>
                  </a:lnTo>
                  <a:lnTo>
                    <a:pt x="4512" y="18787"/>
                  </a:lnTo>
                  <a:lnTo>
                    <a:pt x="3217" y="18304"/>
                  </a:lnTo>
                  <a:lnTo>
                    <a:pt x="1534" y="18304"/>
                  </a:lnTo>
                  <a:lnTo>
                    <a:pt x="0" y="3066"/>
                  </a:lnTo>
                  <a:lnTo>
                    <a:pt x="6842" y="2435"/>
                  </a:lnTo>
                  <a:lnTo>
                    <a:pt x="8525" y="3066"/>
                  </a:lnTo>
                  <a:lnTo>
                    <a:pt x="9949" y="3066"/>
                  </a:lnTo>
                  <a:lnTo>
                    <a:pt x="9949" y="3891"/>
                  </a:lnTo>
                  <a:cubicBezTo>
                    <a:pt x="9949" y="3891"/>
                    <a:pt x="11503" y="3891"/>
                    <a:pt x="11503" y="3891"/>
                  </a:cubicBezTo>
                  <a:close/>
                  <a:moveTo>
                    <a:pt x="11503" y="3891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5" name="AutoShape 41"/>
            <p:cNvSpPr>
              <a:spLocks/>
            </p:cNvSpPr>
            <p:nvPr/>
          </p:nvSpPr>
          <p:spPr bwMode="auto">
            <a:xfrm>
              <a:off x="6635410" y="1606755"/>
              <a:ext cx="635129" cy="35856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606" y="3046"/>
                  </a:moveTo>
                  <a:lnTo>
                    <a:pt x="0" y="6437"/>
                  </a:lnTo>
                  <a:lnTo>
                    <a:pt x="945" y="15579"/>
                  </a:lnTo>
                  <a:lnTo>
                    <a:pt x="378" y="16316"/>
                  </a:lnTo>
                  <a:lnTo>
                    <a:pt x="1134" y="18528"/>
                  </a:lnTo>
                  <a:lnTo>
                    <a:pt x="1134" y="21600"/>
                  </a:lnTo>
                  <a:lnTo>
                    <a:pt x="2048" y="21429"/>
                  </a:lnTo>
                  <a:lnTo>
                    <a:pt x="4702" y="20756"/>
                  </a:lnTo>
                  <a:lnTo>
                    <a:pt x="5346" y="20592"/>
                  </a:lnTo>
                  <a:lnTo>
                    <a:pt x="9882" y="19560"/>
                  </a:lnTo>
                  <a:lnTo>
                    <a:pt x="14983" y="18219"/>
                  </a:lnTo>
                  <a:lnTo>
                    <a:pt x="18144" y="17496"/>
                  </a:lnTo>
                  <a:lnTo>
                    <a:pt x="18765" y="16316"/>
                  </a:lnTo>
                  <a:lnTo>
                    <a:pt x="19852" y="16316"/>
                  </a:lnTo>
                  <a:lnTo>
                    <a:pt x="20324" y="15137"/>
                  </a:lnTo>
                  <a:lnTo>
                    <a:pt x="20750" y="14104"/>
                  </a:lnTo>
                  <a:lnTo>
                    <a:pt x="21600" y="13367"/>
                  </a:lnTo>
                  <a:lnTo>
                    <a:pt x="21222" y="12323"/>
                  </a:lnTo>
                  <a:lnTo>
                    <a:pt x="20324" y="11384"/>
                  </a:lnTo>
                  <a:lnTo>
                    <a:pt x="19852" y="10335"/>
                  </a:lnTo>
                  <a:lnTo>
                    <a:pt x="19987" y="8181"/>
                  </a:lnTo>
                  <a:lnTo>
                    <a:pt x="20324" y="6437"/>
                  </a:lnTo>
                  <a:lnTo>
                    <a:pt x="20324" y="4520"/>
                  </a:lnTo>
                  <a:lnTo>
                    <a:pt x="19852" y="3636"/>
                  </a:lnTo>
                  <a:lnTo>
                    <a:pt x="18765" y="2014"/>
                  </a:lnTo>
                  <a:lnTo>
                    <a:pt x="18387" y="0"/>
                  </a:lnTo>
                  <a:lnTo>
                    <a:pt x="16875" y="0"/>
                  </a:lnTo>
                  <a:lnTo>
                    <a:pt x="2996" y="4871"/>
                  </a:lnTo>
                  <a:cubicBezTo>
                    <a:pt x="2996" y="4871"/>
                    <a:pt x="2606" y="3046"/>
                    <a:pt x="2606" y="3046"/>
                  </a:cubicBezTo>
                  <a:close/>
                  <a:moveTo>
                    <a:pt x="2606" y="3046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6" name="AutoShape 42"/>
            <p:cNvSpPr>
              <a:spLocks/>
            </p:cNvSpPr>
            <p:nvPr/>
          </p:nvSpPr>
          <p:spPr bwMode="auto">
            <a:xfrm>
              <a:off x="7209973" y="1679647"/>
              <a:ext cx="145785" cy="29371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492" y="21600"/>
                  </a:moveTo>
                  <a:lnTo>
                    <a:pt x="14605" y="18743"/>
                  </a:lnTo>
                  <a:lnTo>
                    <a:pt x="17074" y="17100"/>
                  </a:lnTo>
                  <a:lnTo>
                    <a:pt x="18720" y="14400"/>
                  </a:lnTo>
                  <a:lnTo>
                    <a:pt x="21600" y="11160"/>
                  </a:lnTo>
                  <a:lnTo>
                    <a:pt x="21600" y="8379"/>
                  </a:lnTo>
                  <a:lnTo>
                    <a:pt x="19955" y="7099"/>
                  </a:lnTo>
                  <a:lnTo>
                    <a:pt x="16046" y="7099"/>
                  </a:lnTo>
                  <a:lnTo>
                    <a:pt x="16046" y="4860"/>
                  </a:lnTo>
                  <a:lnTo>
                    <a:pt x="17897" y="2340"/>
                  </a:lnTo>
                  <a:lnTo>
                    <a:pt x="16046" y="1080"/>
                  </a:lnTo>
                  <a:lnTo>
                    <a:pt x="10492" y="360"/>
                  </a:lnTo>
                  <a:lnTo>
                    <a:pt x="7611" y="360"/>
                  </a:lnTo>
                  <a:lnTo>
                    <a:pt x="2058" y="0"/>
                  </a:lnTo>
                  <a:lnTo>
                    <a:pt x="2058" y="1620"/>
                  </a:lnTo>
                  <a:lnTo>
                    <a:pt x="1051" y="3309"/>
                  </a:lnTo>
                  <a:lnTo>
                    <a:pt x="0" y="5940"/>
                  </a:lnTo>
                  <a:lnTo>
                    <a:pt x="2058" y="8379"/>
                  </a:lnTo>
                  <a:lnTo>
                    <a:pt x="5965" y="9525"/>
                  </a:lnTo>
                  <a:lnTo>
                    <a:pt x="5554" y="10800"/>
                  </a:lnTo>
                  <a:lnTo>
                    <a:pt x="2058" y="12960"/>
                  </a:lnTo>
                  <a:lnTo>
                    <a:pt x="0" y="14400"/>
                  </a:lnTo>
                  <a:lnTo>
                    <a:pt x="1" y="16672"/>
                  </a:lnTo>
                  <a:lnTo>
                    <a:pt x="2058" y="18360"/>
                  </a:lnTo>
                  <a:lnTo>
                    <a:pt x="7611" y="18743"/>
                  </a:lnTo>
                  <a:lnTo>
                    <a:pt x="10492" y="19800"/>
                  </a:lnTo>
                  <a:cubicBezTo>
                    <a:pt x="10492" y="19800"/>
                    <a:pt x="10492" y="21600"/>
                    <a:pt x="10492" y="21600"/>
                  </a:cubicBezTo>
                  <a:close/>
                  <a:moveTo>
                    <a:pt x="10492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7" name="AutoShape 43"/>
            <p:cNvSpPr>
              <a:spLocks/>
            </p:cNvSpPr>
            <p:nvPr/>
          </p:nvSpPr>
          <p:spPr bwMode="auto">
            <a:xfrm>
              <a:off x="7321455" y="1662497"/>
              <a:ext cx="212246" cy="11362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6800" y="0"/>
                  </a:moveTo>
                  <a:lnTo>
                    <a:pt x="13412" y="3255"/>
                  </a:lnTo>
                  <a:lnTo>
                    <a:pt x="8612" y="7443"/>
                  </a:lnTo>
                  <a:lnTo>
                    <a:pt x="6070" y="9303"/>
                  </a:lnTo>
                  <a:lnTo>
                    <a:pt x="3811" y="11806"/>
                  </a:lnTo>
                  <a:lnTo>
                    <a:pt x="1270" y="9303"/>
                  </a:lnTo>
                  <a:lnTo>
                    <a:pt x="0" y="15814"/>
                  </a:lnTo>
                  <a:lnTo>
                    <a:pt x="0" y="21600"/>
                  </a:lnTo>
                  <a:lnTo>
                    <a:pt x="5788" y="17210"/>
                  </a:lnTo>
                  <a:lnTo>
                    <a:pt x="8400" y="15349"/>
                  </a:lnTo>
                  <a:lnTo>
                    <a:pt x="10306" y="10800"/>
                  </a:lnTo>
                  <a:lnTo>
                    <a:pt x="12564" y="10800"/>
                  </a:lnTo>
                  <a:lnTo>
                    <a:pt x="16800" y="6047"/>
                  </a:lnTo>
                  <a:lnTo>
                    <a:pt x="19341" y="3255"/>
                  </a:lnTo>
                  <a:lnTo>
                    <a:pt x="21600" y="0"/>
                  </a:lnTo>
                  <a:cubicBezTo>
                    <a:pt x="21600" y="0"/>
                    <a:pt x="16800" y="0"/>
                    <a:pt x="16800" y="0"/>
                  </a:cubicBezTo>
                  <a:close/>
                  <a:moveTo>
                    <a:pt x="1680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8" name="AutoShape 44"/>
            <p:cNvSpPr>
              <a:spLocks/>
            </p:cNvSpPr>
            <p:nvPr/>
          </p:nvSpPr>
          <p:spPr bwMode="auto">
            <a:xfrm>
              <a:off x="7355757" y="1542439"/>
              <a:ext cx="174727" cy="159184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0301"/>
                  </a:moveTo>
                  <a:lnTo>
                    <a:pt x="19886" y="0"/>
                  </a:lnTo>
                  <a:lnTo>
                    <a:pt x="15086" y="0"/>
                  </a:lnTo>
                  <a:lnTo>
                    <a:pt x="6514" y="1994"/>
                  </a:lnTo>
                  <a:lnTo>
                    <a:pt x="0" y="3655"/>
                  </a:lnTo>
                  <a:lnTo>
                    <a:pt x="0" y="8421"/>
                  </a:lnTo>
                  <a:lnTo>
                    <a:pt x="0" y="13292"/>
                  </a:lnTo>
                  <a:lnTo>
                    <a:pt x="0" y="16283"/>
                  </a:lnTo>
                  <a:lnTo>
                    <a:pt x="0" y="19938"/>
                  </a:lnTo>
                  <a:lnTo>
                    <a:pt x="0" y="21600"/>
                  </a:lnTo>
                  <a:lnTo>
                    <a:pt x="5486" y="16283"/>
                  </a:lnTo>
                  <a:lnTo>
                    <a:pt x="10800" y="13624"/>
                  </a:lnTo>
                  <a:lnTo>
                    <a:pt x="16457" y="10800"/>
                  </a:lnTo>
                  <a:cubicBezTo>
                    <a:pt x="16457" y="10800"/>
                    <a:pt x="21600" y="10301"/>
                    <a:pt x="21600" y="10301"/>
                  </a:cubicBezTo>
                  <a:close/>
                  <a:moveTo>
                    <a:pt x="21600" y="10301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29" name="AutoShape 45"/>
            <p:cNvSpPr>
              <a:spLocks/>
            </p:cNvSpPr>
            <p:nvPr/>
          </p:nvSpPr>
          <p:spPr bwMode="auto">
            <a:xfrm>
              <a:off x="7518693" y="1529576"/>
              <a:ext cx="63781" cy="9058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8757"/>
                  </a:moveTo>
                  <a:lnTo>
                    <a:pt x="21600" y="11676"/>
                  </a:lnTo>
                  <a:lnTo>
                    <a:pt x="16903" y="15179"/>
                  </a:lnTo>
                  <a:lnTo>
                    <a:pt x="16903" y="18297"/>
                  </a:lnTo>
                  <a:lnTo>
                    <a:pt x="4696" y="21600"/>
                  </a:lnTo>
                  <a:lnTo>
                    <a:pt x="0" y="3503"/>
                  </a:lnTo>
                  <a:lnTo>
                    <a:pt x="4696" y="0"/>
                  </a:lnTo>
                  <a:lnTo>
                    <a:pt x="10801" y="0"/>
                  </a:lnTo>
                  <a:lnTo>
                    <a:pt x="16903" y="3503"/>
                  </a:lnTo>
                  <a:cubicBezTo>
                    <a:pt x="16903" y="3503"/>
                    <a:pt x="21600" y="8757"/>
                    <a:pt x="21600" y="8757"/>
                  </a:cubicBezTo>
                  <a:close/>
                  <a:moveTo>
                    <a:pt x="21600" y="8757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0" name="AutoShape 46"/>
            <p:cNvSpPr>
              <a:spLocks/>
            </p:cNvSpPr>
            <p:nvPr/>
          </p:nvSpPr>
          <p:spPr bwMode="auto">
            <a:xfrm>
              <a:off x="7355757" y="1404693"/>
              <a:ext cx="341415" cy="1704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9634"/>
                  </a:moveTo>
                  <a:lnTo>
                    <a:pt x="0" y="17715"/>
                  </a:lnTo>
                  <a:lnTo>
                    <a:pt x="0" y="19891"/>
                  </a:lnTo>
                  <a:lnTo>
                    <a:pt x="0" y="21134"/>
                  </a:lnTo>
                  <a:lnTo>
                    <a:pt x="908" y="20711"/>
                  </a:lnTo>
                  <a:lnTo>
                    <a:pt x="5532" y="18647"/>
                  </a:lnTo>
                  <a:lnTo>
                    <a:pt x="7727" y="17715"/>
                  </a:lnTo>
                  <a:lnTo>
                    <a:pt x="10185" y="17715"/>
                  </a:lnTo>
                  <a:lnTo>
                    <a:pt x="12205" y="15850"/>
                  </a:lnTo>
                  <a:lnTo>
                    <a:pt x="14224" y="19269"/>
                  </a:lnTo>
                  <a:lnTo>
                    <a:pt x="15278" y="21600"/>
                  </a:lnTo>
                  <a:lnTo>
                    <a:pt x="16156" y="21600"/>
                  </a:lnTo>
                  <a:lnTo>
                    <a:pt x="17386" y="19891"/>
                  </a:lnTo>
                  <a:lnTo>
                    <a:pt x="17386" y="17715"/>
                  </a:lnTo>
                  <a:lnTo>
                    <a:pt x="18790" y="20201"/>
                  </a:lnTo>
                  <a:lnTo>
                    <a:pt x="20195" y="17715"/>
                  </a:lnTo>
                  <a:lnTo>
                    <a:pt x="21600" y="17715"/>
                  </a:lnTo>
                  <a:lnTo>
                    <a:pt x="21600" y="14607"/>
                  </a:lnTo>
                  <a:lnTo>
                    <a:pt x="21600" y="12121"/>
                  </a:lnTo>
                  <a:lnTo>
                    <a:pt x="20019" y="11189"/>
                  </a:lnTo>
                  <a:lnTo>
                    <a:pt x="20722" y="14296"/>
                  </a:lnTo>
                  <a:lnTo>
                    <a:pt x="19844" y="15617"/>
                  </a:lnTo>
                  <a:lnTo>
                    <a:pt x="18790" y="15850"/>
                  </a:lnTo>
                  <a:lnTo>
                    <a:pt x="17737" y="13986"/>
                  </a:lnTo>
                  <a:lnTo>
                    <a:pt x="16859" y="12121"/>
                  </a:lnTo>
                  <a:lnTo>
                    <a:pt x="15454" y="9634"/>
                  </a:lnTo>
                  <a:lnTo>
                    <a:pt x="14224" y="9634"/>
                  </a:lnTo>
                  <a:lnTo>
                    <a:pt x="15102" y="6277"/>
                  </a:lnTo>
                  <a:lnTo>
                    <a:pt x="15805" y="5187"/>
                  </a:lnTo>
                  <a:lnTo>
                    <a:pt x="14224" y="2486"/>
                  </a:lnTo>
                  <a:lnTo>
                    <a:pt x="14224" y="0"/>
                  </a:lnTo>
                  <a:lnTo>
                    <a:pt x="12995" y="932"/>
                  </a:lnTo>
                  <a:lnTo>
                    <a:pt x="11966" y="3080"/>
                  </a:lnTo>
                  <a:lnTo>
                    <a:pt x="8956" y="6277"/>
                  </a:lnTo>
                  <a:lnTo>
                    <a:pt x="5532" y="6277"/>
                  </a:lnTo>
                  <a:lnTo>
                    <a:pt x="2810" y="8080"/>
                  </a:lnTo>
                  <a:cubicBezTo>
                    <a:pt x="2810" y="8080"/>
                    <a:pt x="0" y="9634"/>
                    <a:pt x="0" y="9634"/>
                  </a:cubicBezTo>
                  <a:close/>
                  <a:moveTo>
                    <a:pt x="0" y="9634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1" name="AutoShape 47"/>
            <p:cNvSpPr>
              <a:spLocks/>
            </p:cNvSpPr>
            <p:nvPr/>
          </p:nvSpPr>
          <p:spPr bwMode="auto">
            <a:xfrm>
              <a:off x="6704014" y="1212279"/>
              <a:ext cx="652816" cy="50167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8980" y="0"/>
                  </a:moveTo>
                  <a:lnTo>
                    <a:pt x="17648" y="0"/>
                  </a:lnTo>
                  <a:lnTo>
                    <a:pt x="15717" y="738"/>
                  </a:lnTo>
                  <a:lnTo>
                    <a:pt x="14431" y="738"/>
                  </a:lnTo>
                  <a:lnTo>
                    <a:pt x="13511" y="1457"/>
                  </a:lnTo>
                  <a:lnTo>
                    <a:pt x="12500" y="2740"/>
                  </a:lnTo>
                  <a:lnTo>
                    <a:pt x="11673" y="3688"/>
                  </a:lnTo>
                  <a:lnTo>
                    <a:pt x="11673" y="4742"/>
                  </a:lnTo>
                  <a:lnTo>
                    <a:pt x="10846" y="5795"/>
                  </a:lnTo>
                  <a:lnTo>
                    <a:pt x="10019" y="6322"/>
                  </a:lnTo>
                  <a:lnTo>
                    <a:pt x="10019" y="7270"/>
                  </a:lnTo>
                  <a:lnTo>
                    <a:pt x="10754" y="7270"/>
                  </a:lnTo>
                  <a:lnTo>
                    <a:pt x="10754" y="8640"/>
                  </a:lnTo>
                  <a:lnTo>
                    <a:pt x="10662" y="9272"/>
                  </a:lnTo>
                  <a:lnTo>
                    <a:pt x="10019" y="10853"/>
                  </a:lnTo>
                  <a:lnTo>
                    <a:pt x="9283" y="11274"/>
                  </a:lnTo>
                  <a:lnTo>
                    <a:pt x="8089" y="12143"/>
                  </a:lnTo>
                  <a:lnTo>
                    <a:pt x="6710" y="12143"/>
                  </a:lnTo>
                  <a:lnTo>
                    <a:pt x="5515" y="12143"/>
                  </a:lnTo>
                  <a:lnTo>
                    <a:pt x="4090" y="12143"/>
                  </a:lnTo>
                  <a:lnTo>
                    <a:pt x="3157" y="12644"/>
                  </a:lnTo>
                  <a:lnTo>
                    <a:pt x="1930" y="13698"/>
                  </a:lnTo>
                  <a:lnTo>
                    <a:pt x="2666" y="14857"/>
                  </a:lnTo>
                  <a:lnTo>
                    <a:pt x="1930" y="16226"/>
                  </a:lnTo>
                  <a:lnTo>
                    <a:pt x="1103" y="17754"/>
                  </a:lnTo>
                  <a:lnTo>
                    <a:pt x="0" y="19177"/>
                  </a:lnTo>
                  <a:lnTo>
                    <a:pt x="367" y="20546"/>
                  </a:lnTo>
                  <a:lnTo>
                    <a:pt x="2666" y="19943"/>
                  </a:lnTo>
                  <a:lnTo>
                    <a:pt x="13012" y="17284"/>
                  </a:lnTo>
                  <a:lnTo>
                    <a:pt x="14431" y="17000"/>
                  </a:lnTo>
                  <a:lnTo>
                    <a:pt x="15502" y="17596"/>
                  </a:lnTo>
                  <a:lnTo>
                    <a:pt x="16361" y="19144"/>
                  </a:lnTo>
                  <a:lnTo>
                    <a:pt x="17234" y="20230"/>
                  </a:lnTo>
                  <a:lnTo>
                    <a:pt x="20359" y="20862"/>
                  </a:lnTo>
                  <a:lnTo>
                    <a:pt x="20773" y="21600"/>
                  </a:lnTo>
                  <a:lnTo>
                    <a:pt x="21600" y="20230"/>
                  </a:lnTo>
                  <a:lnTo>
                    <a:pt x="21600" y="15489"/>
                  </a:lnTo>
                  <a:lnTo>
                    <a:pt x="21600" y="14330"/>
                  </a:lnTo>
                  <a:lnTo>
                    <a:pt x="21600" y="13065"/>
                  </a:lnTo>
                  <a:lnTo>
                    <a:pt x="21600" y="11169"/>
                  </a:lnTo>
                  <a:lnTo>
                    <a:pt x="20359" y="10083"/>
                  </a:lnTo>
                  <a:lnTo>
                    <a:pt x="20865" y="8640"/>
                  </a:lnTo>
                  <a:lnTo>
                    <a:pt x="20359" y="6849"/>
                  </a:lnTo>
                  <a:lnTo>
                    <a:pt x="19854" y="6849"/>
                  </a:lnTo>
                  <a:lnTo>
                    <a:pt x="19854" y="6006"/>
                  </a:lnTo>
                  <a:lnTo>
                    <a:pt x="19118" y="4952"/>
                  </a:lnTo>
                  <a:lnTo>
                    <a:pt x="19670" y="3899"/>
                  </a:lnTo>
                  <a:lnTo>
                    <a:pt x="19670" y="2950"/>
                  </a:lnTo>
                  <a:lnTo>
                    <a:pt x="19118" y="1457"/>
                  </a:lnTo>
                  <a:cubicBezTo>
                    <a:pt x="19118" y="1457"/>
                    <a:pt x="18980" y="0"/>
                    <a:pt x="18980" y="0"/>
                  </a:cubicBezTo>
                  <a:close/>
                  <a:moveTo>
                    <a:pt x="18980" y="0"/>
                  </a:moveTo>
                </a:path>
              </a:pathLst>
            </a:custGeom>
            <a:solidFill>
              <a:srgbClr val="3A4A54"/>
            </a:solidFill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2" name="AutoShape 48"/>
            <p:cNvSpPr>
              <a:spLocks/>
            </p:cNvSpPr>
            <p:nvPr/>
          </p:nvSpPr>
          <p:spPr bwMode="auto">
            <a:xfrm>
              <a:off x="7278578" y="1165113"/>
              <a:ext cx="176336" cy="31568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21600" y="2344"/>
                  </a:lnTo>
                  <a:lnTo>
                    <a:pt x="21600" y="4353"/>
                  </a:lnTo>
                  <a:lnTo>
                    <a:pt x="20409" y="5497"/>
                  </a:lnTo>
                  <a:lnTo>
                    <a:pt x="18113" y="6530"/>
                  </a:lnTo>
                  <a:lnTo>
                    <a:pt x="18113" y="8707"/>
                  </a:lnTo>
                  <a:lnTo>
                    <a:pt x="18113" y="11721"/>
                  </a:lnTo>
                  <a:lnTo>
                    <a:pt x="16523" y="14353"/>
                  </a:lnTo>
                  <a:lnTo>
                    <a:pt x="16542" y="19134"/>
                  </a:lnTo>
                  <a:lnTo>
                    <a:pt x="17408" y="20344"/>
                  </a:lnTo>
                  <a:lnTo>
                    <a:pt x="9694" y="21600"/>
                  </a:lnTo>
                  <a:lnTo>
                    <a:pt x="6665" y="19791"/>
                  </a:lnTo>
                  <a:lnTo>
                    <a:pt x="5103" y="19204"/>
                  </a:lnTo>
                  <a:lnTo>
                    <a:pt x="6550" y="17430"/>
                  </a:lnTo>
                  <a:lnTo>
                    <a:pt x="6607" y="16354"/>
                  </a:lnTo>
                  <a:lnTo>
                    <a:pt x="5649" y="14897"/>
                  </a:lnTo>
                  <a:lnTo>
                    <a:pt x="5103" y="14065"/>
                  </a:lnTo>
                  <a:lnTo>
                    <a:pt x="3232" y="14065"/>
                  </a:lnTo>
                  <a:lnTo>
                    <a:pt x="3232" y="12726"/>
                  </a:lnTo>
                  <a:lnTo>
                    <a:pt x="511" y="11051"/>
                  </a:lnTo>
                  <a:lnTo>
                    <a:pt x="1771" y="10017"/>
                  </a:lnTo>
                  <a:lnTo>
                    <a:pt x="2551" y="9377"/>
                  </a:lnTo>
                  <a:lnTo>
                    <a:pt x="2011" y="7242"/>
                  </a:lnTo>
                  <a:lnTo>
                    <a:pt x="511" y="5497"/>
                  </a:lnTo>
                  <a:lnTo>
                    <a:pt x="0" y="3181"/>
                  </a:lnTo>
                  <a:lnTo>
                    <a:pt x="5103" y="2511"/>
                  </a:lnTo>
                  <a:lnTo>
                    <a:pt x="9694" y="1172"/>
                  </a:lnTo>
                  <a:lnTo>
                    <a:pt x="16157" y="0"/>
                  </a:lnTo>
                  <a:cubicBezTo>
                    <a:pt x="16157" y="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3" name="AutoShape 49"/>
            <p:cNvSpPr>
              <a:spLocks/>
            </p:cNvSpPr>
            <p:nvPr/>
          </p:nvSpPr>
          <p:spPr bwMode="auto">
            <a:xfrm>
              <a:off x="7411499" y="1130811"/>
              <a:ext cx="172047" cy="3290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7826"/>
                  </a:moveTo>
                  <a:lnTo>
                    <a:pt x="18744" y="18693"/>
                  </a:lnTo>
                  <a:lnTo>
                    <a:pt x="15329" y="20216"/>
                  </a:lnTo>
                  <a:lnTo>
                    <a:pt x="11149" y="21070"/>
                  </a:lnTo>
                  <a:lnTo>
                    <a:pt x="5574" y="21600"/>
                  </a:lnTo>
                  <a:lnTo>
                    <a:pt x="1281" y="21600"/>
                  </a:lnTo>
                  <a:lnTo>
                    <a:pt x="0" y="19925"/>
                  </a:lnTo>
                  <a:lnTo>
                    <a:pt x="0" y="17826"/>
                  </a:lnTo>
                  <a:lnTo>
                    <a:pt x="484" y="15279"/>
                  </a:lnTo>
                  <a:lnTo>
                    <a:pt x="2003" y="12446"/>
                  </a:lnTo>
                  <a:lnTo>
                    <a:pt x="2003" y="10439"/>
                  </a:lnTo>
                  <a:lnTo>
                    <a:pt x="2003" y="8351"/>
                  </a:lnTo>
                  <a:lnTo>
                    <a:pt x="5574" y="6263"/>
                  </a:lnTo>
                  <a:lnTo>
                    <a:pt x="5574" y="4336"/>
                  </a:lnTo>
                  <a:lnTo>
                    <a:pt x="5574" y="2088"/>
                  </a:lnTo>
                  <a:lnTo>
                    <a:pt x="5574" y="964"/>
                  </a:lnTo>
                  <a:lnTo>
                    <a:pt x="9058" y="0"/>
                  </a:lnTo>
                  <a:lnTo>
                    <a:pt x="17594" y="13008"/>
                  </a:lnTo>
                  <a:lnTo>
                    <a:pt x="21600" y="14453"/>
                  </a:lnTo>
                  <a:lnTo>
                    <a:pt x="21600" y="15899"/>
                  </a:lnTo>
                  <a:cubicBezTo>
                    <a:pt x="21600" y="15899"/>
                    <a:pt x="21600" y="17826"/>
                    <a:pt x="21600" y="17826"/>
                  </a:cubicBezTo>
                  <a:close/>
                  <a:moveTo>
                    <a:pt x="21600" y="17826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4" name="AutoShape 50"/>
            <p:cNvSpPr>
              <a:spLocks/>
            </p:cNvSpPr>
            <p:nvPr/>
          </p:nvSpPr>
          <p:spPr bwMode="auto">
            <a:xfrm>
              <a:off x="7484391" y="826378"/>
              <a:ext cx="408412" cy="52900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11400"/>
                  </a:moveTo>
                  <a:lnTo>
                    <a:pt x="20571" y="10968"/>
                  </a:lnTo>
                  <a:lnTo>
                    <a:pt x="20571" y="10300"/>
                  </a:lnTo>
                  <a:lnTo>
                    <a:pt x="20571" y="9600"/>
                  </a:lnTo>
                  <a:lnTo>
                    <a:pt x="18661" y="9600"/>
                  </a:lnTo>
                  <a:lnTo>
                    <a:pt x="17926" y="8700"/>
                  </a:lnTo>
                  <a:lnTo>
                    <a:pt x="17926" y="7900"/>
                  </a:lnTo>
                  <a:lnTo>
                    <a:pt x="16457" y="7900"/>
                  </a:lnTo>
                  <a:lnTo>
                    <a:pt x="15575" y="7100"/>
                  </a:lnTo>
                  <a:lnTo>
                    <a:pt x="15575" y="5500"/>
                  </a:lnTo>
                  <a:lnTo>
                    <a:pt x="14253" y="3800"/>
                  </a:lnTo>
                  <a:lnTo>
                    <a:pt x="13518" y="2500"/>
                  </a:lnTo>
                  <a:lnTo>
                    <a:pt x="13518" y="1300"/>
                  </a:lnTo>
                  <a:lnTo>
                    <a:pt x="12343" y="500"/>
                  </a:lnTo>
                  <a:lnTo>
                    <a:pt x="10433" y="0"/>
                  </a:lnTo>
                  <a:lnTo>
                    <a:pt x="9257" y="0"/>
                  </a:lnTo>
                  <a:lnTo>
                    <a:pt x="7935" y="800"/>
                  </a:lnTo>
                  <a:lnTo>
                    <a:pt x="6906" y="1300"/>
                  </a:lnTo>
                  <a:lnTo>
                    <a:pt x="6906" y="500"/>
                  </a:lnTo>
                  <a:lnTo>
                    <a:pt x="6171" y="0"/>
                  </a:lnTo>
                  <a:lnTo>
                    <a:pt x="5290" y="600"/>
                  </a:lnTo>
                  <a:lnTo>
                    <a:pt x="4555" y="1400"/>
                  </a:lnTo>
                  <a:lnTo>
                    <a:pt x="3600" y="3000"/>
                  </a:lnTo>
                  <a:lnTo>
                    <a:pt x="2645" y="4300"/>
                  </a:lnTo>
                  <a:lnTo>
                    <a:pt x="3600" y="5700"/>
                  </a:lnTo>
                  <a:lnTo>
                    <a:pt x="2425" y="6800"/>
                  </a:lnTo>
                  <a:lnTo>
                    <a:pt x="2645" y="7800"/>
                  </a:lnTo>
                  <a:lnTo>
                    <a:pt x="2645" y="9000"/>
                  </a:lnTo>
                  <a:lnTo>
                    <a:pt x="1910" y="10000"/>
                  </a:lnTo>
                  <a:lnTo>
                    <a:pt x="1910" y="10968"/>
                  </a:lnTo>
                  <a:lnTo>
                    <a:pt x="1910" y="12000"/>
                  </a:lnTo>
                  <a:lnTo>
                    <a:pt x="0" y="12600"/>
                  </a:lnTo>
                  <a:lnTo>
                    <a:pt x="3600" y="20700"/>
                  </a:lnTo>
                  <a:lnTo>
                    <a:pt x="5290" y="21600"/>
                  </a:lnTo>
                  <a:lnTo>
                    <a:pt x="6465" y="21200"/>
                  </a:lnTo>
                  <a:lnTo>
                    <a:pt x="7200" y="20350"/>
                  </a:lnTo>
                  <a:lnTo>
                    <a:pt x="6906" y="19325"/>
                  </a:lnTo>
                  <a:lnTo>
                    <a:pt x="7641" y="18500"/>
                  </a:lnTo>
                  <a:lnTo>
                    <a:pt x="9110" y="18200"/>
                  </a:lnTo>
                  <a:lnTo>
                    <a:pt x="9110" y="18900"/>
                  </a:lnTo>
                  <a:lnTo>
                    <a:pt x="10873" y="17600"/>
                  </a:lnTo>
                  <a:lnTo>
                    <a:pt x="11461" y="16900"/>
                  </a:lnTo>
                  <a:lnTo>
                    <a:pt x="12784" y="15800"/>
                  </a:lnTo>
                  <a:lnTo>
                    <a:pt x="13077" y="15000"/>
                  </a:lnTo>
                  <a:lnTo>
                    <a:pt x="14106" y="15000"/>
                  </a:lnTo>
                  <a:lnTo>
                    <a:pt x="15575" y="13900"/>
                  </a:lnTo>
                  <a:lnTo>
                    <a:pt x="17339" y="13900"/>
                  </a:lnTo>
                  <a:lnTo>
                    <a:pt x="18073" y="13100"/>
                  </a:lnTo>
                  <a:lnTo>
                    <a:pt x="19249" y="12600"/>
                  </a:lnTo>
                  <a:lnTo>
                    <a:pt x="19984" y="11900"/>
                  </a:lnTo>
                  <a:cubicBezTo>
                    <a:pt x="19984" y="11900"/>
                    <a:pt x="21600" y="11400"/>
                    <a:pt x="21600" y="11400"/>
                  </a:cubicBezTo>
                  <a:close/>
                  <a:moveTo>
                    <a:pt x="21600" y="114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7464132" y="1977483"/>
              <a:ext cx="128117" cy="128117"/>
            </a:xfrm>
            <a:prstGeom prst="rect">
              <a:avLst/>
            </a:pr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637262" y="1901480"/>
              <a:ext cx="381299" cy="20791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bIns="0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ill Sans"/>
                  <a:cs typeface="Gill Sans"/>
                </a:rPr>
                <a:t>D.C.</a:t>
              </a:r>
              <a:endParaRPr lang="en-US" sz="105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30309" y="3797330"/>
            <a:ext cx="3069041" cy="1901230"/>
            <a:chOff x="1206501" y="3533254"/>
            <a:chExt cx="2149172" cy="1331383"/>
          </a:xfrm>
          <a:solidFill>
            <a:schemeClr val="bg1">
              <a:lumMod val="75000"/>
            </a:schemeClr>
          </a:solidFill>
        </p:grpSpPr>
        <p:sp>
          <p:nvSpPr>
            <p:cNvPr id="147" name="AutoShape 51"/>
            <p:cNvSpPr>
              <a:spLocks/>
            </p:cNvSpPr>
            <p:nvPr/>
          </p:nvSpPr>
          <p:spPr bwMode="auto">
            <a:xfrm>
              <a:off x="1853448" y="3533254"/>
              <a:ext cx="1502225" cy="117660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1176" y="1297"/>
                  </a:moveTo>
                  <a:lnTo>
                    <a:pt x="13732" y="12859"/>
                  </a:lnTo>
                  <a:lnTo>
                    <a:pt x="14734" y="12464"/>
                  </a:lnTo>
                  <a:lnTo>
                    <a:pt x="15012" y="12859"/>
                  </a:lnTo>
                  <a:lnTo>
                    <a:pt x="15636" y="13253"/>
                  </a:lnTo>
                  <a:lnTo>
                    <a:pt x="16187" y="13253"/>
                  </a:lnTo>
                  <a:lnTo>
                    <a:pt x="16816" y="12746"/>
                  </a:lnTo>
                  <a:lnTo>
                    <a:pt x="17240" y="12351"/>
                  </a:lnTo>
                  <a:lnTo>
                    <a:pt x="18242" y="13253"/>
                  </a:lnTo>
                  <a:lnTo>
                    <a:pt x="19172" y="14381"/>
                  </a:lnTo>
                  <a:lnTo>
                    <a:pt x="20046" y="15002"/>
                  </a:lnTo>
                  <a:lnTo>
                    <a:pt x="20550" y="15227"/>
                  </a:lnTo>
                  <a:lnTo>
                    <a:pt x="21249" y="15227"/>
                  </a:lnTo>
                  <a:lnTo>
                    <a:pt x="21600" y="15848"/>
                  </a:lnTo>
                  <a:lnTo>
                    <a:pt x="21600" y="16468"/>
                  </a:lnTo>
                  <a:lnTo>
                    <a:pt x="21600" y="16919"/>
                  </a:lnTo>
                  <a:lnTo>
                    <a:pt x="21349" y="17370"/>
                  </a:lnTo>
                  <a:lnTo>
                    <a:pt x="20898" y="17709"/>
                  </a:lnTo>
                  <a:lnTo>
                    <a:pt x="20397" y="17709"/>
                  </a:lnTo>
                  <a:lnTo>
                    <a:pt x="19595" y="17314"/>
                  </a:lnTo>
                  <a:lnTo>
                    <a:pt x="18393" y="16242"/>
                  </a:lnTo>
                  <a:lnTo>
                    <a:pt x="17591" y="15622"/>
                  </a:lnTo>
                  <a:lnTo>
                    <a:pt x="17090" y="14832"/>
                  </a:lnTo>
                  <a:lnTo>
                    <a:pt x="16388" y="14268"/>
                  </a:lnTo>
                  <a:lnTo>
                    <a:pt x="15386" y="13817"/>
                  </a:lnTo>
                  <a:lnTo>
                    <a:pt x="14734" y="13479"/>
                  </a:lnTo>
                  <a:lnTo>
                    <a:pt x="13732" y="13422"/>
                  </a:lnTo>
                  <a:lnTo>
                    <a:pt x="13331" y="13197"/>
                  </a:lnTo>
                  <a:lnTo>
                    <a:pt x="12278" y="13648"/>
                  </a:lnTo>
                  <a:lnTo>
                    <a:pt x="11176" y="12859"/>
                  </a:lnTo>
                  <a:lnTo>
                    <a:pt x="10023" y="12915"/>
                  </a:lnTo>
                  <a:lnTo>
                    <a:pt x="10023" y="14043"/>
                  </a:lnTo>
                  <a:lnTo>
                    <a:pt x="9121" y="14550"/>
                  </a:lnTo>
                  <a:lnTo>
                    <a:pt x="8219" y="15227"/>
                  </a:lnTo>
                  <a:lnTo>
                    <a:pt x="8219" y="14438"/>
                  </a:lnTo>
                  <a:lnTo>
                    <a:pt x="8219" y="13761"/>
                  </a:lnTo>
                  <a:lnTo>
                    <a:pt x="8820" y="12802"/>
                  </a:lnTo>
                  <a:lnTo>
                    <a:pt x="8470" y="12802"/>
                  </a:lnTo>
                  <a:lnTo>
                    <a:pt x="6766" y="15678"/>
                  </a:lnTo>
                  <a:lnTo>
                    <a:pt x="7267" y="15678"/>
                  </a:lnTo>
                  <a:lnTo>
                    <a:pt x="7167" y="16242"/>
                  </a:lnTo>
                  <a:lnTo>
                    <a:pt x="5563" y="18273"/>
                  </a:lnTo>
                  <a:lnTo>
                    <a:pt x="4410" y="19231"/>
                  </a:lnTo>
                  <a:lnTo>
                    <a:pt x="3458" y="20021"/>
                  </a:lnTo>
                  <a:lnTo>
                    <a:pt x="1904" y="20867"/>
                  </a:lnTo>
                  <a:lnTo>
                    <a:pt x="702" y="21600"/>
                  </a:lnTo>
                  <a:lnTo>
                    <a:pt x="251" y="21600"/>
                  </a:lnTo>
                  <a:lnTo>
                    <a:pt x="251" y="21262"/>
                  </a:lnTo>
                  <a:lnTo>
                    <a:pt x="251" y="20810"/>
                  </a:lnTo>
                  <a:lnTo>
                    <a:pt x="1052" y="20698"/>
                  </a:lnTo>
                  <a:lnTo>
                    <a:pt x="2205" y="19852"/>
                  </a:lnTo>
                  <a:lnTo>
                    <a:pt x="2857" y="19795"/>
                  </a:lnTo>
                  <a:lnTo>
                    <a:pt x="3157" y="19062"/>
                  </a:lnTo>
                  <a:lnTo>
                    <a:pt x="4811" y="17652"/>
                  </a:lnTo>
                  <a:lnTo>
                    <a:pt x="4911" y="16750"/>
                  </a:lnTo>
                  <a:lnTo>
                    <a:pt x="5162" y="15960"/>
                  </a:lnTo>
                  <a:lnTo>
                    <a:pt x="4561" y="16242"/>
                  </a:lnTo>
                  <a:lnTo>
                    <a:pt x="4160" y="16524"/>
                  </a:lnTo>
                  <a:lnTo>
                    <a:pt x="3258" y="15678"/>
                  </a:lnTo>
                  <a:lnTo>
                    <a:pt x="2556" y="16242"/>
                  </a:lnTo>
                  <a:lnTo>
                    <a:pt x="2456" y="15396"/>
                  </a:lnTo>
                  <a:lnTo>
                    <a:pt x="2756" y="15058"/>
                  </a:lnTo>
                  <a:lnTo>
                    <a:pt x="2406" y="14607"/>
                  </a:lnTo>
                  <a:lnTo>
                    <a:pt x="1904" y="14438"/>
                  </a:lnTo>
                  <a:lnTo>
                    <a:pt x="1153" y="14381"/>
                  </a:lnTo>
                  <a:lnTo>
                    <a:pt x="601" y="13479"/>
                  </a:lnTo>
                  <a:lnTo>
                    <a:pt x="752" y="12915"/>
                  </a:lnTo>
                  <a:lnTo>
                    <a:pt x="251" y="12295"/>
                  </a:lnTo>
                  <a:lnTo>
                    <a:pt x="251" y="12069"/>
                  </a:lnTo>
                  <a:lnTo>
                    <a:pt x="752" y="11449"/>
                  </a:lnTo>
                  <a:lnTo>
                    <a:pt x="1303" y="10659"/>
                  </a:lnTo>
                  <a:lnTo>
                    <a:pt x="1453" y="10208"/>
                  </a:lnTo>
                  <a:lnTo>
                    <a:pt x="1904" y="10377"/>
                  </a:lnTo>
                  <a:lnTo>
                    <a:pt x="2255" y="10264"/>
                  </a:lnTo>
                  <a:lnTo>
                    <a:pt x="3007" y="9700"/>
                  </a:lnTo>
                  <a:lnTo>
                    <a:pt x="3207" y="8403"/>
                  </a:lnTo>
                  <a:lnTo>
                    <a:pt x="2806" y="8290"/>
                  </a:lnTo>
                  <a:lnTo>
                    <a:pt x="2406" y="8798"/>
                  </a:lnTo>
                  <a:lnTo>
                    <a:pt x="1704" y="8742"/>
                  </a:lnTo>
                  <a:lnTo>
                    <a:pt x="952" y="8516"/>
                  </a:lnTo>
                  <a:lnTo>
                    <a:pt x="501" y="8178"/>
                  </a:lnTo>
                  <a:lnTo>
                    <a:pt x="251" y="7388"/>
                  </a:lnTo>
                  <a:lnTo>
                    <a:pt x="0" y="6711"/>
                  </a:lnTo>
                  <a:lnTo>
                    <a:pt x="1654" y="5809"/>
                  </a:lnTo>
                  <a:lnTo>
                    <a:pt x="1955" y="6598"/>
                  </a:lnTo>
                  <a:lnTo>
                    <a:pt x="2907" y="6768"/>
                  </a:lnTo>
                  <a:lnTo>
                    <a:pt x="2907" y="5583"/>
                  </a:lnTo>
                  <a:lnTo>
                    <a:pt x="2255" y="5414"/>
                  </a:lnTo>
                  <a:lnTo>
                    <a:pt x="952" y="3553"/>
                  </a:lnTo>
                  <a:lnTo>
                    <a:pt x="1503" y="2820"/>
                  </a:lnTo>
                  <a:lnTo>
                    <a:pt x="2105" y="2989"/>
                  </a:lnTo>
                  <a:lnTo>
                    <a:pt x="2656" y="2200"/>
                  </a:lnTo>
                  <a:lnTo>
                    <a:pt x="2606" y="1636"/>
                  </a:lnTo>
                  <a:lnTo>
                    <a:pt x="3759" y="508"/>
                  </a:lnTo>
                  <a:lnTo>
                    <a:pt x="4711" y="508"/>
                  </a:lnTo>
                  <a:lnTo>
                    <a:pt x="5162" y="0"/>
                  </a:lnTo>
                  <a:lnTo>
                    <a:pt x="5763" y="226"/>
                  </a:lnTo>
                  <a:lnTo>
                    <a:pt x="6365" y="282"/>
                  </a:lnTo>
                  <a:lnTo>
                    <a:pt x="6716" y="564"/>
                  </a:lnTo>
                  <a:lnTo>
                    <a:pt x="7066" y="846"/>
                  </a:lnTo>
                  <a:lnTo>
                    <a:pt x="7417" y="902"/>
                  </a:lnTo>
                  <a:lnTo>
                    <a:pt x="8069" y="790"/>
                  </a:lnTo>
                  <a:lnTo>
                    <a:pt x="8921" y="1015"/>
                  </a:lnTo>
                  <a:lnTo>
                    <a:pt x="9522" y="1072"/>
                  </a:lnTo>
                  <a:lnTo>
                    <a:pt x="10073" y="620"/>
                  </a:lnTo>
                  <a:lnTo>
                    <a:pt x="10800" y="846"/>
                  </a:lnTo>
                  <a:cubicBezTo>
                    <a:pt x="10800" y="846"/>
                    <a:pt x="11176" y="1297"/>
                    <a:pt x="11176" y="1297"/>
                  </a:cubicBezTo>
                  <a:close/>
                  <a:moveTo>
                    <a:pt x="11176" y="1297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48" name="AutoShape 52"/>
            <p:cNvSpPr>
              <a:spLocks/>
            </p:cNvSpPr>
            <p:nvPr/>
          </p:nvSpPr>
          <p:spPr bwMode="auto">
            <a:xfrm>
              <a:off x="1206501" y="4711469"/>
              <a:ext cx="43915" cy="3052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33" y="21600"/>
                  </a:lnTo>
                  <a:lnTo>
                    <a:pt x="21600" y="108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49" name="AutoShape 53"/>
            <p:cNvSpPr>
              <a:spLocks/>
            </p:cNvSpPr>
            <p:nvPr/>
          </p:nvSpPr>
          <p:spPr bwMode="auto">
            <a:xfrm>
              <a:off x="1232208" y="4741460"/>
              <a:ext cx="35882" cy="20887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221" y="0"/>
                  </a:lnTo>
                  <a:lnTo>
                    <a:pt x="21600" y="21600"/>
                  </a:lnTo>
                  <a:cubicBezTo>
                    <a:pt x="21600" y="2160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0" name="AutoShape 54"/>
            <p:cNvSpPr>
              <a:spLocks/>
            </p:cNvSpPr>
            <p:nvPr/>
          </p:nvSpPr>
          <p:spPr bwMode="auto">
            <a:xfrm>
              <a:off x="1292189" y="4784304"/>
              <a:ext cx="17138" cy="11782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ubicBezTo>
                    <a:pt x="0" y="21600"/>
                    <a:pt x="0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1" name="AutoShape 55"/>
            <p:cNvSpPr>
              <a:spLocks/>
            </p:cNvSpPr>
            <p:nvPr/>
          </p:nvSpPr>
          <p:spPr bwMode="auto">
            <a:xfrm>
              <a:off x="1330214" y="4810011"/>
              <a:ext cx="45522" cy="2731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11998"/>
                  </a:moveTo>
                  <a:lnTo>
                    <a:pt x="11631" y="0"/>
                  </a:lnTo>
                  <a:lnTo>
                    <a:pt x="21600" y="5997"/>
                  </a:lnTo>
                  <a:lnTo>
                    <a:pt x="10801" y="21600"/>
                  </a:lnTo>
                  <a:lnTo>
                    <a:pt x="0" y="21600"/>
                  </a:lnTo>
                  <a:cubicBezTo>
                    <a:pt x="0" y="21600"/>
                    <a:pt x="0" y="11998"/>
                    <a:pt x="0" y="11998"/>
                  </a:cubicBezTo>
                  <a:close/>
                  <a:moveTo>
                    <a:pt x="0" y="11998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2" name="AutoShape 56"/>
            <p:cNvSpPr>
              <a:spLocks/>
            </p:cNvSpPr>
            <p:nvPr/>
          </p:nvSpPr>
          <p:spPr bwMode="auto">
            <a:xfrm>
              <a:off x="1399300" y="4822864"/>
              <a:ext cx="24100" cy="41773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21600" y="13451"/>
                  </a:lnTo>
                  <a:lnTo>
                    <a:pt x="21600" y="7121"/>
                  </a:lnTo>
                  <a:lnTo>
                    <a:pt x="0" y="0"/>
                  </a:lnTo>
                  <a:lnTo>
                    <a:pt x="0" y="7121"/>
                  </a:lnTo>
                  <a:lnTo>
                    <a:pt x="10797" y="20365"/>
                  </a:lnTo>
                  <a:cubicBezTo>
                    <a:pt x="10797" y="20365"/>
                    <a:pt x="21600" y="21600"/>
                    <a:pt x="21600" y="21600"/>
                  </a:cubicBezTo>
                  <a:close/>
                  <a:moveTo>
                    <a:pt x="21600" y="2160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3" name="AutoShape 57"/>
            <p:cNvSpPr>
              <a:spLocks/>
            </p:cNvSpPr>
            <p:nvPr/>
          </p:nvSpPr>
          <p:spPr bwMode="auto">
            <a:xfrm>
              <a:off x="1617805" y="4711469"/>
              <a:ext cx="215828" cy="11193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18813" y="0"/>
                  </a:lnTo>
                  <a:lnTo>
                    <a:pt x="16999" y="1548"/>
                  </a:lnTo>
                  <a:lnTo>
                    <a:pt x="15329" y="2973"/>
                  </a:lnTo>
                  <a:lnTo>
                    <a:pt x="12891" y="2973"/>
                  </a:lnTo>
                  <a:lnTo>
                    <a:pt x="10103" y="5945"/>
                  </a:lnTo>
                  <a:lnTo>
                    <a:pt x="8013" y="10060"/>
                  </a:lnTo>
                  <a:lnTo>
                    <a:pt x="6619" y="10060"/>
                  </a:lnTo>
                  <a:lnTo>
                    <a:pt x="3484" y="15386"/>
                  </a:lnTo>
                  <a:lnTo>
                    <a:pt x="0" y="18938"/>
                  </a:lnTo>
                  <a:lnTo>
                    <a:pt x="2090" y="21600"/>
                  </a:lnTo>
                  <a:lnTo>
                    <a:pt x="5923" y="15386"/>
                  </a:lnTo>
                  <a:lnTo>
                    <a:pt x="10800" y="10800"/>
                  </a:lnTo>
                  <a:lnTo>
                    <a:pt x="14632" y="8003"/>
                  </a:lnTo>
                  <a:lnTo>
                    <a:pt x="21600" y="2973"/>
                  </a:lnTo>
                  <a:cubicBezTo>
                    <a:pt x="21600" y="2973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4" name="AutoShape 58"/>
            <p:cNvSpPr>
              <a:spLocks/>
            </p:cNvSpPr>
            <p:nvPr/>
          </p:nvSpPr>
          <p:spPr bwMode="auto">
            <a:xfrm>
              <a:off x="1536401" y="4810011"/>
              <a:ext cx="55697" cy="3427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8581"/>
                  </a:moveTo>
                  <a:lnTo>
                    <a:pt x="8100" y="0"/>
                  </a:lnTo>
                  <a:lnTo>
                    <a:pt x="0" y="17164"/>
                  </a:lnTo>
                  <a:lnTo>
                    <a:pt x="10800" y="21600"/>
                  </a:lnTo>
                  <a:cubicBezTo>
                    <a:pt x="10800" y="21600"/>
                    <a:pt x="21600" y="8581"/>
                    <a:pt x="21600" y="8581"/>
                  </a:cubicBezTo>
                  <a:close/>
                  <a:moveTo>
                    <a:pt x="21600" y="8581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5" name="AutoShape 59"/>
            <p:cNvSpPr>
              <a:spLocks/>
            </p:cNvSpPr>
            <p:nvPr/>
          </p:nvSpPr>
          <p:spPr bwMode="auto">
            <a:xfrm>
              <a:off x="1493557" y="4822864"/>
              <a:ext cx="17138" cy="385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2001"/>
                  </a:lnTo>
                  <a:lnTo>
                    <a:pt x="0" y="21600"/>
                  </a:lnTo>
                  <a:lnTo>
                    <a:pt x="21600" y="10800"/>
                  </a:lnTo>
                  <a:cubicBezTo>
                    <a:pt x="21600" y="108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6" name="AutoShape 60"/>
            <p:cNvSpPr>
              <a:spLocks/>
            </p:cNvSpPr>
            <p:nvPr/>
          </p:nvSpPr>
          <p:spPr bwMode="auto">
            <a:xfrm>
              <a:off x="1442144" y="4822864"/>
              <a:ext cx="20887" cy="3856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0800"/>
                  </a:lnTo>
                  <a:lnTo>
                    <a:pt x="21600" y="21600"/>
                  </a:lnTo>
                  <a:cubicBezTo>
                    <a:pt x="21600" y="21600"/>
                    <a:pt x="21600" y="0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3699350" y="5581561"/>
            <a:ext cx="911887" cy="509821"/>
            <a:chOff x="3725740" y="4270174"/>
            <a:chExt cx="607316" cy="339540"/>
          </a:xfrm>
          <a:solidFill>
            <a:schemeClr val="bg1">
              <a:lumMod val="75000"/>
            </a:schemeClr>
          </a:solidFill>
        </p:grpSpPr>
        <p:sp>
          <p:nvSpPr>
            <p:cNvPr id="158" name="AutoShape 61"/>
            <p:cNvSpPr>
              <a:spLocks/>
            </p:cNvSpPr>
            <p:nvPr/>
          </p:nvSpPr>
          <p:spPr bwMode="auto">
            <a:xfrm>
              <a:off x="3952814" y="4321587"/>
              <a:ext cx="73906" cy="578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114" y="0"/>
                  </a:moveTo>
                  <a:lnTo>
                    <a:pt x="5486" y="0"/>
                  </a:lnTo>
                  <a:lnTo>
                    <a:pt x="3086" y="3277"/>
                  </a:lnTo>
                  <a:lnTo>
                    <a:pt x="0" y="4242"/>
                  </a:lnTo>
                  <a:lnTo>
                    <a:pt x="0" y="10414"/>
                  </a:lnTo>
                  <a:lnTo>
                    <a:pt x="3257" y="14077"/>
                  </a:lnTo>
                  <a:lnTo>
                    <a:pt x="7543" y="19864"/>
                  </a:lnTo>
                  <a:lnTo>
                    <a:pt x="10114" y="21600"/>
                  </a:lnTo>
                  <a:lnTo>
                    <a:pt x="15086" y="21600"/>
                  </a:lnTo>
                  <a:lnTo>
                    <a:pt x="19200" y="21600"/>
                  </a:lnTo>
                  <a:lnTo>
                    <a:pt x="21600" y="20056"/>
                  </a:lnTo>
                  <a:lnTo>
                    <a:pt x="21600" y="11377"/>
                  </a:lnTo>
                  <a:lnTo>
                    <a:pt x="19542" y="10798"/>
                  </a:lnTo>
                  <a:lnTo>
                    <a:pt x="17657" y="5400"/>
                  </a:lnTo>
                  <a:lnTo>
                    <a:pt x="13543" y="1927"/>
                  </a:lnTo>
                  <a:cubicBezTo>
                    <a:pt x="13543" y="1927"/>
                    <a:pt x="10114" y="0"/>
                    <a:pt x="10114" y="0"/>
                  </a:cubicBezTo>
                  <a:close/>
                  <a:moveTo>
                    <a:pt x="10114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59" name="AutoShape 62"/>
            <p:cNvSpPr>
              <a:spLocks/>
            </p:cNvSpPr>
            <p:nvPr/>
          </p:nvSpPr>
          <p:spPr bwMode="auto">
            <a:xfrm>
              <a:off x="4051355" y="4355862"/>
              <a:ext cx="77120" cy="43380"/>
            </a:xfrm>
            <a:custGeom>
              <a:avLst/>
              <a:gdLst/>
              <a:ahLst/>
              <a:cxnLst/>
              <a:rect l="0" t="0" r="r" b="b"/>
              <a:pathLst>
                <a:path w="19862" h="19624">
                  <a:moveTo>
                    <a:pt x="8051" y="994"/>
                  </a:moveTo>
                  <a:cubicBezTo>
                    <a:pt x="8051" y="994"/>
                    <a:pt x="-709" y="10620"/>
                    <a:pt x="46" y="13905"/>
                  </a:cubicBezTo>
                  <a:cubicBezTo>
                    <a:pt x="802" y="17193"/>
                    <a:pt x="1812" y="18366"/>
                    <a:pt x="4026" y="19305"/>
                  </a:cubicBezTo>
                  <a:cubicBezTo>
                    <a:pt x="6240" y="20244"/>
                    <a:pt x="13791" y="19071"/>
                    <a:pt x="14698" y="16253"/>
                  </a:cubicBezTo>
                  <a:cubicBezTo>
                    <a:pt x="15604" y="13436"/>
                    <a:pt x="20891" y="11323"/>
                    <a:pt x="19684" y="7095"/>
                  </a:cubicBezTo>
                  <a:cubicBezTo>
                    <a:pt x="18475" y="2871"/>
                    <a:pt x="18475" y="758"/>
                    <a:pt x="17266" y="994"/>
                  </a:cubicBezTo>
                  <a:cubicBezTo>
                    <a:pt x="16058" y="1228"/>
                    <a:pt x="7145" y="-1356"/>
                    <a:pt x="8051" y="994"/>
                  </a:cubicBezTo>
                  <a:close/>
                  <a:moveTo>
                    <a:pt x="8051" y="994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60" name="AutoShape 63"/>
            <p:cNvSpPr>
              <a:spLocks/>
            </p:cNvSpPr>
            <p:nvPr/>
          </p:nvSpPr>
          <p:spPr bwMode="auto">
            <a:xfrm>
              <a:off x="4094200" y="4390138"/>
              <a:ext cx="126390" cy="66408"/>
            </a:xfrm>
            <a:custGeom>
              <a:avLst/>
              <a:gdLst/>
              <a:ahLst/>
              <a:cxnLst/>
              <a:rect l="0" t="0" r="r" b="b"/>
              <a:pathLst>
                <a:path w="20521" h="21242">
                  <a:moveTo>
                    <a:pt x="7848" y="21242"/>
                  </a:moveTo>
                  <a:cubicBezTo>
                    <a:pt x="7848" y="21242"/>
                    <a:pt x="18266" y="19579"/>
                    <a:pt x="18266" y="17919"/>
                  </a:cubicBezTo>
                  <a:cubicBezTo>
                    <a:pt x="18266" y="16258"/>
                    <a:pt x="20942" y="12768"/>
                    <a:pt x="20464" y="10276"/>
                  </a:cubicBezTo>
                  <a:cubicBezTo>
                    <a:pt x="19987" y="7783"/>
                    <a:pt x="18839" y="4958"/>
                    <a:pt x="17884" y="4294"/>
                  </a:cubicBezTo>
                  <a:cubicBezTo>
                    <a:pt x="16928" y="3630"/>
                    <a:pt x="12914" y="3190"/>
                    <a:pt x="12914" y="3190"/>
                  </a:cubicBezTo>
                  <a:cubicBezTo>
                    <a:pt x="12053" y="3131"/>
                    <a:pt x="9473" y="639"/>
                    <a:pt x="9473" y="141"/>
                  </a:cubicBezTo>
                  <a:cubicBezTo>
                    <a:pt x="9473" y="-358"/>
                    <a:pt x="7275" y="425"/>
                    <a:pt x="6319" y="3190"/>
                  </a:cubicBezTo>
                  <a:cubicBezTo>
                    <a:pt x="5364" y="5956"/>
                    <a:pt x="1636" y="5291"/>
                    <a:pt x="1158" y="6953"/>
                  </a:cubicBezTo>
                  <a:cubicBezTo>
                    <a:pt x="680" y="8613"/>
                    <a:pt x="-658" y="10608"/>
                    <a:pt x="393" y="12104"/>
                  </a:cubicBezTo>
                  <a:cubicBezTo>
                    <a:pt x="1444" y="13600"/>
                    <a:pt x="2687" y="16423"/>
                    <a:pt x="3548" y="16756"/>
                  </a:cubicBezTo>
                  <a:cubicBezTo>
                    <a:pt x="4408" y="17089"/>
                    <a:pt x="5937" y="12602"/>
                    <a:pt x="6319" y="12269"/>
                  </a:cubicBezTo>
                  <a:cubicBezTo>
                    <a:pt x="6701" y="11937"/>
                    <a:pt x="8613" y="12104"/>
                    <a:pt x="8613" y="13267"/>
                  </a:cubicBezTo>
                  <a:cubicBezTo>
                    <a:pt x="8613" y="14430"/>
                    <a:pt x="5364" y="17420"/>
                    <a:pt x="5076" y="18084"/>
                  </a:cubicBezTo>
                  <a:cubicBezTo>
                    <a:pt x="4790" y="18750"/>
                    <a:pt x="4312" y="20245"/>
                    <a:pt x="4790" y="20411"/>
                  </a:cubicBezTo>
                  <a:cubicBezTo>
                    <a:pt x="5267" y="20578"/>
                    <a:pt x="7848" y="21242"/>
                    <a:pt x="7848" y="21242"/>
                  </a:cubicBezTo>
                  <a:close/>
                  <a:moveTo>
                    <a:pt x="7848" y="21242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61" name="AutoShape 64"/>
            <p:cNvSpPr>
              <a:spLocks/>
            </p:cNvSpPr>
            <p:nvPr/>
          </p:nvSpPr>
          <p:spPr bwMode="auto">
            <a:xfrm>
              <a:off x="4197026" y="4475826"/>
              <a:ext cx="136030" cy="133888"/>
            </a:xfrm>
            <a:custGeom>
              <a:avLst/>
              <a:gdLst/>
              <a:ahLst/>
              <a:cxnLst/>
              <a:rect l="0" t="0" r="r" b="b"/>
              <a:pathLst>
                <a:path w="20574" h="21121">
                  <a:moveTo>
                    <a:pt x="5246" y="0"/>
                  </a:moveTo>
                  <a:cubicBezTo>
                    <a:pt x="5246" y="0"/>
                    <a:pt x="3202" y="3518"/>
                    <a:pt x="4535" y="5564"/>
                  </a:cubicBezTo>
                  <a:cubicBezTo>
                    <a:pt x="5869" y="7609"/>
                    <a:pt x="2491" y="8018"/>
                    <a:pt x="2491" y="8018"/>
                  </a:cubicBezTo>
                  <a:cubicBezTo>
                    <a:pt x="2491" y="8018"/>
                    <a:pt x="-87" y="8264"/>
                    <a:pt x="2" y="8591"/>
                  </a:cubicBezTo>
                  <a:cubicBezTo>
                    <a:pt x="91" y="8918"/>
                    <a:pt x="802" y="12273"/>
                    <a:pt x="1603" y="13336"/>
                  </a:cubicBezTo>
                  <a:cubicBezTo>
                    <a:pt x="2402" y="14400"/>
                    <a:pt x="2044" y="17427"/>
                    <a:pt x="2623" y="17918"/>
                  </a:cubicBezTo>
                  <a:cubicBezTo>
                    <a:pt x="3202" y="18409"/>
                    <a:pt x="4269" y="20209"/>
                    <a:pt x="5246" y="20209"/>
                  </a:cubicBezTo>
                  <a:cubicBezTo>
                    <a:pt x="6224" y="20209"/>
                    <a:pt x="8002" y="21600"/>
                    <a:pt x="8891" y="20946"/>
                  </a:cubicBezTo>
                  <a:cubicBezTo>
                    <a:pt x="9780" y="20291"/>
                    <a:pt x="12535" y="16691"/>
                    <a:pt x="13957" y="16036"/>
                  </a:cubicBezTo>
                  <a:cubicBezTo>
                    <a:pt x="15380" y="15382"/>
                    <a:pt x="19380" y="13254"/>
                    <a:pt x="20446" y="13091"/>
                  </a:cubicBezTo>
                  <a:cubicBezTo>
                    <a:pt x="21513" y="12927"/>
                    <a:pt x="15557" y="5891"/>
                    <a:pt x="15024" y="5482"/>
                  </a:cubicBezTo>
                  <a:cubicBezTo>
                    <a:pt x="14491" y="5073"/>
                    <a:pt x="11772" y="3682"/>
                    <a:pt x="10287" y="2782"/>
                  </a:cubicBezTo>
                  <a:cubicBezTo>
                    <a:pt x="8802" y="1882"/>
                    <a:pt x="6491" y="0"/>
                    <a:pt x="6491" y="0"/>
                  </a:cubicBezTo>
                  <a:cubicBezTo>
                    <a:pt x="6491" y="0"/>
                    <a:pt x="5246" y="0"/>
                    <a:pt x="5246" y="0"/>
                  </a:cubicBezTo>
                  <a:close/>
                  <a:moveTo>
                    <a:pt x="5246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62" name="AutoShape 65"/>
            <p:cNvSpPr>
              <a:spLocks/>
            </p:cNvSpPr>
            <p:nvPr/>
          </p:nvSpPr>
          <p:spPr bwMode="auto">
            <a:xfrm>
              <a:off x="3790006" y="4270174"/>
              <a:ext cx="62660" cy="41773"/>
            </a:xfrm>
            <a:custGeom>
              <a:avLst/>
              <a:gdLst/>
              <a:ahLst/>
              <a:cxnLst/>
              <a:rect l="0" t="0" r="r" b="b"/>
              <a:pathLst>
                <a:path w="18289" h="20712">
                  <a:moveTo>
                    <a:pt x="10180" y="0"/>
                  </a:moveTo>
                  <a:cubicBezTo>
                    <a:pt x="10180" y="0"/>
                    <a:pt x="-2256" y="8837"/>
                    <a:pt x="362" y="11781"/>
                  </a:cubicBezTo>
                  <a:cubicBezTo>
                    <a:pt x="2980" y="14727"/>
                    <a:pt x="4944" y="21600"/>
                    <a:pt x="10180" y="20617"/>
                  </a:cubicBezTo>
                  <a:cubicBezTo>
                    <a:pt x="15416" y="19635"/>
                    <a:pt x="19344" y="15804"/>
                    <a:pt x="18035" y="10356"/>
                  </a:cubicBezTo>
                  <a:cubicBezTo>
                    <a:pt x="16725" y="4910"/>
                    <a:pt x="10180" y="0"/>
                    <a:pt x="10180" y="0"/>
                  </a:cubicBezTo>
                  <a:close/>
                  <a:moveTo>
                    <a:pt x="10180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  <p:sp>
          <p:nvSpPr>
            <p:cNvPr id="163" name="AutoShape 66"/>
            <p:cNvSpPr>
              <a:spLocks/>
            </p:cNvSpPr>
            <p:nvPr/>
          </p:nvSpPr>
          <p:spPr bwMode="auto">
            <a:xfrm>
              <a:off x="3725740" y="4270174"/>
              <a:ext cx="36953" cy="41773"/>
            </a:xfrm>
            <a:custGeom>
              <a:avLst/>
              <a:gdLst/>
              <a:ahLst/>
              <a:cxnLst/>
              <a:rect l="0" t="0" r="r" b="b"/>
              <a:pathLst>
                <a:path w="16908" h="20760">
                  <a:moveTo>
                    <a:pt x="15256" y="0"/>
                  </a:moveTo>
                  <a:cubicBezTo>
                    <a:pt x="15256" y="0"/>
                    <a:pt x="0" y="9819"/>
                    <a:pt x="0" y="15706"/>
                  </a:cubicBezTo>
                  <a:cubicBezTo>
                    <a:pt x="0" y="21600"/>
                    <a:pt x="7629" y="20712"/>
                    <a:pt x="7629" y="20712"/>
                  </a:cubicBezTo>
                  <a:cubicBezTo>
                    <a:pt x="7629" y="20712"/>
                    <a:pt x="21600" y="9290"/>
                    <a:pt x="15256" y="0"/>
                  </a:cubicBezTo>
                  <a:close/>
                  <a:moveTo>
                    <a:pt x="15256" y="0"/>
                  </a:moveTo>
                </a:path>
              </a:pathLst>
            </a:custGeom>
            <a:grpFill/>
            <a:ln w="1270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Gill San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78" y="-1662457"/>
            <a:ext cx="10515600" cy="1325563"/>
          </a:xfrm>
        </p:spPr>
        <p:txBody>
          <a:bodyPr/>
          <a:lstStyle/>
          <a:p>
            <a:r>
              <a:rPr lang="en-US" dirty="0" smtClean="0"/>
              <a:t>U.S. Map for Highlighting and Recoloring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73" y="-158855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California Counties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101010" y="640912"/>
            <a:ext cx="5128150" cy="5576176"/>
            <a:chOff x="11105831" y="798920"/>
            <a:chExt cx="4651174" cy="5057529"/>
          </a:xfrm>
        </p:grpSpPr>
        <p:grpSp>
          <p:nvGrpSpPr>
            <p:cNvPr id="4" name="Group 3"/>
            <p:cNvGrpSpPr/>
            <p:nvPr/>
          </p:nvGrpSpPr>
          <p:grpSpPr>
            <a:xfrm>
              <a:off x="13886816" y="811143"/>
              <a:ext cx="1854090" cy="1067316"/>
              <a:chOff x="13886816" y="811143"/>
              <a:chExt cx="1854090" cy="1067316"/>
            </a:xfrm>
          </p:grpSpPr>
          <p:sp>
            <p:nvSpPr>
              <p:cNvPr id="309" name="AutoShape 1"/>
              <p:cNvSpPr>
                <a:spLocks/>
              </p:cNvSpPr>
              <p:nvPr/>
            </p:nvSpPr>
            <p:spPr bwMode="auto">
              <a:xfrm>
                <a:off x="13948828" y="1135214"/>
                <a:ext cx="321984" cy="415299"/>
              </a:xfrm>
              <a:custGeom>
                <a:avLst/>
                <a:gdLst/>
                <a:ahLst/>
                <a:cxnLst/>
                <a:rect l="0" t="0" r="r" b="b"/>
                <a:pathLst>
                  <a:path w="21581" h="21597">
                    <a:moveTo>
                      <a:pt x="20415" y="21183"/>
                    </a:moveTo>
                    <a:cubicBezTo>
                      <a:pt x="20452" y="21173"/>
                      <a:pt x="20475" y="21164"/>
                      <a:pt x="20516" y="21164"/>
                    </a:cubicBezTo>
                    <a:cubicBezTo>
                      <a:pt x="20549" y="21164"/>
                      <a:pt x="20583" y="21166"/>
                      <a:pt x="20615" y="21164"/>
                    </a:cubicBezTo>
                    <a:cubicBezTo>
                      <a:pt x="20654" y="21161"/>
                      <a:pt x="20664" y="21145"/>
                      <a:pt x="20700" y="21133"/>
                    </a:cubicBezTo>
                    <a:cubicBezTo>
                      <a:pt x="20721" y="21127"/>
                      <a:pt x="20720" y="21138"/>
                      <a:pt x="20731" y="21120"/>
                    </a:cubicBezTo>
                    <a:cubicBezTo>
                      <a:pt x="20737" y="21109"/>
                      <a:pt x="20734" y="21086"/>
                      <a:pt x="20736" y="21075"/>
                    </a:cubicBezTo>
                    <a:cubicBezTo>
                      <a:pt x="20740" y="21050"/>
                      <a:pt x="20743" y="21023"/>
                      <a:pt x="20763" y="21002"/>
                    </a:cubicBezTo>
                    <a:cubicBezTo>
                      <a:pt x="20788" y="20978"/>
                      <a:pt x="20797" y="20965"/>
                      <a:pt x="20807" y="20936"/>
                    </a:cubicBezTo>
                    <a:cubicBezTo>
                      <a:pt x="20816" y="20911"/>
                      <a:pt x="20839" y="20889"/>
                      <a:pt x="20841" y="20861"/>
                    </a:cubicBezTo>
                    <a:cubicBezTo>
                      <a:pt x="20844" y="20805"/>
                      <a:pt x="20849" y="20746"/>
                      <a:pt x="20843" y="20690"/>
                    </a:cubicBezTo>
                    <a:cubicBezTo>
                      <a:pt x="20841" y="20670"/>
                      <a:pt x="20842" y="20657"/>
                      <a:pt x="20827" y="20640"/>
                    </a:cubicBezTo>
                    <a:cubicBezTo>
                      <a:pt x="20812" y="20624"/>
                      <a:pt x="20787" y="20616"/>
                      <a:pt x="20778" y="20597"/>
                    </a:cubicBezTo>
                    <a:cubicBezTo>
                      <a:pt x="20767" y="20576"/>
                      <a:pt x="20767" y="20557"/>
                      <a:pt x="20754" y="20536"/>
                    </a:cubicBezTo>
                    <a:cubicBezTo>
                      <a:pt x="20736" y="20506"/>
                      <a:pt x="20738" y="20493"/>
                      <a:pt x="20696" y="20489"/>
                    </a:cubicBezTo>
                    <a:cubicBezTo>
                      <a:pt x="20635" y="20485"/>
                      <a:pt x="20571" y="20497"/>
                      <a:pt x="20513" y="20484"/>
                    </a:cubicBezTo>
                    <a:cubicBezTo>
                      <a:pt x="20464" y="20473"/>
                      <a:pt x="20404" y="20423"/>
                      <a:pt x="20396" y="20383"/>
                    </a:cubicBezTo>
                    <a:cubicBezTo>
                      <a:pt x="20392" y="20358"/>
                      <a:pt x="20394" y="20333"/>
                      <a:pt x="20389" y="20309"/>
                    </a:cubicBezTo>
                    <a:cubicBezTo>
                      <a:pt x="20384" y="20284"/>
                      <a:pt x="20379" y="20249"/>
                      <a:pt x="20386" y="20223"/>
                    </a:cubicBezTo>
                    <a:cubicBezTo>
                      <a:pt x="20393" y="20193"/>
                      <a:pt x="20429" y="20175"/>
                      <a:pt x="20447" y="20149"/>
                    </a:cubicBezTo>
                    <a:cubicBezTo>
                      <a:pt x="20466" y="20122"/>
                      <a:pt x="20467" y="20088"/>
                      <a:pt x="20463" y="20058"/>
                    </a:cubicBezTo>
                    <a:cubicBezTo>
                      <a:pt x="20460" y="20035"/>
                      <a:pt x="20454" y="20037"/>
                      <a:pt x="20439" y="20022"/>
                    </a:cubicBezTo>
                    <a:cubicBezTo>
                      <a:pt x="20425" y="20009"/>
                      <a:pt x="20414" y="20001"/>
                      <a:pt x="20424" y="19982"/>
                    </a:cubicBezTo>
                    <a:cubicBezTo>
                      <a:pt x="20430" y="19969"/>
                      <a:pt x="20454" y="19965"/>
                      <a:pt x="20459" y="19955"/>
                    </a:cubicBezTo>
                    <a:cubicBezTo>
                      <a:pt x="20490" y="19895"/>
                      <a:pt x="20311" y="19870"/>
                      <a:pt x="20319" y="19807"/>
                    </a:cubicBezTo>
                    <a:cubicBezTo>
                      <a:pt x="20325" y="19758"/>
                      <a:pt x="20432" y="19748"/>
                      <a:pt x="20368" y="19695"/>
                    </a:cubicBezTo>
                    <a:cubicBezTo>
                      <a:pt x="20347" y="19677"/>
                      <a:pt x="20318" y="19648"/>
                      <a:pt x="20361" y="19631"/>
                    </a:cubicBezTo>
                    <a:cubicBezTo>
                      <a:pt x="20403" y="19615"/>
                      <a:pt x="20429" y="19641"/>
                      <a:pt x="20460" y="19603"/>
                    </a:cubicBezTo>
                    <a:cubicBezTo>
                      <a:pt x="20479" y="19579"/>
                      <a:pt x="20503" y="19570"/>
                      <a:pt x="20524" y="19549"/>
                    </a:cubicBezTo>
                    <a:cubicBezTo>
                      <a:pt x="20550" y="19524"/>
                      <a:pt x="20528" y="19494"/>
                      <a:pt x="20547" y="19467"/>
                    </a:cubicBezTo>
                    <a:cubicBezTo>
                      <a:pt x="20562" y="19447"/>
                      <a:pt x="20598" y="19435"/>
                      <a:pt x="20618" y="19415"/>
                    </a:cubicBezTo>
                    <a:cubicBezTo>
                      <a:pt x="20650" y="19381"/>
                      <a:pt x="20663" y="19348"/>
                      <a:pt x="20679" y="19309"/>
                    </a:cubicBezTo>
                    <a:cubicBezTo>
                      <a:pt x="20693" y="19276"/>
                      <a:pt x="20696" y="19247"/>
                      <a:pt x="20696" y="19212"/>
                    </a:cubicBezTo>
                    <a:cubicBezTo>
                      <a:pt x="20696" y="19164"/>
                      <a:pt x="20678" y="19071"/>
                      <a:pt x="20716" y="19034"/>
                    </a:cubicBezTo>
                    <a:cubicBezTo>
                      <a:pt x="20758" y="18994"/>
                      <a:pt x="20812" y="18960"/>
                      <a:pt x="20856" y="18923"/>
                    </a:cubicBezTo>
                    <a:cubicBezTo>
                      <a:pt x="20908" y="18880"/>
                      <a:pt x="20864" y="18839"/>
                      <a:pt x="20855" y="18793"/>
                    </a:cubicBezTo>
                    <a:cubicBezTo>
                      <a:pt x="20850" y="18767"/>
                      <a:pt x="20857" y="18738"/>
                      <a:pt x="20845" y="18713"/>
                    </a:cubicBezTo>
                    <a:cubicBezTo>
                      <a:pt x="20833" y="18686"/>
                      <a:pt x="20818" y="18671"/>
                      <a:pt x="20813" y="18640"/>
                    </a:cubicBezTo>
                    <a:cubicBezTo>
                      <a:pt x="20806" y="18598"/>
                      <a:pt x="20770" y="18561"/>
                      <a:pt x="20764" y="18519"/>
                    </a:cubicBezTo>
                    <a:cubicBezTo>
                      <a:pt x="20759" y="18482"/>
                      <a:pt x="20767" y="18437"/>
                      <a:pt x="20770" y="18399"/>
                    </a:cubicBezTo>
                    <a:cubicBezTo>
                      <a:pt x="20773" y="18374"/>
                      <a:pt x="20777" y="18366"/>
                      <a:pt x="20796" y="18347"/>
                    </a:cubicBezTo>
                    <a:cubicBezTo>
                      <a:pt x="20815" y="18328"/>
                      <a:pt x="20827" y="18307"/>
                      <a:pt x="20847" y="18289"/>
                    </a:cubicBezTo>
                    <a:cubicBezTo>
                      <a:pt x="20882" y="18257"/>
                      <a:pt x="20941" y="18247"/>
                      <a:pt x="20978" y="18214"/>
                    </a:cubicBezTo>
                    <a:cubicBezTo>
                      <a:pt x="21018" y="18177"/>
                      <a:pt x="20996" y="18139"/>
                      <a:pt x="20996" y="18094"/>
                    </a:cubicBezTo>
                    <a:cubicBezTo>
                      <a:pt x="20996" y="18062"/>
                      <a:pt x="20992" y="18049"/>
                      <a:pt x="21028" y="18032"/>
                    </a:cubicBezTo>
                    <a:cubicBezTo>
                      <a:pt x="21061" y="18017"/>
                      <a:pt x="21086" y="18012"/>
                      <a:pt x="21110" y="17988"/>
                    </a:cubicBezTo>
                    <a:cubicBezTo>
                      <a:pt x="21149" y="17949"/>
                      <a:pt x="21205" y="17927"/>
                      <a:pt x="21254" y="17897"/>
                    </a:cubicBezTo>
                    <a:cubicBezTo>
                      <a:pt x="21301" y="17868"/>
                      <a:pt x="21321" y="17827"/>
                      <a:pt x="21368" y="17797"/>
                    </a:cubicBezTo>
                    <a:cubicBezTo>
                      <a:pt x="21411" y="17767"/>
                      <a:pt x="21455" y="17739"/>
                      <a:pt x="21490" y="17703"/>
                    </a:cubicBezTo>
                    <a:cubicBezTo>
                      <a:pt x="21514" y="17679"/>
                      <a:pt x="21560" y="17656"/>
                      <a:pt x="21576" y="17629"/>
                    </a:cubicBezTo>
                    <a:cubicBezTo>
                      <a:pt x="21589" y="17607"/>
                      <a:pt x="21576" y="17564"/>
                      <a:pt x="21572" y="17541"/>
                    </a:cubicBezTo>
                    <a:cubicBezTo>
                      <a:pt x="21560" y="17473"/>
                      <a:pt x="21491" y="17438"/>
                      <a:pt x="21422" y="17405"/>
                    </a:cubicBezTo>
                    <a:cubicBezTo>
                      <a:pt x="21345" y="17370"/>
                      <a:pt x="21281" y="17320"/>
                      <a:pt x="21203" y="17283"/>
                    </a:cubicBezTo>
                    <a:cubicBezTo>
                      <a:pt x="21172" y="17269"/>
                      <a:pt x="21134" y="17253"/>
                      <a:pt x="21106" y="17234"/>
                    </a:cubicBezTo>
                    <a:cubicBezTo>
                      <a:pt x="21076" y="17214"/>
                      <a:pt x="21082" y="17194"/>
                      <a:pt x="21080" y="17165"/>
                    </a:cubicBezTo>
                    <a:cubicBezTo>
                      <a:pt x="21077" y="17107"/>
                      <a:pt x="21059" y="17064"/>
                      <a:pt x="21031" y="17012"/>
                    </a:cubicBezTo>
                    <a:cubicBezTo>
                      <a:pt x="21019" y="16989"/>
                      <a:pt x="21003" y="16969"/>
                      <a:pt x="20990" y="16946"/>
                    </a:cubicBezTo>
                    <a:cubicBezTo>
                      <a:pt x="20968" y="16910"/>
                      <a:pt x="20973" y="16874"/>
                      <a:pt x="20949" y="16839"/>
                    </a:cubicBezTo>
                    <a:cubicBezTo>
                      <a:pt x="20928" y="16808"/>
                      <a:pt x="20925" y="16775"/>
                      <a:pt x="20925" y="16741"/>
                    </a:cubicBezTo>
                    <a:cubicBezTo>
                      <a:pt x="20925" y="16688"/>
                      <a:pt x="20919" y="16658"/>
                      <a:pt x="20873" y="16620"/>
                    </a:cubicBezTo>
                    <a:cubicBezTo>
                      <a:pt x="20824" y="16578"/>
                      <a:pt x="20782" y="16534"/>
                      <a:pt x="20752" y="16484"/>
                    </a:cubicBezTo>
                    <a:cubicBezTo>
                      <a:pt x="20723" y="16437"/>
                      <a:pt x="20657" y="16406"/>
                      <a:pt x="20611" y="16368"/>
                    </a:cubicBezTo>
                    <a:cubicBezTo>
                      <a:pt x="20570" y="16335"/>
                      <a:pt x="20542" y="16294"/>
                      <a:pt x="20505" y="16259"/>
                    </a:cubicBezTo>
                    <a:cubicBezTo>
                      <a:pt x="20464" y="16219"/>
                      <a:pt x="20488" y="16175"/>
                      <a:pt x="20492" y="16127"/>
                    </a:cubicBezTo>
                    <a:cubicBezTo>
                      <a:pt x="20495" y="16073"/>
                      <a:pt x="20522" y="15993"/>
                      <a:pt x="20471" y="15951"/>
                    </a:cubicBezTo>
                    <a:cubicBezTo>
                      <a:pt x="20458" y="15941"/>
                      <a:pt x="20445" y="15930"/>
                      <a:pt x="20432" y="15920"/>
                    </a:cubicBezTo>
                    <a:cubicBezTo>
                      <a:pt x="20384" y="15881"/>
                      <a:pt x="20336" y="15842"/>
                      <a:pt x="20288" y="15803"/>
                    </a:cubicBezTo>
                    <a:cubicBezTo>
                      <a:pt x="20214" y="15743"/>
                      <a:pt x="20140" y="15684"/>
                      <a:pt x="20066" y="15624"/>
                    </a:cubicBezTo>
                    <a:cubicBezTo>
                      <a:pt x="19970" y="15545"/>
                      <a:pt x="19873" y="15467"/>
                      <a:pt x="19776" y="15389"/>
                    </a:cubicBezTo>
                    <a:cubicBezTo>
                      <a:pt x="19658" y="15293"/>
                      <a:pt x="19540" y="15198"/>
                      <a:pt x="19422" y="15102"/>
                    </a:cubicBezTo>
                    <a:cubicBezTo>
                      <a:pt x="19285" y="14991"/>
                      <a:pt x="19148" y="14881"/>
                      <a:pt x="19011" y="14770"/>
                    </a:cubicBezTo>
                    <a:cubicBezTo>
                      <a:pt x="18858" y="14646"/>
                      <a:pt x="18705" y="14522"/>
                      <a:pt x="18551" y="14398"/>
                    </a:cubicBezTo>
                    <a:cubicBezTo>
                      <a:pt x="18384" y="14262"/>
                      <a:pt x="18216" y="14126"/>
                      <a:pt x="18049" y="13990"/>
                    </a:cubicBezTo>
                    <a:cubicBezTo>
                      <a:pt x="17869" y="13845"/>
                      <a:pt x="17689" y="13700"/>
                      <a:pt x="17509" y="13554"/>
                    </a:cubicBezTo>
                    <a:cubicBezTo>
                      <a:pt x="17320" y="13401"/>
                      <a:pt x="17130" y="13247"/>
                      <a:pt x="16940" y="13094"/>
                    </a:cubicBezTo>
                    <a:cubicBezTo>
                      <a:pt x="16743" y="12934"/>
                      <a:pt x="16546" y="12774"/>
                      <a:pt x="16348" y="12615"/>
                    </a:cubicBezTo>
                    <a:cubicBezTo>
                      <a:pt x="16146" y="12451"/>
                      <a:pt x="15943" y="12287"/>
                      <a:pt x="15741" y="12123"/>
                    </a:cubicBezTo>
                    <a:cubicBezTo>
                      <a:pt x="15535" y="11957"/>
                      <a:pt x="15329" y="11790"/>
                      <a:pt x="15124" y="11623"/>
                    </a:cubicBezTo>
                    <a:cubicBezTo>
                      <a:pt x="14917" y="11456"/>
                      <a:pt x="14710" y="11289"/>
                      <a:pt x="14504" y="11122"/>
                    </a:cubicBezTo>
                    <a:cubicBezTo>
                      <a:pt x="14298" y="10956"/>
                      <a:pt x="14093" y="10789"/>
                      <a:pt x="13888" y="10623"/>
                    </a:cubicBezTo>
                    <a:cubicBezTo>
                      <a:pt x="13686" y="10460"/>
                      <a:pt x="13484" y="10297"/>
                      <a:pt x="13282" y="10133"/>
                    </a:cubicBezTo>
                    <a:cubicBezTo>
                      <a:pt x="13086" y="9975"/>
                      <a:pt x="12891" y="9816"/>
                      <a:pt x="12694" y="9658"/>
                    </a:cubicBezTo>
                    <a:cubicBezTo>
                      <a:pt x="12507" y="9506"/>
                      <a:pt x="12319" y="9354"/>
                      <a:pt x="12131" y="9201"/>
                    </a:cubicBezTo>
                    <a:cubicBezTo>
                      <a:pt x="11953" y="9058"/>
                      <a:pt x="11776" y="8914"/>
                      <a:pt x="11598" y="8770"/>
                    </a:cubicBezTo>
                    <a:cubicBezTo>
                      <a:pt x="11433" y="8637"/>
                      <a:pt x="11267" y="8503"/>
                      <a:pt x="11103" y="8369"/>
                    </a:cubicBezTo>
                    <a:cubicBezTo>
                      <a:pt x="10953" y="8248"/>
                      <a:pt x="10802" y="8126"/>
                      <a:pt x="10652" y="8004"/>
                    </a:cubicBezTo>
                    <a:cubicBezTo>
                      <a:pt x="10518" y="7896"/>
                      <a:pt x="10385" y="7789"/>
                      <a:pt x="10252" y="7681"/>
                    </a:cubicBezTo>
                    <a:cubicBezTo>
                      <a:pt x="10137" y="7588"/>
                      <a:pt x="10023" y="7496"/>
                      <a:pt x="9909" y="7404"/>
                    </a:cubicBezTo>
                    <a:cubicBezTo>
                      <a:pt x="9817" y="7328"/>
                      <a:pt x="9724" y="7253"/>
                      <a:pt x="9631" y="7179"/>
                    </a:cubicBezTo>
                    <a:cubicBezTo>
                      <a:pt x="9562" y="7123"/>
                      <a:pt x="9493" y="7067"/>
                      <a:pt x="9424" y="7011"/>
                    </a:cubicBezTo>
                    <a:cubicBezTo>
                      <a:pt x="9381" y="6976"/>
                      <a:pt x="9338" y="6941"/>
                      <a:pt x="9295" y="6907"/>
                    </a:cubicBezTo>
                    <a:cubicBezTo>
                      <a:pt x="9281" y="6895"/>
                      <a:pt x="9266" y="6883"/>
                      <a:pt x="9251" y="6871"/>
                    </a:cubicBezTo>
                    <a:lnTo>
                      <a:pt x="9258" y="4"/>
                    </a:lnTo>
                    <a:lnTo>
                      <a:pt x="440" y="0"/>
                    </a:lnTo>
                    <a:cubicBezTo>
                      <a:pt x="449" y="15"/>
                      <a:pt x="455" y="32"/>
                      <a:pt x="459" y="47"/>
                    </a:cubicBezTo>
                    <a:cubicBezTo>
                      <a:pt x="477" y="117"/>
                      <a:pt x="468" y="197"/>
                      <a:pt x="459" y="267"/>
                    </a:cubicBezTo>
                    <a:cubicBezTo>
                      <a:pt x="454" y="302"/>
                      <a:pt x="454" y="336"/>
                      <a:pt x="437" y="368"/>
                    </a:cubicBezTo>
                    <a:cubicBezTo>
                      <a:pt x="413" y="417"/>
                      <a:pt x="347" y="451"/>
                      <a:pt x="361" y="505"/>
                    </a:cubicBezTo>
                    <a:cubicBezTo>
                      <a:pt x="370" y="537"/>
                      <a:pt x="390" y="548"/>
                      <a:pt x="424" y="563"/>
                    </a:cubicBezTo>
                    <a:cubicBezTo>
                      <a:pt x="463" y="580"/>
                      <a:pt x="492" y="596"/>
                      <a:pt x="517" y="627"/>
                    </a:cubicBezTo>
                    <a:cubicBezTo>
                      <a:pt x="547" y="666"/>
                      <a:pt x="552" y="712"/>
                      <a:pt x="569" y="755"/>
                    </a:cubicBezTo>
                    <a:cubicBezTo>
                      <a:pt x="588" y="803"/>
                      <a:pt x="615" y="849"/>
                      <a:pt x="633" y="898"/>
                    </a:cubicBezTo>
                    <a:cubicBezTo>
                      <a:pt x="665" y="982"/>
                      <a:pt x="708" y="1062"/>
                      <a:pt x="739" y="1147"/>
                    </a:cubicBezTo>
                    <a:cubicBezTo>
                      <a:pt x="766" y="1221"/>
                      <a:pt x="785" y="1300"/>
                      <a:pt x="784" y="1378"/>
                    </a:cubicBezTo>
                    <a:cubicBezTo>
                      <a:pt x="783" y="1406"/>
                      <a:pt x="773" y="1421"/>
                      <a:pt x="757" y="1447"/>
                    </a:cubicBezTo>
                    <a:cubicBezTo>
                      <a:pt x="735" y="1480"/>
                      <a:pt x="726" y="1516"/>
                      <a:pt x="713" y="1552"/>
                    </a:cubicBezTo>
                    <a:cubicBezTo>
                      <a:pt x="700" y="1587"/>
                      <a:pt x="689" y="1624"/>
                      <a:pt x="681" y="1661"/>
                    </a:cubicBezTo>
                    <a:cubicBezTo>
                      <a:pt x="670" y="1708"/>
                      <a:pt x="651" y="1751"/>
                      <a:pt x="633" y="1798"/>
                    </a:cubicBezTo>
                    <a:cubicBezTo>
                      <a:pt x="619" y="1834"/>
                      <a:pt x="598" y="1866"/>
                      <a:pt x="593" y="1905"/>
                    </a:cubicBezTo>
                    <a:cubicBezTo>
                      <a:pt x="589" y="1933"/>
                      <a:pt x="586" y="1963"/>
                      <a:pt x="582" y="1992"/>
                    </a:cubicBezTo>
                    <a:cubicBezTo>
                      <a:pt x="578" y="2023"/>
                      <a:pt x="573" y="2063"/>
                      <a:pt x="579" y="2094"/>
                    </a:cubicBezTo>
                    <a:cubicBezTo>
                      <a:pt x="584" y="2120"/>
                      <a:pt x="610" y="2141"/>
                      <a:pt x="621" y="2166"/>
                    </a:cubicBezTo>
                    <a:cubicBezTo>
                      <a:pt x="648" y="2227"/>
                      <a:pt x="633" y="2264"/>
                      <a:pt x="611" y="2325"/>
                    </a:cubicBezTo>
                    <a:cubicBezTo>
                      <a:pt x="586" y="2391"/>
                      <a:pt x="577" y="2469"/>
                      <a:pt x="590" y="2538"/>
                    </a:cubicBezTo>
                    <a:cubicBezTo>
                      <a:pt x="597" y="2572"/>
                      <a:pt x="599" y="2603"/>
                      <a:pt x="636" y="2626"/>
                    </a:cubicBezTo>
                    <a:cubicBezTo>
                      <a:pt x="669" y="2647"/>
                      <a:pt x="692" y="2663"/>
                      <a:pt x="685" y="2702"/>
                    </a:cubicBezTo>
                    <a:cubicBezTo>
                      <a:pt x="679" y="2740"/>
                      <a:pt x="646" y="2733"/>
                      <a:pt x="608" y="2738"/>
                    </a:cubicBezTo>
                    <a:cubicBezTo>
                      <a:pt x="564" y="2744"/>
                      <a:pt x="539" y="2766"/>
                      <a:pt x="516" y="2794"/>
                    </a:cubicBezTo>
                    <a:cubicBezTo>
                      <a:pt x="501" y="2811"/>
                      <a:pt x="498" y="2827"/>
                      <a:pt x="489" y="2846"/>
                    </a:cubicBezTo>
                    <a:cubicBezTo>
                      <a:pt x="476" y="2868"/>
                      <a:pt x="454" y="2883"/>
                      <a:pt x="449" y="2908"/>
                    </a:cubicBezTo>
                    <a:cubicBezTo>
                      <a:pt x="442" y="2944"/>
                      <a:pt x="465" y="2948"/>
                      <a:pt x="488" y="2971"/>
                    </a:cubicBezTo>
                    <a:cubicBezTo>
                      <a:pt x="502" y="2986"/>
                      <a:pt x="502" y="3004"/>
                      <a:pt x="501" y="3023"/>
                    </a:cubicBezTo>
                    <a:cubicBezTo>
                      <a:pt x="469" y="3028"/>
                      <a:pt x="418" y="3036"/>
                      <a:pt x="385" y="3029"/>
                    </a:cubicBezTo>
                    <a:cubicBezTo>
                      <a:pt x="350" y="3021"/>
                      <a:pt x="320" y="2987"/>
                      <a:pt x="282" y="3021"/>
                    </a:cubicBezTo>
                    <a:cubicBezTo>
                      <a:pt x="257" y="3042"/>
                      <a:pt x="265" y="3085"/>
                      <a:pt x="262" y="3112"/>
                    </a:cubicBezTo>
                    <a:cubicBezTo>
                      <a:pt x="258" y="3145"/>
                      <a:pt x="261" y="3185"/>
                      <a:pt x="243" y="3215"/>
                    </a:cubicBezTo>
                    <a:cubicBezTo>
                      <a:pt x="229" y="3239"/>
                      <a:pt x="205" y="3250"/>
                      <a:pt x="180" y="3267"/>
                    </a:cubicBezTo>
                    <a:cubicBezTo>
                      <a:pt x="114" y="3313"/>
                      <a:pt x="125" y="3364"/>
                      <a:pt x="92" y="3423"/>
                    </a:cubicBezTo>
                    <a:cubicBezTo>
                      <a:pt x="69" y="3466"/>
                      <a:pt x="11" y="3495"/>
                      <a:pt x="1" y="3543"/>
                    </a:cubicBezTo>
                    <a:cubicBezTo>
                      <a:pt x="-11" y="3606"/>
                      <a:pt x="81" y="3634"/>
                      <a:pt x="103" y="3682"/>
                    </a:cubicBezTo>
                    <a:cubicBezTo>
                      <a:pt x="110" y="3697"/>
                      <a:pt x="121" y="3714"/>
                      <a:pt x="124" y="3730"/>
                    </a:cubicBezTo>
                    <a:cubicBezTo>
                      <a:pt x="128" y="3746"/>
                      <a:pt x="121" y="3761"/>
                      <a:pt x="127" y="3777"/>
                    </a:cubicBezTo>
                    <a:cubicBezTo>
                      <a:pt x="137" y="3801"/>
                      <a:pt x="163" y="3816"/>
                      <a:pt x="166" y="3843"/>
                    </a:cubicBezTo>
                    <a:cubicBezTo>
                      <a:pt x="174" y="3893"/>
                      <a:pt x="137" y="3943"/>
                      <a:pt x="166" y="3992"/>
                    </a:cubicBezTo>
                    <a:cubicBezTo>
                      <a:pt x="192" y="4035"/>
                      <a:pt x="252" y="4040"/>
                      <a:pt x="303" y="4054"/>
                    </a:cubicBezTo>
                    <a:cubicBezTo>
                      <a:pt x="370" y="4072"/>
                      <a:pt x="387" y="4102"/>
                      <a:pt x="411" y="4150"/>
                    </a:cubicBezTo>
                    <a:cubicBezTo>
                      <a:pt x="423" y="4175"/>
                      <a:pt x="447" y="4197"/>
                      <a:pt x="473" y="4213"/>
                    </a:cubicBezTo>
                    <a:cubicBezTo>
                      <a:pt x="508" y="4233"/>
                      <a:pt x="554" y="4247"/>
                      <a:pt x="586" y="4270"/>
                    </a:cubicBezTo>
                    <a:cubicBezTo>
                      <a:pt x="621" y="4295"/>
                      <a:pt x="649" y="4328"/>
                      <a:pt x="682" y="4354"/>
                    </a:cubicBezTo>
                    <a:cubicBezTo>
                      <a:pt x="707" y="4375"/>
                      <a:pt x="737" y="4398"/>
                      <a:pt x="748" y="4427"/>
                    </a:cubicBezTo>
                    <a:cubicBezTo>
                      <a:pt x="761" y="4463"/>
                      <a:pt x="740" y="4480"/>
                      <a:pt x="784" y="4504"/>
                    </a:cubicBezTo>
                    <a:cubicBezTo>
                      <a:pt x="813" y="4519"/>
                      <a:pt x="832" y="4527"/>
                      <a:pt x="854" y="4550"/>
                    </a:cubicBezTo>
                    <a:cubicBezTo>
                      <a:pt x="877" y="4575"/>
                      <a:pt x="888" y="4605"/>
                      <a:pt x="911" y="4629"/>
                    </a:cubicBezTo>
                    <a:cubicBezTo>
                      <a:pt x="960" y="4680"/>
                      <a:pt x="1026" y="4717"/>
                      <a:pt x="1090" y="4756"/>
                    </a:cubicBezTo>
                    <a:cubicBezTo>
                      <a:pt x="1127" y="4777"/>
                      <a:pt x="1139" y="4797"/>
                      <a:pt x="1141" y="4833"/>
                    </a:cubicBezTo>
                    <a:cubicBezTo>
                      <a:pt x="1143" y="4874"/>
                      <a:pt x="1160" y="4884"/>
                      <a:pt x="1183" y="4920"/>
                    </a:cubicBezTo>
                    <a:cubicBezTo>
                      <a:pt x="1220" y="4976"/>
                      <a:pt x="1256" y="5024"/>
                      <a:pt x="1263" y="5089"/>
                    </a:cubicBezTo>
                    <a:cubicBezTo>
                      <a:pt x="1271" y="5152"/>
                      <a:pt x="1249" y="5220"/>
                      <a:pt x="1282" y="5278"/>
                    </a:cubicBezTo>
                    <a:cubicBezTo>
                      <a:pt x="1306" y="5319"/>
                      <a:pt x="1345" y="5350"/>
                      <a:pt x="1369" y="5391"/>
                    </a:cubicBezTo>
                    <a:cubicBezTo>
                      <a:pt x="1398" y="5439"/>
                      <a:pt x="1398" y="5490"/>
                      <a:pt x="1402" y="5542"/>
                    </a:cubicBezTo>
                    <a:cubicBezTo>
                      <a:pt x="1405" y="5592"/>
                      <a:pt x="1383" y="5613"/>
                      <a:pt x="1349" y="5650"/>
                    </a:cubicBezTo>
                    <a:cubicBezTo>
                      <a:pt x="1321" y="5682"/>
                      <a:pt x="1330" y="5718"/>
                      <a:pt x="1330" y="5754"/>
                    </a:cubicBezTo>
                    <a:cubicBezTo>
                      <a:pt x="1331" y="5800"/>
                      <a:pt x="1324" y="5846"/>
                      <a:pt x="1330" y="5892"/>
                    </a:cubicBezTo>
                    <a:cubicBezTo>
                      <a:pt x="1334" y="5918"/>
                      <a:pt x="1341" y="5942"/>
                      <a:pt x="1321" y="5964"/>
                    </a:cubicBezTo>
                    <a:cubicBezTo>
                      <a:pt x="1303" y="5983"/>
                      <a:pt x="1269" y="5980"/>
                      <a:pt x="1247" y="5997"/>
                    </a:cubicBezTo>
                    <a:cubicBezTo>
                      <a:pt x="1213" y="6022"/>
                      <a:pt x="1230" y="6058"/>
                      <a:pt x="1257" y="6082"/>
                    </a:cubicBezTo>
                    <a:cubicBezTo>
                      <a:pt x="1298" y="6117"/>
                      <a:pt x="1326" y="6142"/>
                      <a:pt x="1348" y="6188"/>
                    </a:cubicBezTo>
                    <a:cubicBezTo>
                      <a:pt x="1366" y="6226"/>
                      <a:pt x="1372" y="6267"/>
                      <a:pt x="1387" y="6306"/>
                    </a:cubicBezTo>
                    <a:cubicBezTo>
                      <a:pt x="1418" y="6392"/>
                      <a:pt x="1459" y="6476"/>
                      <a:pt x="1501" y="6559"/>
                    </a:cubicBezTo>
                    <a:cubicBezTo>
                      <a:pt x="1536" y="6626"/>
                      <a:pt x="1553" y="6708"/>
                      <a:pt x="1571" y="6780"/>
                    </a:cubicBezTo>
                    <a:cubicBezTo>
                      <a:pt x="1579" y="6810"/>
                      <a:pt x="1593" y="6850"/>
                      <a:pt x="1566" y="6875"/>
                    </a:cubicBezTo>
                    <a:cubicBezTo>
                      <a:pt x="1547" y="6893"/>
                      <a:pt x="1514" y="6906"/>
                      <a:pt x="1492" y="6922"/>
                    </a:cubicBezTo>
                    <a:cubicBezTo>
                      <a:pt x="1451" y="6954"/>
                      <a:pt x="1410" y="6996"/>
                      <a:pt x="1433" y="7043"/>
                    </a:cubicBezTo>
                    <a:cubicBezTo>
                      <a:pt x="1446" y="7072"/>
                      <a:pt x="1475" y="7094"/>
                      <a:pt x="1508" y="7110"/>
                    </a:cubicBezTo>
                    <a:cubicBezTo>
                      <a:pt x="1587" y="7147"/>
                      <a:pt x="1650" y="7193"/>
                      <a:pt x="1730" y="7227"/>
                    </a:cubicBezTo>
                    <a:cubicBezTo>
                      <a:pt x="1773" y="7246"/>
                      <a:pt x="1813" y="7271"/>
                      <a:pt x="1843" y="7301"/>
                    </a:cubicBezTo>
                    <a:cubicBezTo>
                      <a:pt x="1903" y="7361"/>
                      <a:pt x="1968" y="7420"/>
                      <a:pt x="2020" y="7485"/>
                    </a:cubicBezTo>
                    <a:cubicBezTo>
                      <a:pt x="2074" y="7552"/>
                      <a:pt x="2100" y="7631"/>
                      <a:pt x="2158" y="7695"/>
                    </a:cubicBezTo>
                    <a:cubicBezTo>
                      <a:pt x="2218" y="7763"/>
                      <a:pt x="2287" y="7820"/>
                      <a:pt x="2358" y="7879"/>
                    </a:cubicBezTo>
                    <a:cubicBezTo>
                      <a:pt x="2385" y="7902"/>
                      <a:pt x="2413" y="7922"/>
                      <a:pt x="2439" y="7944"/>
                    </a:cubicBezTo>
                    <a:cubicBezTo>
                      <a:pt x="2466" y="7967"/>
                      <a:pt x="2488" y="7996"/>
                      <a:pt x="2517" y="8016"/>
                    </a:cubicBezTo>
                    <a:cubicBezTo>
                      <a:pt x="2543" y="8034"/>
                      <a:pt x="2576" y="8043"/>
                      <a:pt x="2605" y="8056"/>
                    </a:cubicBezTo>
                    <a:cubicBezTo>
                      <a:pt x="2641" y="8073"/>
                      <a:pt x="2664" y="8093"/>
                      <a:pt x="2689" y="8119"/>
                    </a:cubicBezTo>
                    <a:cubicBezTo>
                      <a:pt x="2750" y="8182"/>
                      <a:pt x="2790" y="8252"/>
                      <a:pt x="2835" y="8323"/>
                    </a:cubicBezTo>
                    <a:cubicBezTo>
                      <a:pt x="2852" y="8349"/>
                      <a:pt x="2864" y="8377"/>
                      <a:pt x="2881" y="8405"/>
                    </a:cubicBezTo>
                    <a:cubicBezTo>
                      <a:pt x="2910" y="8450"/>
                      <a:pt x="2944" y="8471"/>
                      <a:pt x="2991" y="8504"/>
                    </a:cubicBezTo>
                    <a:cubicBezTo>
                      <a:pt x="3012" y="8518"/>
                      <a:pt x="3038" y="8528"/>
                      <a:pt x="3053" y="8545"/>
                    </a:cubicBezTo>
                    <a:cubicBezTo>
                      <a:pt x="3072" y="8569"/>
                      <a:pt x="3078" y="8601"/>
                      <a:pt x="3096" y="8626"/>
                    </a:cubicBezTo>
                    <a:cubicBezTo>
                      <a:pt x="3119" y="8660"/>
                      <a:pt x="3148" y="8682"/>
                      <a:pt x="3183" y="8709"/>
                    </a:cubicBezTo>
                    <a:cubicBezTo>
                      <a:pt x="3206" y="8727"/>
                      <a:pt x="3223" y="8744"/>
                      <a:pt x="3230" y="8769"/>
                    </a:cubicBezTo>
                    <a:cubicBezTo>
                      <a:pt x="3242" y="8810"/>
                      <a:pt x="3227" y="8805"/>
                      <a:pt x="3188" y="8816"/>
                    </a:cubicBezTo>
                    <a:cubicBezTo>
                      <a:pt x="3150" y="8827"/>
                      <a:pt x="3140" y="8860"/>
                      <a:pt x="3117" y="8885"/>
                    </a:cubicBezTo>
                    <a:cubicBezTo>
                      <a:pt x="3104" y="8899"/>
                      <a:pt x="3081" y="8911"/>
                      <a:pt x="3071" y="8926"/>
                    </a:cubicBezTo>
                    <a:cubicBezTo>
                      <a:pt x="3061" y="8940"/>
                      <a:pt x="3065" y="8954"/>
                      <a:pt x="3058" y="8967"/>
                    </a:cubicBezTo>
                    <a:cubicBezTo>
                      <a:pt x="3040" y="8996"/>
                      <a:pt x="2915" y="9059"/>
                      <a:pt x="3005" y="9092"/>
                    </a:cubicBezTo>
                    <a:cubicBezTo>
                      <a:pt x="3034" y="9103"/>
                      <a:pt x="3085" y="9105"/>
                      <a:pt x="3117" y="9109"/>
                    </a:cubicBezTo>
                    <a:cubicBezTo>
                      <a:pt x="3153" y="9113"/>
                      <a:pt x="3185" y="9105"/>
                      <a:pt x="3219" y="9096"/>
                    </a:cubicBezTo>
                    <a:cubicBezTo>
                      <a:pt x="3258" y="9086"/>
                      <a:pt x="3267" y="9078"/>
                      <a:pt x="3307" y="9093"/>
                    </a:cubicBezTo>
                    <a:cubicBezTo>
                      <a:pt x="3371" y="9117"/>
                      <a:pt x="3442" y="9166"/>
                      <a:pt x="3491" y="9206"/>
                    </a:cubicBezTo>
                    <a:cubicBezTo>
                      <a:pt x="3517" y="9227"/>
                      <a:pt x="3534" y="9252"/>
                      <a:pt x="3558" y="9276"/>
                    </a:cubicBezTo>
                    <a:cubicBezTo>
                      <a:pt x="3584" y="9302"/>
                      <a:pt x="3619" y="9308"/>
                      <a:pt x="3650" y="9326"/>
                    </a:cubicBezTo>
                    <a:cubicBezTo>
                      <a:pt x="3688" y="9348"/>
                      <a:pt x="3721" y="9373"/>
                      <a:pt x="3760" y="9395"/>
                    </a:cubicBezTo>
                    <a:cubicBezTo>
                      <a:pt x="3798" y="9416"/>
                      <a:pt x="3832" y="9441"/>
                      <a:pt x="3872" y="9460"/>
                    </a:cubicBezTo>
                    <a:cubicBezTo>
                      <a:pt x="3897" y="9473"/>
                      <a:pt x="3938" y="9502"/>
                      <a:pt x="3971" y="9496"/>
                    </a:cubicBezTo>
                    <a:cubicBezTo>
                      <a:pt x="4012" y="9488"/>
                      <a:pt x="3996" y="9431"/>
                      <a:pt x="3999" y="9403"/>
                    </a:cubicBezTo>
                    <a:cubicBezTo>
                      <a:pt x="4004" y="9363"/>
                      <a:pt x="4022" y="9325"/>
                      <a:pt x="4030" y="9286"/>
                    </a:cubicBezTo>
                    <a:cubicBezTo>
                      <a:pt x="4052" y="9196"/>
                      <a:pt x="4051" y="9104"/>
                      <a:pt x="4063" y="9013"/>
                    </a:cubicBezTo>
                    <a:cubicBezTo>
                      <a:pt x="4070" y="8953"/>
                      <a:pt x="4087" y="8873"/>
                      <a:pt x="4162" y="8843"/>
                    </a:cubicBezTo>
                    <a:cubicBezTo>
                      <a:pt x="4237" y="8813"/>
                      <a:pt x="4362" y="8802"/>
                      <a:pt x="4443" y="8822"/>
                    </a:cubicBezTo>
                    <a:cubicBezTo>
                      <a:pt x="4535" y="8844"/>
                      <a:pt x="4543" y="8931"/>
                      <a:pt x="4635" y="8947"/>
                    </a:cubicBezTo>
                    <a:cubicBezTo>
                      <a:pt x="4716" y="8962"/>
                      <a:pt x="4756" y="8901"/>
                      <a:pt x="4822" y="8882"/>
                    </a:cubicBezTo>
                    <a:cubicBezTo>
                      <a:pt x="4858" y="8872"/>
                      <a:pt x="4907" y="8860"/>
                      <a:pt x="4945" y="8857"/>
                    </a:cubicBezTo>
                    <a:cubicBezTo>
                      <a:pt x="4998" y="8853"/>
                      <a:pt x="5042" y="8855"/>
                      <a:pt x="5078" y="8887"/>
                    </a:cubicBezTo>
                    <a:cubicBezTo>
                      <a:pt x="5113" y="8920"/>
                      <a:pt x="5127" y="8941"/>
                      <a:pt x="5185" y="8953"/>
                    </a:cubicBezTo>
                    <a:cubicBezTo>
                      <a:pt x="5233" y="8963"/>
                      <a:pt x="5316" y="8982"/>
                      <a:pt x="5365" y="8975"/>
                    </a:cubicBezTo>
                    <a:cubicBezTo>
                      <a:pt x="5398" y="8970"/>
                      <a:pt x="5427" y="8954"/>
                      <a:pt x="5457" y="8944"/>
                    </a:cubicBezTo>
                    <a:cubicBezTo>
                      <a:pt x="5501" y="8930"/>
                      <a:pt x="5550" y="8942"/>
                      <a:pt x="5598" y="8937"/>
                    </a:cubicBezTo>
                    <a:cubicBezTo>
                      <a:pt x="5662" y="8930"/>
                      <a:pt x="5695" y="8904"/>
                      <a:pt x="5764" y="8923"/>
                    </a:cubicBezTo>
                    <a:cubicBezTo>
                      <a:pt x="5815" y="8936"/>
                      <a:pt x="5866" y="8948"/>
                      <a:pt x="5916" y="8965"/>
                    </a:cubicBezTo>
                    <a:cubicBezTo>
                      <a:pt x="5976" y="8985"/>
                      <a:pt x="6226" y="9029"/>
                      <a:pt x="6200" y="9103"/>
                    </a:cubicBezTo>
                    <a:cubicBezTo>
                      <a:pt x="6143" y="9109"/>
                      <a:pt x="6094" y="9077"/>
                      <a:pt x="6043" y="9060"/>
                    </a:cubicBezTo>
                    <a:cubicBezTo>
                      <a:pt x="5993" y="9044"/>
                      <a:pt x="5946" y="9029"/>
                      <a:pt x="5895" y="9016"/>
                    </a:cubicBezTo>
                    <a:cubicBezTo>
                      <a:pt x="5857" y="9006"/>
                      <a:pt x="5814" y="8984"/>
                      <a:pt x="5788" y="9016"/>
                    </a:cubicBezTo>
                    <a:cubicBezTo>
                      <a:pt x="5762" y="9047"/>
                      <a:pt x="5792" y="9072"/>
                      <a:pt x="5803" y="9102"/>
                    </a:cubicBezTo>
                    <a:cubicBezTo>
                      <a:pt x="5818" y="9142"/>
                      <a:pt x="5777" y="9150"/>
                      <a:pt x="5732" y="9139"/>
                    </a:cubicBezTo>
                    <a:cubicBezTo>
                      <a:pt x="5681" y="9127"/>
                      <a:pt x="5644" y="9091"/>
                      <a:pt x="5596" y="9081"/>
                    </a:cubicBezTo>
                    <a:cubicBezTo>
                      <a:pt x="5522" y="9066"/>
                      <a:pt x="5434" y="9078"/>
                      <a:pt x="5359" y="9076"/>
                    </a:cubicBezTo>
                    <a:cubicBezTo>
                      <a:pt x="5306" y="9074"/>
                      <a:pt x="5251" y="9072"/>
                      <a:pt x="5198" y="9068"/>
                    </a:cubicBezTo>
                    <a:cubicBezTo>
                      <a:pt x="5156" y="9065"/>
                      <a:pt x="5117" y="9061"/>
                      <a:pt x="5079" y="9046"/>
                    </a:cubicBezTo>
                    <a:cubicBezTo>
                      <a:pt x="5047" y="9034"/>
                      <a:pt x="5029" y="9008"/>
                      <a:pt x="4994" y="9000"/>
                    </a:cubicBezTo>
                    <a:cubicBezTo>
                      <a:pt x="4952" y="8990"/>
                      <a:pt x="4893" y="9001"/>
                      <a:pt x="4857" y="9014"/>
                    </a:cubicBezTo>
                    <a:cubicBezTo>
                      <a:pt x="4828" y="9024"/>
                      <a:pt x="4811" y="9043"/>
                      <a:pt x="4783" y="9054"/>
                    </a:cubicBezTo>
                    <a:cubicBezTo>
                      <a:pt x="4736" y="9072"/>
                      <a:pt x="4649" y="9085"/>
                      <a:pt x="4596" y="9082"/>
                    </a:cubicBezTo>
                    <a:cubicBezTo>
                      <a:pt x="4564" y="9080"/>
                      <a:pt x="4535" y="9062"/>
                      <a:pt x="4502" y="9068"/>
                    </a:cubicBezTo>
                    <a:cubicBezTo>
                      <a:pt x="4464" y="9075"/>
                      <a:pt x="4447" y="9107"/>
                      <a:pt x="4423" y="9129"/>
                    </a:cubicBezTo>
                    <a:cubicBezTo>
                      <a:pt x="4393" y="9154"/>
                      <a:pt x="4358" y="9175"/>
                      <a:pt x="4338" y="9208"/>
                    </a:cubicBezTo>
                    <a:cubicBezTo>
                      <a:pt x="4323" y="9232"/>
                      <a:pt x="4306" y="9263"/>
                      <a:pt x="4316" y="9290"/>
                    </a:cubicBezTo>
                    <a:cubicBezTo>
                      <a:pt x="4324" y="9312"/>
                      <a:pt x="4349" y="9328"/>
                      <a:pt x="4361" y="9348"/>
                    </a:cubicBezTo>
                    <a:cubicBezTo>
                      <a:pt x="4378" y="9375"/>
                      <a:pt x="4392" y="9395"/>
                      <a:pt x="4416" y="9419"/>
                    </a:cubicBezTo>
                    <a:cubicBezTo>
                      <a:pt x="4463" y="9464"/>
                      <a:pt x="4440" y="9506"/>
                      <a:pt x="4454" y="9556"/>
                    </a:cubicBezTo>
                    <a:cubicBezTo>
                      <a:pt x="4465" y="9595"/>
                      <a:pt x="4508" y="9632"/>
                      <a:pt x="4538" y="9663"/>
                    </a:cubicBezTo>
                    <a:cubicBezTo>
                      <a:pt x="4584" y="9710"/>
                      <a:pt x="4618" y="9766"/>
                      <a:pt x="4668" y="9810"/>
                    </a:cubicBezTo>
                    <a:cubicBezTo>
                      <a:pt x="4685" y="9824"/>
                      <a:pt x="4703" y="9833"/>
                      <a:pt x="4716" y="9850"/>
                    </a:cubicBezTo>
                    <a:cubicBezTo>
                      <a:pt x="4730" y="9869"/>
                      <a:pt x="4730" y="9892"/>
                      <a:pt x="4737" y="9914"/>
                    </a:cubicBezTo>
                    <a:cubicBezTo>
                      <a:pt x="4754" y="9969"/>
                      <a:pt x="4765" y="10020"/>
                      <a:pt x="4765" y="10077"/>
                    </a:cubicBezTo>
                    <a:cubicBezTo>
                      <a:pt x="4767" y="10194"/>
                      <a:pt x="4902" y="10207"/>
                      <a:pt x="4997" y="10268"/>
                    </a:cubicBezTo>
                    <a:cubicBezTo>
                      <a:pt x="5026" y="10286"/>
                      <a:pt x="5045" y="10311"/>
                      <a:pt x="5026" y="10341"/>
                    </a:cubicBezTo>
                    <a:cubicBezTo>
                      <a:pt x="5004" y="10372"/>
                      <a:pt x="4962" y="10381"/>
                      <a:pt x="4927" y="10398"/>
                    </a:cubicBezTo>
                    <a:cubicBezTo>
                      <a:pt x="4863" y="10430"/>
                      <a:pt x="4823" y="10429"/>
                      <a:pt x="4790" y="10367"/>
                    </a:cubicBezTo>
                    <a:cubicBezTo>
                      <a:pt x="4775" y="10339"/>
                      <a:pt x="4773" y="10315"/>
                      <a:pt x="4738" y="10295"/>
                    </a:cubicBezTo>
                    <a:cubicBezTo>
                      <a:pt x="4711" y="10280"/>
                      <a:pt x="4658" y="10257"/>
                      <a:pt x="4624" y="10254"/>
                    </a:cubicBezTo>
                    <a:cubicBezTo>
                      <a:pt x="4605" y="10225"/>
                      <a:pt x="4551" y="10203"/>
                      <a:pt x="4522" y="10178"/>
                    </a:cubicBezTo>
                    <a:cubicBezTo>
                      <a:pt x="4481" y="10144"/>
                      <a:pt x="4460" y="10095"/>
                      <a:pt x="4430" y="10054"/>
                    </a:cubicBezTo>
                    <a:cubicBezTo>
                      <a:pt x="4406" y="10022"/>
                      <a:pt x="4386" y="9992"/>
                      <a:pt x="4348" y="9970"/>
                    </a:cubicBezTo>
                    <a:cubicBezTo>
                      <a:pt x="4316" y="9952"/>
                      <a:pt x="4270" y="9932"/>
                      <a:pt x="4264" y="9899"/>
                    </a:cubicBezTo>
                    <a:cubicBezTo>
                      <a:pt x="4259" y="9870"/>
                      <a:pt x="4297" y="9850"/>
                      <a:pt x="4313" y="9827"/>
                    </a:cubicBezTo>
                    <a:cubicBezTo>
                      <a:pt x="4339" y="9792"/>
                      <a:pt x="4334" y="9749"/>
                      <a:pt x="4335" y="9709"/>
                    </a:cubicBezTo>
                    <a:cubicBezTo>
                      <a:pt x="4335" y="9657"/>
                      <a:pt x="4287" y="9577"/>
                      <a:pt x="4207" y="9584"/>
                    </a:cubicBezTo>
                    <a:cubicBezTo>
                      <a:pt x="4193" y="9585"/>
                      <a:pt x="4175" y="9592"/>
                      <a:pt x="4161" y="9594"/>
                    </a:cubicBezTo>
                    <a:cubicBezTo>
                      <a:pt x="4136" y="9598"/>
                      <a:pt x="4105" y="9595"/>
                      <a:pt x="4081" y="9600"/>
                    </a:cubicBezTo>
                    <a:cubicBezTo>
                      <a:pt x="4043" y="9609"/>
                      <a:pt x="4041" y="9639"/>
                      <a:pt x="4041" y="9666"/>
                    </a:cubicBezTo>
                    <a:cubicBezTo>
                      <a:pt x="4042" y="9698"/>
                      <a:pt x="4060" y="9724"/>
                      <a:pt x="4066" y="9756"/>
                    </a:cubicBezTo>
                    <a:cubicBezTo>
                      <a:pt x="4075" y="9803"/>
                      <a:pt x="4066" y="9856"/>
                      <a:pt x="4066" y="9904"/>
                    </a:cubicBezTo>
                    <a:cubicBezTo>
                      <a:pt x="4066" y="9982"/>
                      <a:pt x="3925" y="10041"/>
                      <a:pt x="3949" y="10118"/>
                    </a:cubicBezTo>
                    <a:cubicBezTo>
                      <a:pt x="3957" y="10139"/>
                      <a:pt x="3986" y="10155"/>
                      <a:pt x="4003" y="10172"/>
                    </a:cubicBezTo>
                    <a:cubicBezTo>
                      <a:pt x="4023" y="10193"/>
                      <a:pt x="4035" y="10217"/>
                      <a:pt x="4056" y="10238"/>
                    </a:cubicBezTo>
                    <a:cubicBezTo>
                      <a:pt x="4090" y="10271"/>
                      <a:pt x="4142" y="10290"/>
                      <a:pt x="4174" y="10326"/>
                    </a:cubicBezTo>
                    <a:cubicBezTo>
                      <a:pt x="4216" y="10375"/>
                      <a:pt x="4214" y="10419"/>
                      <a:pt x="4215" y="10476"/>
                    </a:cubicBezTo>
                    <a:cubicBezTo>
                      <a:pt x="4215" y="10514"/>
                      <a:pt x="4245" y="10539"/>
                      <a:pt x="4243" y="10575"/>
                    </a:cubicBezTo>
                    <a:cubicBezTo>
                      <a:pt x="4239" y="10627"/>
                      <a:pt x="4180" y="10674"/>
                      <a:pt x="4170" y="10728"/>
                    </a:cubicBezTo>
                    <a:cubicBezTo>
                      <a:pt x="4161" y="10777"/>
                      <a:pt x="4157" y="10836"/>
                      <a:pt x="4176" y="10884"/>
                    </a:cubicBezTo>
                    <a:cubicBezTo>
                      <a:pt x="4194" y="10928"/>
                      <a:pt x="4236" y="10960"/>
                      <a:pt x="4263" y="11000"/>
                    </a:cubicBezTo>
                    <a:cubicBezTo>
                      <a:pt x="4308" y="11064"/>
                      <a:pt x="4375" y="11100"/>
                      <a:pt x="4429" y="11156"/>
                    </a:cubicBezTo>
                    <a:cubicBezTo>
                      <a:pt x="4486" y="11217"/>
                      <a:pt x="4537" y="11283"/>
                      <a:pt x="4610" y="11335"/>
                    </a:cubicBezTo>
                    <a:cubicBezTo>
                      <a:pt x="4653" y="11365"/>
                      <a:pt x="4681" y="11404"/>
                      <a:pt x="4719" y="11439"/>
                    </a:cubicBezTo>
                    <a:cubicBezTo>
                      <a:pt x="4755" y="11473"/>
                      <a:pt x="4798" y="11495"/>
                      <a:pt x="4843" y="11520"/>
                    </a:cubicBezTo>
                    <a:cubicBezTo>
                      <a:pt x="4871" y="11536"/>
                      <a:pt x="4903" y="11559"/>
                      <a:pt x="4942" y="11550"/>
                    </a:cubicBezTo>
                    <a:cubicBezTo>
                      <a:pt x="4978" y="11542"/>
                      <a:pt x="5027" y="11502"/>
                      <a:pt x="5055" y="11481"/>
                    </a:cubicBezTo>
                    <a:cubicBezTo>
                      <a:pt x="5083" y="11461"/>
                      <a:pt x="5122" y="11438"/>
                      <a:pt x="5163" y="11438"/>
                    </a:cubicBezTo>
                    <a:cubicBezTo>
                      <a:pt x="5209" y="11439"/>
                      <a:pt x="5240" y="11472"/>
                      <a:pt x="5267" y="11496"/>
                    </a:cubicBezTo>
                    <a:cubicBezTo>
                      <a:pt x="5296" y="11523"/>
                      <a:pt x="5315" y="11556"/>
                      <a:pt x="5348" y="11581"/>
                    </a:cubicBezTo>
                    <a:cubicBezTo>
                      <a:pt x="5378" y="11602"/>
                      <a:pt x="5395" y="11622"/>
                      <a:pt x="5417" y="11650"/>
                    </a:cubicBezTo>
                    <a:cubicBezTo>
                      <a:pt x="5446" y="11688"/>
                      <a:pt x="5490" y="11733"/>
                      <a:pt x="5506" y="11776"/>
                    </a:cubicBezTo>
                    <a:cubicBezTo>
                      <a:pt x="5524" y="11821"/>
                      <a:pt x="5513" y="11880"/>
                      <a:pt x="5513" y="11927"/>
                    </a:cubicBezTo>
                    <a:cubicBezTo>
                      <a:pt x="5514" y="11969"/>
                      <a:pt x="5550" y="12010"/>
                      <a:pt x="5545" y="12052"/>
                    </a:cubicBezTo>
                    <a:cubicBezTo>
                      <a:pt x="5540" y="12088"/>
                      <a:pt x="5523" y="12121"/>
                      <a:pt x="5510" y="12155"/>
                    </a:cubicBezTo>
                    <a:cubicBezTo>
                      <a:pt x="5485" y="12219"/>
                      <a:pt x="5461" y="12279"/>
                      <a:pt x="5372" y="12304"/>
                    </a:cubicBezTo>
                    <a:cubicBezTo>
                      <a:pt x="5334" y="12315"/>
                      <a:pt x="5311" y="12320"/>
                      <a:pt x="5283" y="12300"/>
                    </a:cubicBezTo>
                    <a:cubicBezTo>
                      <a:pt x="5263" y="12285"/>
                      <a:pt x="5222" y="12258"/>
                      <a:pt x="5199" y="12288"/>
                    </a:cubicBezTo>
                    <a:cubicBezTo>
                      <a:pt x="5186" y="12304"/>
                      <a:pt x="5199" y="12375"/>
                      <a:pt x="5209" y="12392"/>
                    </a:cubicBezTo>
                    <a:cubicBezTo>
                      <a:pt x="5214" y="12401"/>
                      <a:pt x="5228" y="12409"/>
                      <a:pt x="5234" y="12419"/>
                    </a:cubicBezTo>
                    <a:cubicBezTo>
                      <a:pt x="5241" y="12432"/>
                      <a:pt x="5240" y="12449"/>
                      <a:pt x="5242" y="12463"/>
                    </a:cubicBezTo>
                    <a:cubicBezTo>
                      <a:pt x="5246" y="12523"/>
                      <a:pt x="5235" y="12584"/>
                      <a:pt x="5242" y="12644"/>
                    </a:cubicBezTo>
                    <a:cubicBezTo>
                      <a:pt x="5246" y="12685"/>
                      <a:pt x="5276" y="12696"/>
                      <a:pt x="5297" y="12727"/>
                    </a:cubicBezTo>
                    <a:cubicBezTo>
                      <a:pt x="5318" y="12758"/>
                      <a:pt x="5316" y="12812"/>
                      <a:pt x="5316" y="12847"/>
                    </a:cubicBezTo>
                    <a:cubicBezTo>
                      <a:pt x="5316" y="12932"/>
                      <a:pt x="5330" y="12995"/>
                      <a:pt x="5389" y="13066"/>
                    </a:cubicBezTo>
                    <a:cubicBezTo>
                      <a:pt x="5408" y="13089"/>
                      <a:pt x="5428" y="13126"/>
                      <a:pt x="5451" y="13144"/>
                    </a:cubicBezTo>
                    <a:cubicBezTo>
                      <a:pt x="5477" y="13166"/>
                      <a:pt x="5534" y="13160"/>
                      <a:pt x="5566" y="13178"/>
                    </a:cubicBezTo>
                    <a:cubicBezTo>
                      <a:pt x="5616" y="13205"/>
                      <a:pt x="5642" y="13249"/>
                      <a:pt x="5686" y="13279"/>
                    </a:cubicBezTo>
                    <a:cubicBezTo>
                      <a:pt x="5728" y="13308"/>
                      <a:pt x="5792" y="13317"/>
                      <a:pt x="5819" y="13359"/>
                    </a:cubicBezTo>
                    <a:cubicBezTo>
                      <a:pt x="5835" y="13384"/>
                      <a:pt x="5846" y="13409"/>
                      <a:pt x="5862" y="13433"/>
                    </a:cubicBezTo>
                    <a:cubicBezTo>
                      <a:pt x="5895" y="13481"/>
                      <a:pt x="5911" y="13524"/>
                      <a:pt x="5926" y="13576"/>
                    </a:cubicBezTo>
                    <a:cubicBezTo>
                      <a:pt x="5941" y="13629"/>
                      <a:pt x="6014" y="13661"/>
                      <a:pt x="6071" y="13691"/>
                    </a:cubicBezTo>
                    <a:cubicBezTo>
                      <a:pt x="6125" y="13719"/>
                      <a:pt x="6209" y="13765"/>
                      <a:pt x="6206" y="13823"/>
                    </a:cubicBezTo>
                    <a:cubicBezTo>
                      <a:pt x="6204" y="13854"/>
                      <a:pt x="6189" y="13871"/>
                      <a:pt x="6204" y="13904"/>
                    </a:cubicBezTo>
                    <a:cubicBezTo>
                      <a:pt x="6219" y="13936"/>
                      <a:pt x="6245" y="13963"/>
                      <a:pt x="6269" y="13990"/>
                    </a:cubicBezTo>
                    <a:cubicBezTo>
                      <a:pt x="6304" y="14030"/>
                      <a:pt x="6342" y="14072"/>
                      <a:pt x="6372" y="14113"/>
                    </a:cubicBezTo>
                    <a:cubicBezTo>
                      <a:pt x="6393" y="14142"/>
                      <a:pt x="6401" y="14178"/>
                      <a:pt x="6425" y="14206"/>
                    </a:cubicBezTo>
                    <a:cubicBezTo>
                      <a:pt x="6446" y="14231"/>
                      <a:pt x="6475" y="14251"/>
                      <a:pt x="6495" y="14277"/>
                    </a:cubicBezTo>
                    <a:cubicBezTo>
                      <a:pt x="6518" y="14307"/>
                      <a:pt x="6522" y="14338"/>
                      <a:pt x="6523" y="14373"/>
                    </a:cubicBezTo>
                    <a:cubicBezTo>
                      <a:pt x="6523" y="14411"/>
                      <a:pt x="6524" y="14419"/>
                      <a:pt x="6562" y="14444"/>
                    </a:cubicBezTo>
                    <a:cubicBezTo>
                      <a:pt x="6590" y="14462"/>
                      <a:pt x="6618" y="14489"/>
                      <a:pt x="6652" y="14499"/>
                    </a:cubicBezTo>
                    <a:cubicBezTo>
                      <a:pt x="6715" y="14519"/>
                      <a:pt x="6831" y="14497"/>
                      <a:pt x="6865" y="14549"/>
                    </a:cubicBezTo>
                    <a:cubicBezTo>
                      <a:pt x="6892" y="14590"/>
                      <a:pt x="6917" y="14631"/>
                      <a:pt x="6947" y="14671"/>
                    </a:cubicBezTo>
                    <a:cubicBezTo>
                      <a:pt x="6971" y="14705"/>
                      <a:pt x="6993" y="14739"/>
                      <a:pt x="7017" y="14772"/>
                    </a:cubicBezTo>
                    <a:cubicBezTo>
                      <a:pt x="7068" y="14843"/>
                      <a:pt x="7158" y="14891"/>
                      <a:pt x="7228" y="14950"/>
                    </a:cubicBezTo>
                    <a:cubicBezTo>
                      <a:pt x="7252" y="14969"/>
                      <a:pt x="7273" y="14984"/>
                      <a:pt x="7307" y="14990"/>
                    </a:cubicBezTo>
                    <a:cubicBezTo>
                      <a:pt x="7341" y="14996"/>
                      <a:pt x="7387" y="14991"/>
                      <a:pt x="7415" y="15008"/>
                    </a:cubicBezTo>
                    <a:cubicBezTo>
                      <a:pt x="7447" y="15028"/>
                      <a:pt x="7468" y="15070"/>
                      <a:pt x="7493" y="15097"/>
                    </a:cubicBezTo>
                    <a:cubicBezTo>
                      <a:pt x="7513" y="15118"/>
                      <a:pt x="7536" y="15140"/>
                      <a:pt x="7547" y="15165"/>
                    </a:cubicBezTo>
                    <a:cubicBezTo>
                      <a:pt x="7556" y="15184"/>
                      <a:pt x="7562" y="15228"/>
                      <a:pt x="7551" y="15248"/>
                    </a:cubicBezTo>
                    <a:cubicBezTo>
                      <a:pt x="7536" y="15273"/>
                      <a:pt x="7499" y="15269"/>
                      <a:pt x="7472" y="15278"/>
                    </a:cubicBezTo>
                    <a:cubicBezTo>
                      <a:pt x="7429" y="15291"/>
                      <a:pt x="7433" y="15316"/>
                      <a:pt x="7433" y="15347"/>
                    </a:cubicBezTo>
                    <a:cubicBezTo>
                      <a:pt x="7433" y="15377"/>
                      <a:pt x="7426" y="15400"/>
                      <a:pt x="7415" y="15428"/>
                    </a:cubicBezTo>
                    <a:cubicBezTo>
                      <a:pt x="7403" y="15456"/>
                      <a:pt x="7405" y="15478"/>
                      <a:pt x="7426" y="15502"/>
                    </a:cubicBezTo>
                    <a:cubicBezTo>
                      <a:pt x="7472" y="15555"/>
                      <a:pt x="7539" y="15555"/>
                      <a:pt x="7609" y="15573"/>
                    </a:cubicBezTo>
                    <a:cubicBezTo>
                      <a:pt x="7648" y="15582"/>
                      <a:pt x="7681" y="15604"/>
                      <a:pt x="7719" y="15612"/>
                    </a:cubicBezTo>
                    <a:cubicBezTo>
                      <a:pt x="7752" y="15619"/>
                      <a:pt x="7785" y="15618"/>
                      <a:pt x="7818" y="15626"/>
                    </a:cubicBezTo>
                    <a:cubicBezTo>
                      <a:pt x="7852" y="15634"/>
                      <a:pt x="7883" y="15648"/>
                      <a:pt x="7917" y="15658"/>
                    </a:cubicBezTo>
                    <a:cubicBezTo>
                      <a:pt x="7972" y="15674"/>
                      <a:pt x="7964" y="15699"/>
                      <a:pt x="7973" y="15743"/>
                    </a:cubicBezTo>
                    <a:cubicBezTo>
                      <a:pt x="7982" y="15786"/>
                      <a:pt x="7990" y="15829"/>
                      <a:pt x="7995" y="15872"/>
                    </a:cubicBezTo>
                    <a:cubicBezTo>
                      <a:pt x="7999" y="15903"/>
                      <a:pt x="8003" y="15940"/>
                      <a:pt x="7995" y="15971"/>
                    </a:cubicBezTo>
                    <a:cubicBezTo>
                      <a:pt x="7988" y="16001"/>
                      <a:pt x="7962" y="16011"/>
                      <a:pt x="7935" y="16031"/>
                    </a:cubicBezTo>
                    <a:cubicBezTo>
                      <a:pt x="7896" y="16061"/>
                      <a:pt x="7869" y="16112"/>
                      <a:pt x="7864" y="16155"/>
                    </a:cubicBezTo>
                    <a:cubicBezTo>
                      <a:pt x="7859" y="16199"/>
                      <a:pt x="7902" y="16245"/>
                      <a:pt x="7928" y="16282"/>
                    </a:cubicBezTo>
                    <a:cubicBezTo>
                      <a:pt x="7955" y="16320"/>
                      <a:pt x="7968" y="16354"/>
                      <a:pt x="7973" y="16398"/>
                    </a:cubicBezTo>
                    <a:cubicBezTo>
                      <a:pt x="7978" y="16437"/>
                      <a:pt x="7990" y="16479"/>
                      <a:pt x="7988" y="16519"/>
                    </a:cubicBezTo>
                    <a:cubicBezTo>
                      <a:pt x="7986" y="16550"/>
                      <a:pt x="7965" y="16578"/>
                      <a:pt x="7970" y="16609"/>
                    </a:cubicBezTo>
                    <a:cubicBezTo>
                      <a:pt x="7975" y="16647"/>
                      <a:pt x="8006" y="16674"/>
                      <a:pt x="8001" y="16714"/>
                    </a:cubicBezTo>
                    <a:cubicBezTo>
                      <a:pt x="7998" y="16743"/>
                      <a:pt x="7976" y="16765"/>
                      <a:pt x="7964" y="16792"/>
                    </a:cubicBezTo>
                    <a:cubicBezTo>
                      <a:pt x="7948" y="16829"/>
                      <a:pt x="7934" y="16856"/>
                      <a:pt x="7934" y="16894"/>
                    </a:cubicBezTo>
                    <a:cubicBezTo>
                      <a:pt x="7934" y="16926"/>
                      <a:pt x="7937" y="16968"/>
                      <a:pt x="7959" y="16995"/>
                    </a:cubicBezTo>
                    <a:cubicBezTo>
                      <a:pt x="7984" y="17026"/>
                      <a:pt x="8036" y="17033"/>
                      <a:pt x="8076" y="17042"/>
                    </a:cubicBezTo>
                    <a:cubicBezTo>
                      <a:pt x="8175" y="17066"/>
                      <a:pt x="8235" y="17124"/>
                      <a:pt x="8326" y="17163"/>
                    </a:cubicBezTo>
                    <a:cubicBezTo>
                      <a:pt x="8395" y="17192"/>
                      <a:pt x="8454" y="17216"/>
                      <a:pt x="8535" y="17223"/>
                    </a:cubicBezTo>
                    <a:cubicBezTo>
                      <a:pt x="8589" y="17228"/>
                      <a:pt x="8645" y="17232"/>
                      <a:pt x="8699" y="17229"/>
                    </a:cubicBezTo>
                    <a:cubicBezTo>
                      <a:pt x="8747" y="17226"/>
                      <a:pt x="8767" y="17209"/>
                      <a:pt x="8803" y="17185"/>
                    </a:cubicBezTo>
                    <a:cubicBezTo>
                      <a:pt x="8826" y="17169"/>
                      <a:pt x="8869" y="17139"/>
                      <a:pt x="8905" y="17147"/>
                    </a:cubicBezTo>
                    <a:cubicBezTo>
                      <a:pt x="8944" y="17156"/>
                      <a:pt x="8957" y="17201"/>
                      <a:pt x="8997" y="17213"/>
                    </a:cubicBezTo>
                    <a:cubicBezTo>
                      <a:pt x="9078" y="17236"/>
                      <a:pt x="9163" y="17238"/>
                      <a:pt x="9243" y="17267"/>
                    </a:cubicBezTo>
                    <a:cubicBezTo>
                      <a:pt x="9283" y="17282"/>
                      <a:pt x="9312" y="17300"/>
                      <a:pt x="9353" y="17311"/>
                    </a:cubicBezTo>
                    <a:cubicBezTo>
                      <a:pt x="9397" y="17323"/>
                      <a:pt x="9447" y="17332"/>
                      <a:pt x="9493" y="17338"/>
                    </a:cubicBezTo>
                    <a:cubicBezTo>
                      <a:pt x="9537" y="17343"/>
                      <a:pt x="9581" y="17346"/>
                      <a:pt x="9626" y="17344"/>
                    </a:cubicBezTo>
                    <a:cubicBezTo>
                      <a:pt x="9673" y="17342"/>
                      <a:pt x="9691" y="17349"/>
                      <a:pt x="9735" y="17360"/>
                    </a:cubicBezTo>
                    <a:cubicBezTo>
                      <a:pt x="9818" y="17381"/>
                      <a:pt x="9885" y="17351"/>
                      <a:pt x="9964" y="17333"/>
                    </a:cubicBezTo>
                    <a:cubicBezTo>
                      <a:pt x="10011" y="17323"/>
                      <a:pt x="10063" y="17297"/>
                      <a:pt x="10105" y="17312"/>
                    </a:cubicBezTo>
                    <a:cubicBezTo>
                      <a:pt x="10140" y="17324"/>
                      <a:pt x="10175" y="17337"/>
                      <a:pt x="10211" y="17349"/>
                    </a:cubicBezTo>
                    <a:cubicBezTo>
                      <a:pt x="10247" y="17360"/>
                      <a:pt x="10275" y="17376"/>
                      <a:pt x="10312" y="17390"/>
                    </a:cubicBezTo>
                    <a:cubicBezTo>
                      <a:pt x="10354" y="17408"/>
                      <a:pt x="10385" y="17433"/>
                      <a:pt x="10427" y="17451"/>
                    </a:cubicBezTo>
                    <a:cubicBezTo>
                      <a:pt x="10466" y="17468"/>
                      <a:pt x="10481" y="17474"/>
                      <a:pt x="10507" y="17500"/>
                    </a:cubicBezTo>
                    <a:cubicBezTo>
                      <a:pt x="10575" y="17566"/>
                      <a:pt x="10658" y="17618"/>
                      <a:pt x="10754" y="17655"/>
                    </a:cubicBezTo>
                    <a:cubicBezTo>
                      <a:pt x="10835" y="17687"/>
                      <a:pt x="10849" y="17754"/>
                      <a:pt x="10850" y="17821"/>
                    </a:cubicBezTo>
                    <a:cubicBezTo>
                      <a:pt x="10851" y="17903"/>
                      <a:pt x="10965" y="17962"/>
                      <a:pt x="11052" y="17993"/>
                    </a:cubicBezTo>
                    <a:cubicBezTo>
                      <a:pt x="11089" y="18007"/>
                      <a:pt x="11127" y="18021"/>
                      <a:pt x="11164" y="18034"/>
                    </a:cubicBezTo>
                    <a:cubicBezTo>
                      <a:pt x="11217" y="18051"/>
                      <a:pt x="11277" y="18058"/>
                      <a:pt x="11328" y="18080"/>
                    </a:cubicBezTo>
                    <a:cubicBezTo>
                      <a:pt x="11422" y="18122"/>
                      <a:pt x="11496" y="18214"/>
                      <a:pt x="11612" y="18223"/>
                    </a:cubicBezTo>
                    <a:cubicBezTo>
                      <a:pt x="11646" y="18226"/>
                      <a:pt x="11693" y="18226"/>
                      <a:pt x="11725" y="18217"/>
                    </a:cubicBezTo>
                    <a:cubicBezTo>
                      <a:pt x="11769" y="18204"/>
                      <a:pt x="11782" y="18166"/>
                      <a:pt x="11824" y="18158"/>
                    </a:cubicBezTo>
                    <a:cubicBezTo>
                      <a:pt x="11880" y="18147"/>
                      <a:pt x="11956" y="18158"/>
                      <a:pt x="12014" y="18158"/>
                    </a:cubicBezTo>
                    <a:cubicBezTo>
                      <a:pt x="12074" y="18158"/>
                      <a:pt x="12134" y="18154"/>
                      <a:pt x="12194" y="18160"/>
                    </a:cubicBezTo>
                    <a:cubicBezTo>
                      <a:pt x="12234" y="18163"/>
                      <a:pt x="12293" y="18155"/>
                      <a:pt x="12328" y="18168"/>
                    </a:cubicBezTo>
                    <a:cubicBezTo>
                      <a:pt x="12359" y="18179"/>
                      <a:pt x="12383" y="18218"/>
                      <a:pt x="12391" y="18243"/>
                    </a:cubicBezTo>
                    <a:cubicBezTo>
                      <a:pt x="12402" y="18273"/>
                      <a:pt x="12396" y="18301"/>
                      <a:pt x="12424" y="18329"/>
                    </a:cubicBezTo>
                    <a:cubicBezTo>
                      <a:pt x="12446" y="18352"/>
                      <a:pt x="12474" y="18372"/>
                      <a:pt x="12496" y="18396"/>
                    </a:cubicBezTo>
                    <a:cubicBezTo>
                      <a:pt x="12524" y="18428"/>
                      <a:pt x="12561" y="18460"/>
                      <a:pt x="12583" y="18495"/>
                    </a:cubicBezTo>
                    <a:cubicBezTo>
                      <a:pt x="12608" y="18535"/>
                      <a:pt x="12598" y="18571"/>
                      <a:pt x="12604" y="18614"/>
                    </a:cubicBezTo>
                    <a:cubicBezTo>
                      <a:pt x="12608" y="18647"/>
                      <a:pt x="12635" y="18692"/>
                      <a:pt x="12621" y="18727"/>
                    </a:cubicBezTo>
                    <a:cubicBezTo>
                      <a:pt x="12616" y="18737"/>
                      <a:pt x="12601" y="18744"/>
                      <a:pt x="12597" y="18757"/>
                    </a:cubicBezTo>
                    <a:cubicBezTo>
                      <a:pt x="12591" y="18777"/>
                      <a:pt x="12597" y="18804"/>
                      <a:pt x="12600" y="18824"/>
                    </a:cubicBezTo>
                    <a:cubicBezTo>
                      <a:pt x="12607" y="18865"/>
                      <a:pt x="12639" y="18930"/>
                      <a:pt x="12713" y="18908"/>
                    </a:cubicBezTo>
                    <a:cubicBezTo>
                      <a:pt x="12725" y="18905"/>
                      <a:pt x="12727" y="18894"/>
                      <a:pt x="12740" y="18889"/>
                    </a:cubicBezTo>
                    <a:cubicBezTo>
                      <a:pt x="12751" y="18884"/>
                      <a:pt x="12774" y="18884"/>
                      <a:pt x="12786" y="18884"/>
                    </a:cubicBezTo>
                    <a:cubicBezTo>
                      <a:pt x="12834" y="18882"/>
                      <a:pt x="12848" y="18889"/>
                      <a:pt x="12873" y="18856"/>
                    </a:cubicBezTo>
                    <a:cubicBezTo>
                      <a:pt x="12899" y="18823"/>
                      <a:pt x="12916" y="18820"/>
                      <a:pt x="12970" y="18823"/>
                    </a:cubicBezTo>
                    <a:cubicBezTo>
                      <a:pt x="13025" y="18827"/>
                      <a:pt x="13084" y="18829"/>
                      <a:pt x="13139" y="18834"/>
                    </a:cubicBezTo>
                    <a:cubicBezTo>
                      <a:pt x="13230" y="18842"/>
                      <a:pt x="13261" y="18919"/>
                      <a:pt x="13321" y="18961"/>
                    </a:cubicBezTo>
                    <a:cubicBezTo>
                      <a:pt x="13409" y="19023"/>
                      <a:pt x="13499" y="19085"/>
                      <a:pt x="13589" y="19148"/>
                    </a:cubicBezTo>
                    <a:cubicBezTo>
                      <a:pt x="13635" y="19180"/>
                      <a:pt x="13666" y="19224"/>
                      <a:pt x="13707" y="19259"/>
                    </a:cubicBezTo>
                    <a:cubicBezTo>
                      <a:pt x="13739" y="19287"/>
                      <a:pt x="13787" y="19304"/>
                      <a:pt x="13823" y="19328"/>
                    </a:cubicBezTo>
                    <a:cubicBezTo>
                      <a:pt x="13858" y="19351"/>
                      <a:pt x="13900" y="19384"/>
                      <a:pt x="13947" y="19393"/>
                    </a:cubicBezTo>
                    <a:cubicBezTo>
                      <a:pt x="14009" y="19405"/>
                      <a:pt x="14044" y="19397"/>
                      <a:pt x="14089" y="19437"/>
                    </a:cubicBezTo>
                    <a:cubicBezTo>
                      <a:pt x="14122" y="19466"/>
                      <a:pt x="14161" y="19486"/>
                      <a:pt x="14195" y="19513"/>
                    </a:cubicBezTo>
                    <a:cubicBezTo>
                      <a:pt x="14237" y="19546"/>
                      <a:pt x="14277" y="19585"/>
                      <a:pt x="14318" y="19618"/>
                    </a:cubicBezTo>
                    <a:cubicBezTo>
                      <a:pt x="14435" y="19713"/>
                      <a:pt x="14508" y="19840"/>
                      <a:pt x="14593" y="19954"/>
                    </a:cubicBezTo>
                    <a:cubicBezTo>
                      <a:pt x="14639" y="20016"/>
                      <a:pt x="14671" y="20080"/>
                      <a:pt x="14708" y="20144"/>
                    </a:cubicBezTo>
                    <a:cubicBezTo>
                      <a:pt x="14725" y="20174"/>
                      <a:pt x="14743" y="20199"/>
                      <a:pt x="14758" y="20229"/>
                    </a:cubicBezTo>
                    <a:cubicBezTo>
                      <a:pt x="14772" y="20257"/>
                      <a:pt x="14790" y="20283"/>
                      <a:pt x="14810" y="20309"/>
                    </a:cubicBezTo>
                    <a:cubicBezTo>
                      <a:pt x="14839" y="20345"/>
                      <a:pt x="14856" y="20385"/>
                      <a:pt x="14873" y="20426"/>
                    </a:cubicBezTo>
                    <a:cubicBezTo>
                      <a:pt x="14886" y="20455"/>
                      <a:pt x="14906" y="20475"/>
                      <a:pt x="14907" y="20505"/>
                    </a:cubicBezTo>
                    <a:cubicBezTo>
                      <a:pt x="14908" y="20521"/>
                      <a:pt x="14905" y="20539"/>
                      <a:pt x="14905" y="20555"/>
                    </a:cubicBezTo>
                    <a:cubicBezTo>
                      <a:pt x="14905" y="20591"/>
                      <a:pt x="14905" y="20620"/>
                      <a:pt x="14922" y="20653"/>
                    </a:cubicBezTo>
                    <a:cubicBezTo>
                      <a:pt x="14942" y="20696"/>
                      <a:pt x="14973" y="20729"/>
                      <a:pt x="15003" y="20766"/>
                    </a:cubicBezTo>
                    <a:cubicBezTo>
                      <a:pt x="15031" y="20801"/>
                      <a:pt x="15055" y="20820"/>
                      <a:pt x="15022" y="20857"/>
                    </a:cubicBezTo>
                    <a:cubicBezTo>
                      <a:pt x="15003" y="20878"/>
                      <a:pt x="14961" y="20894"/>
                      <a:pt x="14952" y="20923"/>
                    </a:cubicBezTo>
                    <a:cubicBezTo>
                      <a:pt x="14942" y="20952"/>
                      <a:pt x="14955" y="20986"/>
                      <a:pt x="14950" y="21016"/>
                    </a:cubicBezTo>
                    <a:cubicBezTo>
                      <a:pt x="14944" y="21046"/>
                      <a:pt x="14922" y="21074"/>
                      <a:pt x="14922" y="21106"/>
                    </a:cubicBezTo>
                    <a:cubicBezTo>
                      <a:pt x="14924" y="21145"/>
                      <a:pt x="14950" y="21186"/>
                      <a:pt x="14983" y="21215"/>
                    </a:cubicBezTo>
                    <a:cubicBezTo>
                      <a:pt x="15012" y="21242"/>
                      <a:pt x="15044" y="21242"/>
                      <a:pt x="15085" y="21251"/>
                    </a:cubicBezTo>
                    <a:cubicBezTo>
                      <a:pt x="15129" y="21261"/>
                      <a:pt x="15169" y="21277"/>
                      <a:pt x="15208" y="21294"/>
                    </a:cubicBezTo>
                    <a:cubicBezTo>
                      <a:pt x="15294" y="21333"/>
                      <a:pt x="15272" y="21368"/>
                      <a:pt x="15255" y="21432"/>
                    </a:cubicBezTo>
                    <a:cubicBezTo>
                      <a:pt x="15245" y="21471"/>
                      <a:pt x="15233" y="21527"/>
                      <a:pt x="15272" y="21561"/>
                    </a:cubicBezTo>
                    <a:cubicBezTo>
                      <a:pt x="15304" y="21587"/>
                      <a:pt x="15346" y="21591"/>
                      <a:pt x="15390" y="21594"/>
                    </a:cubicBezTo>
                    <a:cubicBezTo>
                      <a:pt x="15500" y="21600"/>
                      <a:pt x="15600" y="21596"/>
                      <a:pt x="15709" y="21586"/>
                    </a:cubicBezTo>
                    <a:cubicBezTo>
                      <a:pt x="15743" y="21582"/>
                      <a:pt x="15774" y="21569"/>
                      <a:pt x="15810" y="21566"/>
                    </a:cubicBezTo>
                    <a:cubicBezTo>
                      <a:pt x="15846" y="21563"/>
                      <a:pt x="15880" y="21564"/>
                      <a:pt x="15917" y="21559"/>
                    </a:cubicBezTo>
                    <a:cubicBezTo>
                      <a:pt x="16005" y="21548"/>
                      <a:pt x="16100" y="21544"/>
                      <a:pt x="16189" y="21542"/>
                    </a:cubicBezTo>
                    <a:cubicBezTo>
                      <a:pt x="16383" y="21538"/>
                      <a:pt x="16574" y="21511"/>
                      <a:pt x="16767" y="21503"/>
                    </a:cubicBezTo>
                    <a:cubicBezTo>
                      <a:pt x="16957" y="21496"/>
                      <a:pt x="17153" y="21492"/>
                      <a:pt x="17340" y="21465"/>
                    </a:cubicBezTo>
                    <a:cubicBezTo>
                      <a:pt x="17402" y="21456"/>
                      <a:pt x="17464" y="21445"/>
                      <a:pt x="17527" y="21438"/>
                    </a:cubicBezTo>
                    <a:cubicBezTo>
                      <a:pt x="17580" y="21433"/>
                      <a:pt x="17629" y="21433"/>
                      <a:pt x="17683" y="21432"/>
                    </a:cubicBezTo>
                    <a:cubicBezTo>
                      <a:pt x="17741" y="21429"/>
                      <a:pt x="17799" y="21429"/>
                      <a:pt x="17858" y="21429"/>
                    </a:cubicBezTo>
                    <a:cubicBezTo>
                      <a:pt x="17932" y="21430"/>
                      <a:pt x="18002" y="21445"/>
                      <a:pt x="18076" y="21432"/>
                    </a:cubicBezTo>
                    <a:cubicBezTo>
                      <a:pt x="18125" y="21424"/>
                      <a:pt x="18167" y="21425"/>
                      <a:pt x="18216" y="21421"/>
                    </a:cubicBezTo>
                    <a:cubicBezTo>
                      <a:pt x="18260" y="21418"/>
                      <a:pt x="18302" y="21408"/>
                      <a:pt x="18346" y="21405"/>
                    </a:cubicBezTo>
                    <a:cubicBezTo>
                      <a:pt x="18415" y="21399"/>
                      <a:pt x="18479" y="21377"/>
                      <a:pt x="18548" y="21371"/>
                    </a:cubicBezTo>
                    <a:cubicBezTo>
                      <a:pt x="18641" y="21364"/>
                      <a:pt x="18737" y="21369"/>
                      <a:pt x="18830" y="21355"/>
                    </a:cubicBezTo>
                    <a:cubicBezTo>
                      <a:pt x="18930" y="21341"/>
                      <a:pt x="19027" y="21336"/>
                      <a:pt x="19129" y="21336"/>
                    </a:cubicBezTo>
                    <a:cubicBezTo>
                      <a:pt x="19238" y="21336"/>
                      <a:pt x="19351" y="21331"/>
                      <a:pt x="19456" y="21309"/>
                    </a:cubicBezTo>
                    <a:cubicBezTo>
                      <a:pt x="19518" y="21296"/>
                      <a:pt x="19583" y="21284"/>
                      <a:pt x="19647" y="21281"/>
                    </a:cubicBezTo>
                    <a:cubicBezTo>
                      <a:pt x="19711" y="21279"/>
                      <a:pt x="19775" y="21275"/>
                      <a:pt x="19838" y="21267"/>
                    </a:cubicBezTo>
                    <a:cubicBezTo>
                      <a:pt x="19895" y="21259"/>
                      <a:pt x="19952" y="21260"/>
                      <a:pt x="20011" y="21253"/>
                    </a:cubicBezTo>
                    <a:cubicBezTo>
                      <a:pt x="20060" y="21247"/>
                      <a:pt x="20189" y="21216"/>
                      <a:pt x="20242" y="21242"/>
                    </a:cubicBezTo>
                    <a:cubicBezTo>
                      <a:pt x="20271" y="21230"/>
                      <a:pt x="20302" y="21224"/>
                      <a:pt x="20329" y="21210"/>
                    </a:cubicBezTo>
                    <a:cubicBezTo>
                      <a:pt x="20359" y="21193"/>
                      <a:pt x="20378" y="21192"/>
                      <a:pt x="20415" y="21183"/>
                    </a:cubicBezTo>
                    <a:close/>
                    <a:moveTo>
                      <a:pt x="20415" y="21183"/>
                    </a:moveTo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10" name="AutoShape 2"/>
              <p:cNvSpPr>
                <a:spLocks/>
              </p:cNvSpPr>
              <p:nvPr/>
            </p:nvSpPr>
            <p:spPr bwMode="auto">
              <a:xfrm>
                <a:off x="13939288" y="811143"/>
                <a:ext cx="1801618" cy="1067316"/>
              </a:xfrm>
              <a:custGeom>
                <a:avLst/>
                <a:gdLst/>
                <a:ahLst/>
                <a:cxnLst/>
                <a:rect l="0" t="0" r="r" b="b"/>
                <a:pathLst>
                  <a:path w="21591" h="21589">
                    <a:moveTo>
                      <a:pt x="19948" y="7069"/>
                    </a:moveTo>
                    <a:cubicBezTo>
                      <a:pt x="19957" y="7051"/>
                      <a:pt x="19967" y="7030"/>
                      <a:pt x="19971" y="7008"/>
                    </a:cubicBezTo>
                    <a:cubicBezTo>
                      <a:pt x="19973" y="6994"/>
                      <a:pt x="19976" y="6935"/>
                      <a:pt x="19991" y="6945"/>
                    </a:cubicBezTo>
                    <a:cubicBezTo>
                      <a:pt x="20003" y="6953"/>
                      <a:pt x="19999" y="6993"/>
                      <a:pt x="20019" y="6986"/>
                    </a:cubicBezTo>
                    <a:cubicBezTo>
                      <a:pt x="20029" y="6982"/>
                      <a:pt x="20026" y="6972"/>
                      <a:pt x="20031" y="6960"/>
                    </a:cubicBezTo>
                    <a:cubicBezTo>
                      <a:pt x="20036" y="6946"/>
                      <a:pt x="20040" y="6953"/>
                      <a:pt x="20048" y="6956"/>
                    </a:cubicBezTo>
                    <a:cubicBezTo>
                      <a:pt x="20053" y="6958"/>
                      <a:pt x="20063" y="6961"/>
                      <a:pt x="20071" y="6963"/>
                    </a:cubicBezTo>
                    <a:cubicBezTo>
                      <a:pt x="20078" y="6963"/>
                      <a:pt x="20085" y="6963"/>
                      <a:pt x="20088" y="6959"/>
                    </a:cubicBezTo>
                    <a:cubicBezTo>
                      <a:pt x="20090" y="6955"/>
                      <a:pt x="20088" y="6948"/>
                      <a:pt x="20091" y="6944"/>
                    </a:cubicBezTo>
                    <a:cubicBezTo>
                      <a:pt x="20092" y="6943"/>
                      <a:pt x="20101" y="6943"/>
                      <a:pt x="20102" y="6944"/>
                    </a:cubicBezTo>
                    <a:cubicBezTo>
                      <a:pt x="20112" y="6950"/>
                      <a:pt x="20110" y="6962"/>
                      <a:pt x="20121" y="6958"/>
                    </a:cubicBezTo>
                    <a:cubicBezTo>
                      <a:pt x="20130" y="6954"/>
                      <a:pt x="20141" y="6940"/>
                      <a:pt x="20149" y="6931"/>
                    </a:cubicBezTo>
                    <a:cubicBezTo>
                      <a:pt x="20167" y="6910"/>
                      <a:pt x="20183" y="6884"/>
                      <a:pt x="20198" y="6856"/>
                    </a:cubicBezTo>
                    <a:cubicBezTo>
                      <a:pt x="20207" y="6839"/>
                      <a:pt x="20216" y="6808"/>
                      <a:pt x="20229" y="6797"/>
                    </a:cubicBezTo>
                    <a:cubicBezTo>
                      <a:pt x="20235" y="6792"/>
                      <a:pt x="20246" y="6791"/>
                      <a:pt x="20252" y="6799"/>
                    </a:cubicBezTo>
                    <a:cubicBezTo>
                      <a:pt x="20258" y="6807"/>
                      <a:pt x="20257" y="6822"/>
                      <a:pt x="20256" y="6835"/>
                    </a:cubicBezTo>
                    <a:cubicBezTo>
                      <a:pt x="20255" y="6882"/>
                      <a:pt x="20239" y="6923"/>
                      <a:pt x="20241" y="6970"/>
                    </a:cubicBezTo>
                    <a:cubicBezTo>
                      <a:pt x="20255" y="6970"/>
                      <a:pt x="20263" y="6953"/>
                      <a:pt x="20277" y="6949"/>
                    </a:cubicBezTo>
                    <a:cubicBezTo>
                      <a:pt x="20294" y="6943"/>
                      <a:pt x="20301" y="6936"/>
                      <a:pt x="20315" y="6919"/>
                    </a:cubicBezTo>
                    <a:cubicBezTo>
                      <a:pt x="20322" y="6911"/>
                      <a:pt x="20328" y="6906"/>
                      <a:pt x="20334" y="6897"/>
                    </a:cubicBezTo>
                    <a:cubicBezTo>
                      <a:pt x="20339" y="6888"/>
                      <a:pt x="20343" y="6878"/>
                      <a:pt x="20348" y="6870"/>
                    </a:cubicBezTo>
                    <a:cubicBezTo>
                      <a:pt x="20353" y="6864"/>
                      <a:pt x="20359" y="6857"/>
                      <a:pt x="20365" y="6859"/>
                    </a:cubicBezTo>
                    <a:cubicBezTo>
                      <a:pt x="20376" y="6864"/>
                      <a:pt x="20380" y="6875"/>
                      <a:pt x="20391" y="6875"/>
                    </a:cubicBezTo>
                    <a:cubicBezTo>
                      <a:pt x="20404" y="6875"/>
                      <a:pt x="20416" y="6867"/>
                      <a:pt x="20429" y="6864"/>
                    </a:cubicBezTo>
                    <a:cubicBezTo>
                      <a:pt x="20446" y="6861"/>
                      <a:pt x="20462" y="6864"/>
                      <a:pt x="20479" y="6860"/>
                    </a:cubicBezTo>
                    <a:cubicBezTo>
                      <a:pt x="20493" y="6856"/>
                      <a:pt x="20508" y="6839"/>
                      <a:pt x="20518" y="6822"/>
                    </a:cubicBezTo>
                    <a:cubicBezTo>
                      <a:pt x="20529" y="6802"/>
                      <a:pt x="20529" y="6770"/>
                      <a:pt x="20527" y="6743"/>
                    </a:cubicBezTo>
                    <a:cubicBezTo>
                      <a:pt x="20526" y="6730"/>
                      <a:pt x="20522" y="6719"/>
                      <a:pt x="20519" y="6706"/>
                    </a:cubicBezTo>
                    <a:cubicBezTo>
                      <a:pt x="20516" y="6693"/>
                      <a:pt x="20516" y="6678"/>
                      <a:pt x="20514" y="6665"/>
                    </a:cubicBezTo>
                    <a:cubicBezTo>
                      <a:pt x="20509" y="6637"/>
                      <a:pt x="20501" y="6616"/>
                      <a:pt x="20490" y="6594"/>
                    </a:cubicBezTo>
                    <a:cubicBezTo>
                      <a:pt x="20479" y="6571"/>
                      <a:pt x="20467" y="6548"/>
                      <a:pt x="20459" y="6521"/>
                    </a:cubicBezTo>
                    <a:cubicBezTo>
                      <a:pt x="20456" y="6511"/>
                      <a:pt x="20454" y="6493"/>
                      <a:pt x="20449" y="6486"/>
                    </a:cubicBezTo>
                    <a:cubicBezTo>
                      <a:pt x="20441" y="6474"/>
                      <a:pt x="20436" y="6485"/>
                      <a:pt x="20429" y="6491"/>
                    </a:cubicBezTo>
                    <a:cubicBezTo>
                      <a:pt x="20423" y="6495"/>
                      <a:pt x="20414" y="6492"/>
                      <a:pt x="20409" y="6498"/>
                    </a:cubicBezTo>
                    <a:cubicBezTo>
                      <a:pt x="20403" y="6506"/>
                      <a:pt x="20404" y="6527"/>
                      <a:pt x="20408" y="6537"/>
                    </a:cubicBezTo>
                    <a:cubicBezTo>
                      <a:pt x="20414" y="6555"/>
                      <a:pt x="20419" y="6540"/>
                      <a:pt x="20429" y="6540"/>
                    </a:cubicBezTo>
                    <a:cubicBezTo>
                      <a:pt x="20437" y="6540"/>
                      <a:pt x="20440" y="6552"/>
                      <a:pt x="20445" y="6562"/>
                    </a:cubicBezTo>
                    <a:cubicBezTo>
                      <a:pt x="20454" y="6582"/>
                      <a:pt x="20461" y="6603"/>
                      <a:pt x="20470" y="6623"/>
                    </a:cubicBezTo>
                    <a:cubicBezTo>
                      <a:pt x="20478" y="6643"/>
                      <a:pt x="20495" y="6655"/>
                      <a:pt x="20496" y="6679"/>
                    </a:cubicBezTo>
                    <a:cubicBezTo>
                      <a:pt x="20497" y="6710"/>
                      <a:pt x="20498" y="6734"/>
                      <a:pt x="20484" y="6753"/>
                    </a:cubicBezTo>
                    <a:cubicBezTo>
                      <a:pt x="20471" y="6770"/>
                      <a:pt x="20461" y="6794"/>
                      <a:pt x="20443" y="6796"/>
                    </a:cubicBezTo>
                    <a:cubicBezTo>
                      <a:pt x="20425" y="6798"/>
                      <a:pt x="20408" y="6792"/>
                      <a:pt x="20391" y="6792"/>
                    </a:cubicBezTo>
                    <a:cubicBezTo>
                      <a:pt x="20376" y="6793"/>
                      <a:pt x="20364" y="6815"/>
                      <a:pt x="20349" y="6804"/>
                    </a:cubicBezTo>
                    <a:cubicBezTo>
                      <a:pt x="20337" y="6795"/>
                      <a:pt x="20319" y="6770"/>
                      <a:pt x="20310" y="6752"/>
                    </a:cubicBezTo>
                    <a:cubicBezTo>
                      <a:pt x="20298" y="6727"/>
                      <a:pt x="20294" y="6697"/>
                      <a:pt x="20288" y="6666"/>
                    </a:cubicBezTo>
                    <a:cubicBezTo>
                      <a:pt x="20284" y="6643"/>
                      <a:pt x="20283" y="6601"/>
                      <a:pt x="20270" y="6588"/>
                    </a:cubicBezTo>
                    <a:cubicBezTo>
                      <a:pt x="20263" y="6582"/>
                      <a:pt x="20254" y="6585"/>
                      <a:pt x="20249" y="6576"/>
                    </a:cubicBezTo>
                    <a:cubicBezTo>
                      <a:pt x="20246" y="6572"/>
                      <a:pt x="20245" y="6567"/>
                      <a:pt x="20245" y="6561"/>
                    </a:cubicBezTo>
                    <a:cubicBezTo>
                      <a:pt x="20245" y="6549"/>
                      <a:pt x="20248" y="6551"/>
                      <a:pt x="20250" y="6544"/>
                    </a:cubicBezTo>
                    <a:cubicBezTo>
                      <a:pt x="20267" y="6489"/>
                      <a:pt x="20226" y="6448"/>
                      <a:pt x="20221" y="6398"/>
                    </a:cubicBezTo>
                    <a:cubicBezTo>
                      <a:pt x="20218" y="6366"/>
                      <a:pt x="20212" y="6351"/>
                      <a:pt x="20197" y="6332"/>
                    </a:cubicBezTo>
                    <a:cubicBezTo>
                      <a:pt x="20190" y="6324"/>
                      <a:pt x="20166" y="6285"/>
                      <a:pt x="20156" y="6297"/>
                    </a:cubicBezTo>
                    <a:cubicBezTo>
                      <a:pt x="20149" y="6305"/>
                      <a:pt x="20163" y="6329"/>
                      <a:pt x="20156" y="6340"/>
                    </a:cubicBezTo>
                    <a:cubicBezTo>
                      <a:pt x="20147" y="6354"/>
                      <a:pt x="20137" y="6326"/>
                      <a:pt x="20133" y="6318"/>
                    </a:cubicBezTo>
                    <a:cubicBezTo>
                      <a:pt x="20127" y="6305"/>
                      <a:pt x="20121" y="6291"/>
                      <a:pt x="20114" y="6280"/>
                    </a:cubicBezTo>
                    <a:cubicBezTo>
                      <a:pt x="20100" y="6259"/>
                      <a:pt x="20115" y="6259"/>
                      <a:pt x="20123" y="6249"/>
                    </a:cubicBezTo>
                    <a:cubicBezTo>
                      <a:pt x="20132" y="6238"/>
                      <a:pt x="20137" y="6216"/>
                      <a:pt x="20142" y="6200"/>
                    </a:cubicBezTo>
                    <a:cubicBezTo>
                      <a:pt x="20149" y="6175"/>
                      <a:pt x="20153" y="6147"/>
                      <a:pt x="20161" y="6121"/>
                    </a:cubicBezTo>
                    <a:cubicBezTo>
                      <a:pt x="20167" y="6101"/>
                      <a:pt x="20178" y="6068"/>
                      <a:pt x="20191" y="6060"/>
                    </a:cubicBezTo>
                    <a:cubicBezTo>
                      <a:pt x="20205" y="6052"/>
                      <a:pt x="20220" y="6061"/>
                      <a:pt x="20233" y="6048"/>
                    </a:cubicBezTo>
                    <a:cubicBezTo>
                      <a:pt x="20248" y="6032"/>
                      <a:pt x="20248" y="6015"/>
                      <a:pt x="20240" y="5990"/>
                    </a:cubicBezTo>
                    <a:cubicBezTo>
                      <a:pt x="20233" y="5966"/>
                      <a:pt x="20218" y="5957"/>
                      <a:pt x="20209" y="5934"/>
                    </a:cubicBezTo>
                    <a:cubicBezTo>
                      <a:pt x="20201" y="5913"/>
                      <a:pt x="20193" y="5889"/>
                      <a:pt x="20190" y="5864"/>
                    </a:cubicBezTo>
                    <a:cubicBezTo>
                      <a:pt x="20187" y="5845"/>
                      <a:pt x="20187" y="5826"/>
                      <a:pt x="20187" y="5807"/>
                    </a:cubicBezTo>
                    <a:cubicBezTo>
                      <a:pt x="20188" y="5775"/>
                      <a:pt x="20193" y="5744"/>
                      <a:pt x="20200" y="5714"/>
                    </a:cubicBezTo>
                    <a:cubicBezTo>
                      <a:pt x="20207" y="5689"/>
                      <a:pt x="20211" y="5662"/>
                      <a:pt x="20219" y="5639"/>
                    </a:cubicBezTo>
                    <a:cubicBezTo>
                      <a:pt x="20222" y="5629"/>
                      <a:pt x="20226" y="5620"/>
                      <a:pt x="20230" y="5611"/>
                    </a:cubicBezTo>
                    <a:cubicBezTo>
                      <a:pt x="20237" y="5595"/>
                      <a:pt x="20245" y="5581"/>
                      <a:pt x="20253" y="5567"/>
                    </a:cubicBezTo>
                    <a:cubicBezTo>
                      <a:pt x="20262" y="5549"/>
                      <a:pt x="20276" y="5533"/>
                      <a:pt x="20280" y="5511"/>
                    </a:cubicBezTo>
                    <a:cubicBezTo>
                      <a:pt x="20287" y="5479"/>
                      <a:pt x="20286" y="5448"/>
                      <a:pt x="20287" y="5414"/>
                    </a:cubicBezTo>
                    <a:cubicBezTo>
                      <a:pt x="20288" y="5397"/>
                      <a:pt x="20291" y="5338"/>
                      <a:pt x="20307" y="5347"/>
                    </a:cubicBezTo>
                    <a:cubicBezTo>
                      <a:pt x="20315" y="5351"/>
                      <a:pt x="20315" y="5371"/>
                      <a:pt x="20324" y="5356"/>
                    </a:cubicBezTo>
                    <a:cubicBezTo>
                      <a:pt x="20329" y="5346"/>
                      <a:pt x="20330" y="5327"/>
                      <a:pt x="20337" y="5316"/>
                    </a:cubicBezTo>
                    <a:cubicBezTo>
                      <a:pt x="20349" y="5297"/>
                      <a:pt x="20363" y="5287"/>
                      <a:pt x="20349" y="5257"/>
                    </a:cubicBezTo>
                    <a:cubicBezTo>
                      <a:pt x="20340" y="5237"/>
                      <a:pt x="20345" y="5223"/>
                      <a:pt x="20355" y="5209"/>
                    </a:cubicBezTo>
                    <a:cubicBezTo>
                      <a:pt x="20366" y="5194"/>
                      <a:pt x="20374" y="5175"/>
                      <a:pt x="20383" y="5158"/>
                    </a:cubicBezTo>
                    <a:cubicBezTo>
                      <a:pt x="20391" y="5145"/>
                      <a:pt x="20414" y="5125"/>
                      <a:pt x="20415" y="5105"/>
                    </a:cubicBezTo>
                    <a:cubicBezTo>
                      <a:pt x="20415" y="5092"/>
                      <a:pt x="20408" y="5089"/>
                      <a:pt x="20405" y="5078"/>
                    </a:cubicBezTo>
                    <a:cubicBezTo>
                      <a:pt x="20401" y="5065"/>
                      <a:pt x="20404" y="5052"/>
                      <a:pt x="20408" y="5040"/>
                    </a:cubicBezTo>
                    <a:cubicBezTo>
                      <a:pt x="20416" y="5016"/>
                      <a:pt x="20422" y="4982"/>
                      <a:pt x="20434" y="4964"/>
                    </a:cubicBezTo>
                    <a:cubicBezTo>
                      <a:pt x="20443" y="4952"/>
                      <a:pt x="20455" y="4948"/>
                      <a:pt x="20465" y="4939"/>
                    </a:cubicBezTo>
                    <a:cubicBezTo>
                      <a:pt x="20476" y="4928"/>
                      <a:pt x="20487" y="4919"/>
                      <a:pt x="20499" y="4910"/>
                    </a:cubicBezTo>
                    <a:cubicBezTo>
                      <a:pt x="20503" y="4906"/>
                      <a:pt x="20507" y="4899"/>
                      <a:pt x="20512" y="4897"/>
                    </a:cubicBezTo>
                    <a:cubicBezTo>
                      <a:pt x="20521" y="4895"/>
                      <a:pt x="20520" y="4901"/>
                      <a:pt x="20525" y="4907"/>
                    </a:cubicBezTo>
                    <a:cubicBezTo>
                      <a:pt x="20536" y="4919"/>
                      <a:pt x="20539" y="4902"/>
                      <a:pt x="20545" y="4892"/>
                    </a:cubicBezTo>
                    <a:cubicBezTo>
                      <a:pt x="20551" y="4882"/>
                      <a:pt x="20564" y="4874"/>
                      <a:pt x="20557" y="4856"/>
                    </a:cubicBezTo>
                    <a:cubicBezTo>
                      <a:pt x="20554" y="4849"/>
                      <a:pt x="20548" y="4844"/>
                      <a:pt x="20545" y="4838"/>
                    </a:cubicBezTo>
                    <a:cubicBezTo>
                      <a:pt x="20540" y="4828"/>
                      <a:pt x="20538" y="4823"/>
                      <a:pt x="20538" y="4810"/>
                    </a:cubicBezTo>
                    <a:cubicBezTo>
                      <a:pt x="20537" y="4783"/>
                      <a:pt x="20537" y="4769"/>
                      <a:pt x="20549" y="4752"/>
                    </a:cubicBezTo>
                    <a:cubicBezTo>
                      <a:pt x="20558" y="4739"/>
                      <a:pt x="20569" y="4720"/>
                      <a:pt x="20582" y="4722"/>
                    </a:cubicBezTo>
                    <a:cubicBezTo>
                      <a:pt x="20583" y="4746"/>
                      <a:pt x="20571" y="4752"/>
                      <a:pt x="20572" y="4778"/>
                    </a:cubicBezTo>
                    <a:cubicBezTo>
                      <a:pt x="20572" y="4794"/>
                      <a:pt x="20575" y="4794"/>
                      <a:pt x="20579" y="4808"/>
                    </a:cubicBezTo>
                    <a:cubicBezTo>
                      <a:pt x="20581" y="4816"/>
                      <a:pt x="20579" y="4833"/>
                      <a:pt x="20585" y="4834"/>
                    </a:cubicBezTo>
                    <a:cubicBezTo>
                      <a:pt x="20591" y="4834"/>
                      <a:pt x="20593" y="4808"/>
                      <a:pt x="20595" y="4800"/>
                    </a:cubicBezTo>
                    <a:cubicBezTo>
                      <a:pt x="20599" y="4788"/>
                      <a:pt x="20604" y="4780"/>
                      <a:pt x="20609" y="4771"/>
                    </a:cubicBezTo>
                    <a:cubicBezTo>
                      <a:pt x="20617" y="4759"/>
                      <a:pt x="20632" y="4728"/>
                      <a:pt x="20643" y="4730"/>
                    </a:cubicBezTo>
                    <a:cubicBezTo>
                      <a:pt x="20643" y="4744"/>
                      <a:pt x="20641" y="4754"/>
                      <a:pt x="20639" y="4767"/>
                    </a:cubicBezTo>
                    <a:cubicBezTo>
                      <a:pt x="20638" y="4774"/>
                      <a:pt x="20633" y="4794"/>
                      <a:pt x="20638" y="4800"/>
                    </a:cubicBezTo>
                    <a:cubicBezTo>
                      <a:pt x="20646" y="4810"/>
                      <a:pt x="20649" y="4747"/>
                      <a:pt x="20661" y="4744"/>
                    </a:cubicBezTo>
                    <a:cubicBezTo>
                      <a:pt x="20678" y="4740"/>
                      <a:pt x="20692" y="4777"/>
                      <a:pt x="20677" y="4796"/>
                    </a:cubicBezTo>
                    <a:cubicBezTo>
                      <a:pt x="20669" y="4805"/>
                      <a:pt x="20664" y="4806"/>
                      <a:pt x="20664" y="4824"/>
                    </a:cubicBezTo>
                    <a:cubicBezTo>
                      <a:pt x="20663" y="4837"/>
                      <a:pt x="20665" y="4851"/>
                      <a:pt x="20673" y="4853"/>
                    </a:cubicBezTo>
                    <a:cubicBezTo>
                      <a:pt x="20687" y="4856"/>
                      <a:pt x="20685" y="4817"/>
                      <a:pt x="20688" y="4802"/>
                    </a:cubicBezTo>
                    <a:cubicBezTo>
                      <a:pt x="20693" y="4776"/>
                      <a:pt x="20705" y="4771"/>
                      <a:pt x="20715" y="4753"/>
                    </a:cubicBezTo>
                    <a:cubicBezTo>
                      <a:pt x="20725" y="4737"/>
                      <a:pt x="20724" y="4717"/>
                      <a:pt x="20740" y="4717"/>
                    </a:cubicBezTo>
                    <a:cubicBezTo>
                      <a:pt x="20759" y="4717"/>
                      <a:pt x="20749" y="4748"/>
                      <a:pt x="20751" y="4768"/>
                    </a:cubicBezTo>
                    <a:cubicBezTo>
                      <a:pt x="20775" y="4770"/>
                      <a:pt x="20796" y="4755"/>
                      <a:pt x="20818" y="4738"/>
                    </a:cubicBezTo>
                    <a:cubicBezTo>
                      <a:pt x="20833" y="4727"/>
                      <a:pt x="20848" y="4717"/>
                      <a:pt x="20838" y="4683"/>
                    </a:cubicBezTo>
                    <a:cubicBezTo>
                      <a:pt x="20830" y="4655"/>
                      <a:pt x="20832" y="4636"/>
                      <a:pt x="20842" y="4609"/>
                    </a:cubicBezTo>
                    <a:cubicBezTo>
                      <a:pt x="20851" y="4582"/>
                      <a:pt x="20858" y="4553"/>
                      <a:pt x="20868" y="4528"/>
                    </a:cubicBezTo>
                    <a:cubicBezTo>
                      <a:pt x="20877" y="4506"/>
                      <a:pt x="20896" y="4490"/>
                      <a:pt x="20887" y="4459"/>
                    </a:cubicBezTo>
                    <a:cubicBezTo>
                      <a:pt x="20883" y="4444"/>
                      <a:pt x="20875" y="4440"/>
                      <a:pt x="20873" y="4423"/>
                    </a:cubicBezTo>
                    <a:cubicBezTo>
                      <a:pt x="20871" y="4404"/>
                      <a:pt x="20875" y="4387"/>
                      <a:pt x="20884" y="4375"/>
                    </a:cubicBezTo>
                    <a:cubicBezTo>
                      <a:pt x="20898" y="4356"/>
                      <a:pt x="20916" y="4341"/>
                      <a:pt x="20929" y="4320"/>
                    </a:cubicBezTo>
                    <a:cubicBezTo>
                      <a:pt x="20941" y="4300"/>
                      <a:pt x="20931" y="4253"/>
                      <a:pt x="20953" y="4260"/>
                    </a:cubicBezTo>
                    <a:cubicBezTo>
                      <a:pt x="20970" y="4265"/>
                      <a:pt x="20985" y="4279"/>
                      <a:pt x="20974" y="4309"/>
                    </a:cubicBezTo>
                    <a:cubicBezTo>
                      <a:pt x="20966" y="4331"/>
                      <a:pt x="20945" y="4354"/>
                      <a:pt x="20945" y="4381"/>
                    </a:cubicBezTo>
                    <a:cubicBezTo>
                      <a:pt x="20960" y="4388"/>
                      <a:pt x="20967" y="4323"/>
                      <a:pt x="20981" y="4363"/>
                    </a:cubicBezTo>
                    <a:cubicBezTo>
                      <a:pt x="20986" y="4374"/>
                      <a:pt x="20988" y="4395"/>
                      <a:pt x="20985" y="4409"/>
                    </a:cubicBezTo>
                    <a:cubicBezTo>
                      <a:pt x="20983" y="4424"/>
                      <a:pt x="20976" y="4423"/>
                      <a:pt x="20970" y="4434"/>
                    </a:cubicBezTo>
                    <a:cubicBezTo>
                      <a:pt x="20967" y="4443"/>
                      <a:pt x="20966" y="4463"/>
                      <a:pt x="20967" y="4474"/>
                    </a:cubicBezTo>
                    <a:cubicBezTo>
                      <a:pt x="20970" y="4490"/>
                      <a:pt x="20979" y="4492"/>
                      <a:pt x="20988" y="4498"/>
                    </a:cubicBezTo>
                    <a:cubicBezTo>
                      <a:pt x="20997" y="4505"/>
                      <a:pt x="21029" y="4514"/>
                      <a:pt x="21017" y="4543"/>
                    </a:cubicBezTo>
                    <a:cubicBezTo>
                      <a:pt x="21014" y="4550"/>
                      <a:pt x="20999" y="4552"/>
                      <a:pt x="21005" y="4565"/>
                    </a:cubicBezTo>
                    <a:cubicBezTo>
                      <a:pt x="21007" y="4570"/>
                      <a:pt x="21027" y="4575"/>
                      <a:pt x="21031" y="4572"/>
                    </a:cubicBezTo>
                    <a:cubicBezTo>
                      <a:pt x="21046" y="4556"/>
                      <a:pt x="21022" y="4500"/>
                      <a:pt x="21019" y="4480"/>
                    </a:cubicBezTo>
                    <a:cubicBezTo>
                      <a:pt x="21015" y="4447"/>
                      <a:pt x="21016" y="4416"/>
                      <a:pt x="21036" y="4404"/>
                    </a:cubicBezTo>
                    <a:cubicBezTo>
                      <a:pt x="21048" y="4397"/>
                      <a:pt x="21051" y="4399"/>
                      <a:pt x="21053" y="4377"/>
                    </a:cubicBezTo>
                    <a:cubicBezTo>
                      <a:pt x="21054" y="4363"/>
                      <a:pt x="21056" y="4352"/>
                      <a:pt x="21059" y="4338"/>
                    </a:cubicBezTo>
                    <a:cubicBezTo>
                      <a:pt x="21062" y="4325"/>
                      <a:pt x="21065" y="4310"/>
                      <a:pt x="21073" y="4306"/>
                    </a:cubicBezTo>
                    <a:cubicBezTo>
                      <a:pt x="21080" y="4304"/>
                      <a:pt x="21093" y="4311"/>
                      <a:pt x="21097" y="4321"/>
                    </a:cubicBezTo>
                    <a:cubicBezTo>
                      <a:pt x="21102" y="4333"/>
                      <a:pt x="21093" y="4396"/>
                      <a:pt x="21106" y="4393"/>
                    </a:cubicBezTo>
                    <a:cubicBezTo>
                      <a:pt x="21110" y="4391"/>
                      <a:pt x="21118" y="4366"/>
                      <a:pt x="21119" y="4359"/>
                    </a:cubicBezTo>
                    <a:cubicBezTo>
                      <a:pt x="21122" y="4347"/>
                      <a:pt x="21119" y="4333"/>
                      <a:pt x="21122" y="4321"/>
                    </a:cubicBezTo>
                    <a:cubicBezTo>
                      <a:pt x="21130" y="4285"/>
                      <a:pt x="21154" y="4291"/>
                      <a:pt x="21171" y="4298"/>
                    </a:cubicBezTo>
                    <a:cubicBezTo>
                      <a:pt x="21180" y="4302"/>
                      <a:pt x="21190" y="4301"/>
                      <a:pt x="21199" y="4305"/>
                    </a:cubicBezTo>
                    <a:cubicBezTo>
                      <a:pt x="21207" y="4309"/>
                      <a:pt x="21212" y="4324"/>
                      <a:pt x="21221" y="4327"/>
                    </a:cubicBezTo>
                    <a:cubicBezTo>
                      <a:pt x="21235" y="4331"/>
                      <a:pt x="21233" y="4310"/>
                      <a:pt x="21243" y="4303"/>
                    </a:cubicBezTo>
                    <a:cubicBezTo>
                      <a:pt x="21256" y="4294"/>
                      <a:pt x="21261" y="4334"/>
                      <a:pt x="21275" y="4319"/>
                    </a:cubicBezTo>
                    <a:cubicBezTo>
                      <a:pt x="21285" y="4308"/>
                      <a:pt x="21284" y="4280"/>
                      <a:pt x="21294" y="4268"/>
                    </a:cubicBezTo>
                    <a:cubicBezTo>
                      <a:pt x="21303" y="4256"/>
                      <a:pt x="21323" y="4218"/>
                      <a:pt x="21334" y="4233"/>
                    </a:cubicBezTo>
                    <a:cubicBezTo>
                      <a:pt x="21340" y="4241"/>
                      <a:pt x="21338" y="4256"/>
                      <a:pt x="21346" y="4262"/>
                    </a:cubicBezTo>
                    <a:cubicBezTo>
                      <a:pt x="21354" y="4268"/>
                      <a:pt x="21359" y="4257"/>
                      <a:pt x="21365" y="4257"/>
                    </a:cubicBezTo>
                    <a:cubicBezTo>
                      <a:pt x="21372" y="4256"/>
                      <a:pt x="21373" y="4268"/>
                      <a:pt x="21381" y="4270"/>
                    </a:cubicBezTo>
                    <a:cubicBezTo>
                      <a:pt x="21393" y="4271"/>
                      <a:pt x="21390" y="4259"/>
                      <a:pt x="21390" y="4246"/>
                    </a:cubicBezTo>
                    <a:cubicBezTo>
                      <a:pt x="21390" y="4229"/>
                      <a:pt x="21392" y="4227"/>
                      <a:pt x="21400" y="4216"/>
                    </a:cubicBezTo>
                    <a:cubicBezTo>
                      <a:pt x="21406" y="4209"/>
                      <a:pt x="21412" y="4198"/>
                      <a:pt x="21418" y="4193"/>
                    </a:cubicBezTo>
                    <a:cubicBezTo>
                      <a:pt x="21425" y="4186"/>
                      <a:pt x="21427" y="4196"/>
                      <a:pt x="21435" y="4193"/>
                    </a:cubicBezTo>
                    <a:cubicBezTo>
                      <a:pt x="21444" y="4190"/>
                      <a:pt x="21450" y="4172"/>
                      <a:pt x="21455" y="4162"/>
                    </a:cubicBezTo>
                    <a:cubicBezTo>
                      <a:pt x="21468" y="4137"/>
                      <a:pt x="21473" y="4144"/>
                      <a:pt x="21491" y="4147"/>
                    </a:cubicBezTo>
                    <a:cubicBezTo>
                      <a:pt x="21497" y="4148"/>
                      <a:pt x="21508" y="4142"/>
                      <a:pt x="21512" y="4151"/>
                    </a:cubicBezTo>
                    <a:cubicBezTo>
                      <a:pt x="21519" y="4165"/>
                      <a:pt x="21506" y="4168"/>
                      <a:pt x="21507" y="4180"/>
                    </a:cubicBezTo>
                    <a:cubicBezTo>
                      <a:pt x="21521" y="4181"/>
                      <a:pt x="21537" y="4170"/>
                      <a:pt x="21550" y="4160"/>
                    </a:cubicBezTo>
                    <a:cubicBezTo>
                      <a:pt x="21558" y="4153"/>
                      <a:pt x="21557" y="4146"/>
                      <a:pt x="21563" y="4134"/>
                    </a:cubicBezTo>
                    <a:cubicBezTo>
                      <a:pt x="21567" y="4123"/>
                      <a:pt x="21573" y="4122"/>
                      <a:pt x="21580" y="4114"/>
                    </a:cubicBezTo>
                    <a:cubicBezTo>
                      <a:pt x="21591" y="4101"/>
                      <a:pt x="21599" y="4067"/>
                      <a:pt x="21583" y="4059"/>
                    </a:cubicBezTo>
                    <a:cubicBezTo>
                      <a:pt x="21564" y="4050"/>
                      <a:pt x="21513" y="3976"/>
                      <a:pt x="21546" y="3950"/>
                    </a:cubicBezTo>
                    <a:cubicBezTo>
                      <a:pt x="21553" y="3944"/>
                      <a:pt x="21565" y="3940"/>
                      <a:pt x="21573" y="3939"/>
                    </a:cubicBezTo>
                    <a:cubicBezTo>
                      <a:pt x="21581" y="3938"/>
                      <a:pt x="21592" y="3945"/>
                      <a:pt x="21590" y="3926"/>
                    </a:cubicBezTo>
                    <a:cubicBezTo>
                      <a:pt x="21589" y="3912"/>
                      <a:pt x="21580" y="3890"/>
                      <a:pt x="21576" y="3877"/>
                    </a:cubicBezTo>
                    <a:cubicBezTo>
                      <a:pt x="21571" y="3861"/>
                      <a:pt x="21566" y="3848"/>
                      <a:pt x="21560" y="3834"/>
                    </a:cubicBezTo>
                    <a:cubicBezTo>
                      <a:pt x="21551" y="3810"/>
                      <a:pt x="21543" y="3772"/>
                      <a:pt x="21528" y="3758"/>
                    </a:cubicBezTo>
                    <a:cubicBezTo>
                      <a:pt x="21525" y="3754"/>
                      <a:pt x="21521" y="3756"/>
                      <a:pt x="21517" y="3753"/>
                    </a:cubicBezTo>
                    <a:cubicBezTo>
                      <a:pt x="21513" y="3751"/>
                      <a:pt x="21514" y="3744"/>
                      <a:pt x="21508" y="3746"/>
                    </a:cubicBezTo>
                    <a:cubicBezTo>
                      <a:pt x="21501" y="3748"/>
                      <a:pt x="21499" y="3766"/>
                      <a:pt x="21497" y="3776"/>
                    </a:cubicBezTo>
                    <a:cubicBezTo>
                      <a:pt x="21476" y="3801"/>
                      <a:pt x="21461" y="3751"/>
                      <a:pt x="21455" y="3726"/>
                    </a:cubicBezTo>
                    <a:cubicBezTo>
                      <a:pt x="21445" y="3686"/>
                      <a:pt x="21436" y="3648"/>
                      <a:pt x="21436" y="3605"/>
                    </a:cubicBezTo>
                    <a:cubicBezTo>
                      <a:pt x="21436" y="3597"/>
                      <a:pt x="21435" y="3587"/>
                      <a:pt x="21438" y="3583"/>
                    </a:cubicBezTo>
                    <a:cubicBezTo>
                      <a:pt x="21440" y="3579"/>
                      <a:pt x="21446" y="3582"/>
                      <a:pt x="21448" y="3577"/>
                    </a:cubicBezTo>
                    <a:cubicBezTo>
                      <a:pt x="21459" y="3557"/>
                      <a:pt x="21432" y="3517"/>
                      <a:pt x="21426" y="3499"/>
                    </a:cubicBezTo>
                    <a:cubicBezTo>
                      <a:pt x="21415" y="3467"/>
                      <a:pt x="21429" y="3450"/>
                      <a:pt x="21442" y="3432"/>
                    </a:cubicBezTo>
                    <a:cubicBezTo>
                      <a:pt x="21453" y="3417"/>
                      <a:pt x="21458" y="3381"/>
                      <a:pt x="21443" y="3369"/>
                    </a:cubicBezTo>
                    <a:cubicBezTo>
                      <a:pt x="21433" y="3361"/>
                      <a:pt x="21418" y="3363"/>
                      <a:pt x="21409" y="3370"/>
                    </a:cubicBezTo>
                    <a:cubicBezTo>
                      <a:pt x="21401" y="3375"/>
                      <a:pt x="21395" y="3381"/>
                      <a:pt x="21386" y="3380"/>
                    </a:cubicBezTo>
                    <a:cubicBezTo>
                      <a:pt x="21369" y="3378"/>
                      <a:pt x="21372" y="3362"/>
                      <a:pt x="21366" y="3343"/>
                    </a:cubicBezTo>
                    <a:cubicBezTo>
                      <a:pt x="21361" y="3329"/>
                      <a:pt x="21350" y="3324"/>
                      <a:pt x="21341" y="3316"/>
                    </a:cubicBezTo>
                    <a:cubicBezTo>
                      <a:pt x="21327" y="3303"/>
                      <a:pt x="21305" y="3295"/>
                      <a:pt x="21303" y="3262"/>
                    </a:cubicBezTo>
                    <a:cubicBezTo>
                      <a:pt x="21302" y="3230"/>
                      <a:pt x="21318" y="3201"/>
                      <a:pt x="21316" y="3170"/>
                    </a:cubicBezTo>
                    <a:cubicBezTo>
                      <a:pt x="21314" y="3136"/>
                      <a:pt x="21304" y="3123"/>
                      <a:pt x="21322" y="3095"/>
                    </a:cubicBezTo>
                    <a:cubicBezTo>
                      <a:pt x="21329" y="3083"/>
                      <a:pt x="21330" y="3072"/>
                      <a:pt x="21334" y="3057"/>
                    </a:cubicBezTo>
                    <a:lnTo>
                      <a:pt x="21325" y="2710"/>
                    </a:lnTo>
                    <a:lnTo>
                      <a:pt x="21322" y="2458"/>
                    </a:lnTo>
                    <a:cubicBezTo>
                      <a:pt x="21319" y="2343"/>
                      <a:pt x="21316" y="2229"/>
                      <a:pt x="21312" y="2114"/>
                    </a:cubicBezTo>
                    <a:cubicBezTo>
                      <a:pt x="21312" y="2098"/>
                      <a:pt x="21314" y="2081"/>
                      <a:pt x="21309" y="2066"/>
                    </a:cubicBezTo>
                    <a:cubicBezTo>
                      <a:pt x="21302" y="2044"/>
                      <a:pt x="21287" y="2031"/>
                      <a:pt x="21276" y="2016"/>
                    </a:cubicBezTo>
                    <a:cubicBezTo>
                      <a:pt x="21262" y="1996"/>
                      <a:pt x="21250" y="1968"/>
                      <a:pt x="21238" y="1943"/>
                    </a:cubicBezTo>
                    <a:cubicBezTo>
                      <a:pt x="21224" y="1913"/>
                      <a:pt x="21210" y="1875"/>
                      <a:pt x="21189" y="1856"/>
                    </a:cubicBezTo>
                    <a:cubicBezTo>
                      <a:pt x="21171" y="1839"/>
                      <a:pt x="21149" y="1808"/>
                      <a:pt x="21127" y="1811"/>
                    </a:cubicBezTo>
                    <a:cubicBezTo>
                      <a:pt x="21121" y="1812"/>
                      <a:pt x="21111" y="1812"/>
                      <a:pt x="21107" y="1819"/>
                    </a:cubicBezTo>
                    <a:cubicBezTo>
                      <a:pt x="21100" y="1829"/>
                      <a:pt x="21102" y="1850"/>
                      <a:pt x="21102" y="1863"/>
                    </a:cubicBezTo>
                    <a:cubicBezTo>
                      <a:pt x="21102" y="1908"/>
                      <a:pt x="21075" y="1877"/>
                      <a:pt x="21062" y="1865"/>
                    </a:cubicBezTo>
                    <a:cubicBezTo>
                      <a:pt x="21041" y="1846"/>
                      <a:pt x="21036" y="1873"/>
                      <a:pt x="21018" y="1887"/>
                    </a:cubicBezTo>
                    <a:cubicBezTo>
                      <a:pt x="21011" y="1893"/>
                      <a:pt x="21006" y="1904"/>
                      <a:pt x="20999" y="1909"/>
                    </a:cubicBezTo>
                    <a:cubicBezTo>
                      <a:pt x="20992" y="1914"/>
                      <a:pt x="20982" y="1912"/>
                      <a:pt x="20974" y="1915"/>
                    </a:cubicBezTo>
                    <a:cubicBezTo>
                      <a:pt x="20966" y="1918"/>
                      <a:pt x="20955" y="1922"/>
                      <a:pt x="20948" y="1927"/>
                    </a:cubicBezTo>
                    <a:cubicBezTo>
                      <a:pt x="20939" y="1933"/>
                      <a:pt x="20933" y="1945"/>
                      <a:pt x="20925" y="1950"/>
                    </a:cubicBezTo>
                    <a:cubicBezTo>
                      <a:pt x="20909" y="1960"/>
                      <a:pt x="20887" y="1954"/>
                      <a:pt x="20875" y="1935"/>
                    </a:cubicBezTo>
                    <a:cubicBezTo>
                      <a:pt x="20862" y="1915"/>
                      <a:pt x="20848" y="1902"/>
                      <a:pt x="20845" y="1870"/>
                    </a:cubicBezTo>
                    <a:cubicBezTo>
                      <a:pt x="20843" y="1839"/>
                      <a:pt x="20850" y="1811"/>
                      <a:pt x="20850" y="1782"/>
                    </a:cubicBezTo>
                    <a:cubicBezTo>
                      <a:pt x="20850" y="1758"/>
                      <a:pt x="20841" y="1742"/>
                      <a:pt x="20829" y="1733"/>
                    </a:cubicBezTo>
                    <a:cubicBezTo>
                      <a:pt x="20813" y="1721"/>
                      <a:pt x="20798" y="1737"/>
                      <a:pt x="20784" y="1746"/>
                    </a:cubicBezTo>
                    <a:cubicBezTo>
                      <a:pt x="20775" y="1751"/>
                      <a:pt x="20767" y="1754"/>
                      <a:pt x="20760" y="1766"/>
                    </a:cubicBezTo>
                    <a:cubicBezTo>
                      <a:pt x="20754" y="1778"/>
                      <a:pt x="20750" y="1795"/>
                      <a:pt x="20745" y="1809"/>
                    </a:cubicBezTo>
                    <a:cubicBezTo>
                      <a:pt x="20735" y="1836"/>
                      <a:pt x="20724" y="1859"/>
                      <a:pt x="20713" y="1884"/>
                    </a:cubicBezTo>
                    <a:cubicBezTo>
                      <a:pt x="20706" y="1899"/>
                      <a:pt x="20699" y="1914"/>
                      <a:pt x="20691" y="1928"/>
                    </a:cubicBezTo>
                    <a:cubicBezTo>
                      <a:pt x="20686" y="1938"/>
                      <a:pt x="20677" y="1948"/>
                      <a:pt x="20674" y="1961"/>
                    </a:cubicBezTo>
                    <a:cubicBezTo>
                      <a:pt x="20671" y="1972"/>
                      <a:pt x="20676" y="1993"/>
                      <a:pt x="20671" y="2003"/>
                    </a:cubicBezTo>
                    <a:cubicBezTo>
                      <a:pt x="20666" y="2012"/>
                      <a:pt x="20656" y="2009"/>
                      <a:pt x="20649" y="2022"/>
                    </a:cubicBezTo>
                    <a:cubicBezTo>
                      <a:pt x="20633" y="2055"/>
                      <a:pt x="20617" y="2090"/>
                      <a:pt x="20602" y="2124"/>
                    </a:cubicBezTo>
                    <a:cubicBezTo>
                      <a:pt x="20597" y="2136"/>
                      <a:pt x="20590" y="2146"/>
                      <a:pt x="20585" y="2158"/>
                    </a:cubicBezTo>
                    <a:cubicBezTo>
                      <a:pt x="20570" y="2189"/>
                      <a:pt x="20557" y="2224"/>
                      <a:pt x="20546" y="2260"/>
                    </a:cubicBezTo>
                    <a:cubicBezTo>
                      <a:pt x="20541" y="2277"/>
                      <a:pt x="20538" y="2297"/>
                      <a:pt x="20533" y="2314"/>
                    </a:cubicBezTo>
                    <a:cubicBezTo>
                      <a:pt x="20528" y="2328"/>
                      <a:pt x="20518" y="2339"/>
                      <a:pt x="20511" y="2352"/>
                    </a:cubicBezTo>
                    <a:cubicBezTo>
                      <a:pt x="20502" y="2371"/>
                      <a:pt x="20486" y="2392"/>
                      <a:pt x="20483" y="2417"/>
                    </a:cubicBezTo>
                    <a:cubicBezTo>
                      <a:pt x="20478" y="2459"/>
                      <a:pt x="20485" y="2501"/>
                      <a:pt x="20482" y="2543"/>
                    </a:cubicBezTo>
                    <a:cubicBezTo>
                      <a:pt x="20479" y="2586"/>
                      <a:pt x="20469" y="2613"/>
                      <a:pt x="20453" y="2648"/>
                    </a:cubicBezTo>
                    <a:cubicBezTo>
                      <a:pt x="20441" y="2676"/>
                      <a:pt x="20428" y="2704"/>
                      <a:pt x="20415" y="2731"/>
                    </a:cubicBezTo>
                    <a:cubicBezTo>
                      <a:pt x="20402" y="2757"/>
                      <a:pt x="20392" y="2776"/>
                      <a:pt x="20391" y="2811"/>
                    </a:cubicBezTo>
                    <a:cubicBezTo>
                      <a:pt x="20391" y="2825"/>
                      <a:pt x="20388" y="2843"/>
                      <a:pt x="20390" y="2857"/>
                    </a:cubicBezTo>
                    <a:cubicBezTo>
                      <a:pt x="20392" y="2873"/>
                      <a:pt x="20397" y="2883"/>
                      <a:pt x="20397" y="2900"/>
                    </a:cubicBezTo>
                    <a:cubicBezTo>
                      <a:pt x="20396" y="2926"/>
                      <a:pt x="20381" y="2921"/>
                      <a:pt x="20378" y="2942"/>
                    </a:cubicBezTo>
                    <a:cubicBezTo>
                      <a:pt x="20374" y="2963"/>
                      <a:pt x="20390" y="2995"/>
                      <a:pt x="20394" y="3014"/>
                    </a:cubicBezTo>
                    <a:cubicBezTo>
                      <a:pt x="20401" y="3048"/>
                      <a:pt x="20405" y="3091"/>
                      <a:pt x="20392" y="3123"/>
                    </a:cubicBezTo>
                    <a:cubicBezTo>
                      <a:pt x="20381" y="3153"/>
                      <a:pt x="20352" y="3145"/>
                      <a:pt x="20343" y="3175"/>
                    </a:cubicBezTo>
                    <a:cubicBezTo>
                      <a:pt x="20340" y="3187"/>
                      <a:pt x="20345" y="3203"/>
                      <a:pt x="20346" y="3215"/>
                    </a:cubicBezTo>
                    <a:cubicBezTo>
                      <a:pt x="20347" y="3236"/>
                      <a:pt x="20344" y="3242"/>
                      <a:pt x="20337" y="3257"/>
                    </a:cubicBezTo>
                    <a:cubicBezTo>
                      <a:pt x="20332" y="3267"/>
                      <a:pt x="20328" y="3282"/>
                      <a:pt x="20322" y="3290"/>
                    </a:cubicBezTo>
                    <a:cubicBezTo>
                      <a:pt x="20314" y="3298"/>
                      <a:pt x="20305" y="3305"/>
                      <a:pt x="20297" y="3311"/>
                    </a:cubicBezTo>
                    <a:cubicBezTo>
                      <a:pt x="20289" y="3318"/>
                      <a:pt x="20279" y="3321"/>
                      <a:pt x="20271" y="3327"/>
                    </a:cubicBezTo>
                    <a:cubicBezTo>
                      <a:pt x="20262" y="3334"/>
                      <a:pt x="20258" y="3347"/>
                      <a:pt x="20251" y="3359"/>
                    </a:cubicBezTo>
                    <a:cubicBezTo>
                      <a:pt x="20244" y="3369"/>
                      <a:pt x="20233" y="3377"/>
                      <a:pt x="20228" y="3389"/>
                    </a:cubicBezTo>
                    <a:cubicBezTo>
                      <a:pt x="20222" y="3401"/>
                      <a:pt x="20225" y="3419"/>
                      <a:pt x="20222" y="3432"/>
                    </a:cubicBezTo>
                    <a:cubicBezTo>
                      <a:pt x="20220" y="3445"/>
                      <a:pt x="20211" y="3455"/>
                      <a:pt x="20213" y="3469"/>
                    </a:cubicBezTo>
                    <a:cubicBezTo>
                      <a:pt x="20215" y="3483"/>
                      <a:pt x="20228" y="3495"/>
                      <a:pt x="20235" y="3499"/>
                    </a:cubicBezTo>
                    <a:cubicBezTo>
                      <a:pt x="20243" y="3504"/>
                      <a:pt x="20250" y="3505"/>
                      <a:pt x="20253" y="3519"/>
                    </a:cubicBezTo>
                    <a:cubicBezTo>
                      <a:pt x="20258" y="3536"/>
                      <a:pt x="20255" y="3547"/>
                      <a:pt x="20244" y="3547"/>
                    </a:cubicBezTo>
                    <a:cubicBezTo>
                      <a:pt x="20222" y="3548"/>
                      <a:pt x="20219" y="3506"/>
                      <a:pt x="20199" y="3501"/>
                    </a:cubicBezTo>
                    <a:cubicBezTo>
                      <a:pt x="20175" y="3495"/>
                      <a:pt x="20184" y="3579"/>
                      <a:pt x="20184" y="3600"/>
                    </a:cubicBezTo>
                    <a:cubicBezTo>
                      <a:pt x="20184" y="3616"/>
                      <a:pt x="20181" y="3627"/>
                      <a:pt x="20178" y="3642"/>
                    </a:cubicBezTo>
                    <a:cubicBezTo>
                      <a:pt x="20177" y="3651"/>
                      <a:pt x="20175" y="3674"/>
                      <a:pt x="20170" y="3680"/>
                    </a:cubicBezTo>
                    <a:cubicBezTo>
                      <a:pt x="20164" y="3688"/>
                      <a:pt x="20160" y="3670"/>
                      <a:pt x="20157" y="3661"/>
                    </a:cubicBezTo>
                    <a:cubicBezTo>
                      <a:pt x="20151" y="3645"/>
                      <a:pt x="20144" y="3631"/>
                      <a:pt x="20140" y="3614"/>
                    </a:cubicBezTo>
                    <a:cubicBezTo>
                      <a:pt x="20137" y="3604"/>
                      <a:pt x="20136" y="3585"/>
                      <a:pt x="20131" y="3576"/>
                    </a:cubicBezTo>
                    <a:cubicBezTo>
                      <a:pt x="20123" y="3562"/>
                      <a:pt x="20120" y="3581"/>
                      <a:pt x="20119" y="3595"/>
                    </a:cubicBezTo>
                    <a:cubicBezTo>
                      <a:pt x="20118" y="3613"/>
                      <a:pt x="20121" y="3621"/>
                      <a:pt x="20111" y="3632"/>
                    </a:cubicBezTo>
                    <a:cubicBezTo>
                      <a:pt x="20106" y="3637"/>
                      <a:pt x="20102" y="3639"/>
                      <a:pt x="20097" y="3641"/>
                    </a:cubicBezTo>
                    <a:cubicBezTo>
                      <a:pt x="20094" y="3644"/>
                      <a:pt x="20091" y="3646"/>
                      <a:pt x="20089" y="3651"/>
                    </a:cubicBezTo>
                    <a:cubicBezTo>
                      <a:pt x="20083" y="3663"/>
                      <a:pt x="20084" y="3673"/>
                      <a:pt x="20075" y="3680"/>
                    </a:cubicBezTo>
                    <a:cubicBezTo>
                      <a:pt x="20067" y="3686"/>
                      <a:pt x="20058" y="3690"/>
                      <a:pt x="20050" y="3682"/>
                    </a:cubicBezTo>
                    <a:cubicBezTo>
                      <a:pt x="20037" y="3669"/>
                      <a:pt x="20026" y="3621"/>
                      <a:pt x="20009" y="3644"/>
                    </a:cubicBezTo>
                    <a:cubicBezTo>
                      <a:pt x="19997" y="3659"/>
                      <a:pt x="19983" y="3684"/>
                      <a:pt x="19975" y="3704"/>
                    </a:cubicBezTo>
                    <a:cubicBezTo>
                      <a:pt x="19968" y="3722"/>
                      <a:pt x="19967" y="3740"/>
                      <a:pt x="19964" y="3760"/>
                    </a:cubicBezTo>
                    <a:cubicBezTo>
                      <a:pt x="19961" y="3781"/>
                      <a:pt x="19954" y="3793"/>
                      <a:pt x="19948" y="3811"/>
                    </a:cubicBezTo>
                    <a:cubicBezTo>
                      <a:pt x="19938" y="3842"/>
                      <a:pt x="19934" y="3871"/>
                      <a:pt x="19916" y="3886"/>
                    </a:cubicBezTo>
                    <a:cubicBezTo>
                      <a:pt x="19914" y="3888"/>
                      <a:pt x="19911" y="3890"/>
                      <a:pt x="19909" y="3891"/>
                    </a:cubicBezTo>
                    <a:cubicBezTo>
                      <a:pt x="19869" y="3890"/>
                      <a:pt x="19828" y="3890"/>
                      <a:pt x="19787" y="3890"/>
                    </a:cubicBezTo>
                    <a:cubicBezTo>
                      <a:pt x="19706" y="3889"/>
                      <a:pt x="19624" y="3888"/>
                      <a:pt x="19543" y="3887"/>
                    </a:cubicBezTo>
                    <a:cubicBezTo>
                      <a:pt x="19481" y="3886"/>
                      <a:pt x="19418" y="3885"/>
                      <a:pt x="19356" y="3885"/>
                    </a:cubicBezTo>
                    <a:cubicBezTo>
                      <a:pt x="19338" y="3885"/>
                      <a:pt x="19320" y="3875"/>
                      <a:pt x="19302" y="3877"/>
                    </a:cubicBezTo>
                    <a:cubicBezTo>
                      <a:pt x="19293" y="3877"/>
                      <a:pt x="19283" y="3883"/>
                      <a:pt x="19275" y="3888"/>
                    </a:cubicBezTo>
                    <a:cubicBezTo>
                      <a:pt x="19262" y="3896"/>
                      <a:pt x="19253" y="3904"/>
                      <a:pt x="19240" y="3907"/>
                    </a:cubicBezTo>
                    <a:cubicBezTo>
                      <a:pt x="19237" y="3908"/>
                      <a:pt x="19234" y="3908"/>
                      <a:pt x="19230" y="3908"/>
                    </a:cubicBezTo>
                    <a:cubicBezTo>
                      <a:pt x="19193" y="3908"/>
                      <a:pt x="19155" y="3908"/>
                      <a:pt x="19117" y="3908"/>
                    </a:cubicBezTo>
                    <a:cubicBezTo>
                      <a:pt x="19039" y="3907"/>
                      <a:pt x="18960" y="3906"/>
                      <a:pt x="18882" y="3906"/>
                    </a:cubicBezTo>
                    <a:cubicBezTo>
                      <a:pt x="18814" y="3905"/>
                      <a:pt x="18747" y="3905"/>
                      <a:pt x="18679" y="3904"/>
                    </a:cubicBezTo>
                    <a:cubicBezTo>
                      <a:pt x="18670" y="3904"/>
                      <a:pt x="18660" y="3904"/>
                      <a:pt x="18651" y="3904"/>
                    </a:cubicBezTo>
                    <a:cubicBezTo>
                      <a:pt x="18648" y="3904"/>
                      <a:pt x="18645" y="3904"/>
                      <a:pt x="18642" y="3904"/>
                    </a:cubicBezTo>
                    <a:cubicBezTo>
                      <a:pt x="18625" y="3904"/>
                      <a:pt x="18616" y="3923"/>
                      <a:pt x="18602" y="3937"/>
                    </a:cubicBezTo>
                    <a:cubicBezTo>
                      <a:pt x="18588" y="3952"/>
                      <a:pt x="18576" y="3970"/>
                      <a:pt x="18563" y="3986"/>
                    </a:cubicBezTo>
                    <a:cubicBezTo>
                      <a:pt x="18549" y="4003"/>
                      <a:pt x="18534" y="4020"/>
                      <a:pt x="18518" y="4033"/>
                    </a:cubicBezTo>
                    <a:cubicBezTo>
                      <a:pt x="18503" y="4047"/>
                      <a:pt x="18487" y="4055"/>
                      <a:pt x="18475" y="4076"/>
                    </a:cubicBezTo>
                    <a:cubicBezTo>
                      <a:pt x="18462" y="4099"/>
                      <a:pt x="18454" y="4125"/>
                      <a:pt x="18441" y="4148"/>
                    </a:cubicBezTo>
                    <a:cubicBezTo>
                      <a:pt x="18426" y="4174"/>
                      <a:pt x="18414" y="4203"/>
                      <a:pt x="18399" y="4228"/>
                    </a:cubicBezTo>
                    <a:cubicBezTo>
                      <a:pt x="18386" y="4250"/>
                      <a:pt x="18371" y="4271"/>
                      <a:pt x="18357" y="4292"/>
                    </a:cubicBezTo>
                    <a:cubicBezTo>
                      <a:pt x="18351" y="4301"/>
                      <a:pt x="18342" y="4308"/>
                      <a:pt x="18336" y="4319"/>
                    </a:cubicBezTo>
                    <a:cubicBezTo>
                      <a:pt x="18332" y="4328"/>
                      <a:pt x="18333" y="4342"/>
                      <a:pt x="18333" y="4354"/>
                    </a:cubicBezTo>
                    <a:cubicBezTo>
                      <a:pt x="18333" y="4367"/>
                      <a:pt x="18334" y="4381"/>
                      <a:pt x="18333" y="4394"/>
                    </a:cubicBezTo>
                    <a:cubicBezTo>
                      <a:pt x="18331" y="4412"/>
                      <a:pt x="18328" y="4412"/>
                      <a:pt x="18320" y="4420"/>
                    </a:cubicBezTo>
                    <a:cubicBezTo>
                      <a:pt x="18313" y="4426"/>
                      <a:pt x="18310" y="4436"/>
                      <a:pt x="18303" y="4439"/>
                    </a:cubicBezTo>
                    <a:cubicBezTo>
                      <a:pt x="18290" y="4445"/>
                      <a:pt x="18281" y="4438"/>
                      <a:pt x="18270" y="4452"/>
                    </a:cubicBezTo>
                    <a:cubicBezTo>
                      <a:pt x="18262" y="4463"/>
                      <a:pt x="18256" y="4479"/>
                      <a:pt x="18250" y="4495"/>
                    </a:cubicBezTo>
                    <a:cubicBezTo>
                      <a:pt x="18241" y="4520"/>
                      <a:pt x="18226" y="4543"/>
                      <a:pt x="18213" y="4562"/>
                    </a:cubicBezTo>
                    <a:cubicBezTo>
                      <a:pt x="18197" y="4582"/>
                      <a:pt x="18182" y="4572"/>
                      <a:pt x="18165" y="4582"/>
                    </a:cubicBezTo>
                    <a:cubicBezTo>
                      <a:pt x="18152" y="4590"/>
                      <a:pt x="18140" y="4625"/>
                      <a:pt x="18133" y="4645"/>
                    </a:cubicBezTo>
                    <a:cubicBezTo>
                      <a:pt x="18127" y="4663"/>
                      <a:pt x="18123" y="4710"/>
                      <a:pt x="18131" y="4728"/>
                    </a:cubicBezTo>
                    <a:cubicBezTo>
                      <a:pt x="18137" y="4742"/>
                      <a:pt x="18140" y="4734"/>
                      <a:pt x="18148" y="4726"/>
                    </a:cubicBezTo>
                    <a:cubicBezTo>
                      <a:pt x="18156" y="4719"/>
                      <a:pt x="18164" y="4717"/>
                      <a:pt x="18173" y="4719"/>
                    </a:cubicBezTo>
                    <a:cubicBezTo>
                      <a:pt x="18183" y="4720"/>
                      <a:pt x="18186" y="4729"/>
                      <a:pt x="18194" y="4741"/>
                    </a:cubicBezTo>
                    <a:cubicBezTo>
                      <a:pt x="18200" y="4752"/>
                      <a:pt x="18207" y="4760"/>
                      <a:pt x="18213" y="4773"/>
                    </a:cubicBezTo>
                    <a:cubicBezTo>
                      <a:pt x="18215" y="4780"/>
                      <a:pt x="18226" y="4802"/>
                      <a:pt x="18222" y="4810"/>
                    </a:cubicBezTo>
                    <a:cubicBezTo>
                      <a:pt x="18218" y="4821"/>
                      <a:pt x="18203" y="4814"/>
                      <a:pt x="18198" y="4813"/>
                    </a:cubicBezTo>
                    <a:cubicBezTo>
                      <a:pt x="18182" y="4809"/>
                      <a:pt x="18187" y="4838"/>
                      <a:pt x="18187" y="4856"/>
                    </a:cubicBezTo>
                    <a:cubicBezTo>
                      <a:pt x="18188" y="4878"/>
                      <a:pt x="18188" y="4904"/>
                      <a:pt x="18176" y="4917"/>
                    </a:cubicBezTo>
                    <a:cubicBezTo>
                      <a:pt x="18164" y="4929"/>
                      <a:pt x="18142" y="4893"/>
                      <a:pt x="18148" y="4937"/>
                    </a:cubicBezTo>
                    <a:cubicBezTo>
                      <a:pt x="18151" y="4965"/>
                      <a:pt x="18164" y="4996"/>
                      <a:pt x="18172" y="5020"/>
                    </a:cubicBezTo>
                    <a:cubicBezTo>
                      <a:pt x="18181" y="5048"/>
                      <a:pt x="18189" y="5076"/>
                      <a:pt x="18186" y="5107"/>
                    </a:cubicBezTo>
                    <a:cubicBezTo>
                      <a:pt x="18185" y="5121"/>
                      <a:pt x="18183" y="5135"/>
                      <a:pt x="18183" y="5149"/>
                    </a:cubicBezTo>
                    <a:cubicBezTo>
                      <a:pt x="18182" y="5161"/>
                      <a:pt x="18184" y="5170"/>
                      <a:pt x="18179" y="5180"/>
                    </a:cubicBezTo>
                    <a:cubicBezTo>
                      <a:pt x="18170" y="5195"/>
                      <a:pt x="18153" y="5193"/>
                      <a:pt x="18142" y="5198"/>
                    </a:cubicBezTo>
                    <a:cubicBezTo>
                      <a:pt x="18132" y="5203"/>
                      <a:pt x="18123" y="5210"/>
                      <a:pt x="18114" y="5214"/>
                    </a:cubicBezTo>
                    <a:cubicBezTo>
                      <a:pt x="18105" y="5217"/>
                      <a:pt x="18095" y="5218"/>
                      <a:pt x="18087" y="5222"/>
                    </a:cubicBezTo>
                    <a:cubicBezTo>
                      <a:pt x="18068" y="5232"/>
                      <a:pt x="18055" y="5265"/>
                      <a:pt x="18041" y="5286"/>
                    </a:cubicBezTo>
                    <a:cubicBezTo>
                      <a:pt x="18027" y="5307"/>
                      <a:pt x="18016" y="5332"/>
                      <a:pt x="18002" y="5353"/>
                    </a:cubicBezTo>
                    <a:cubicBezTo>
                      <a:pt x="17991" y="5371"/>
                      <a:pt x="17975" y="5392"/>
                      <a:pt x="17960" y="5401"/>
                    </a:cubicBezTo>
                    <a:cubicBezTo>
                      <a:pt x="17952" y="5405"/>
                      <a:pt x="17943" y="5406"/>
                      <a:pt x="17935" y="5410"/>
                    </a:cubicBezTo>
                    <a:cubicBezTo>
                      <a:pt x="17926" y="5414"/>
                      <a:pt x="17918" y="5422"/>
                      <a:pt x="17909" y="5428"/>
                    </a:cubicBezTo>
                    <a:cubicBezTo>
                      <a:pt x="17897" y="5435"/>
                      <a:pt x="17883" y="5451"/>
                      <a:pt x="17870" y="5449"/>
                    </a:cubicBezTo>
                    <a:cubicBezTo>
                      <a:pt x="17858" y="5447"/>
                      <a:pt x="17848" y="5432"/>
                      <a:pt x="17836" y="5429"/>
                    </a:cubicBezTo>
                    <a:cubicBezTo>
                      <a:pt x="17826" y="5427"/>
                      <a:pt x="17814" y="5432"/>
                      <a:pt x="17803" y="5433"/>
                    </a:cubicBezTo>
                    <a:cubicBezTo>
                      <a:pt x="17793" y="5433"/>
                      <a:pt x="17782" y="5434"/>
                      <a:pt x="17772" y="5436"/>
                    </a:cubicBezTo>
                    <a:cubicBezTo>
                      <a:pt x="17750" y="5439"/>
                      <a:pt x="17727" y="5434"/>
                      <a:pt x="17706" y="5442"/>
                    </a:cubicBezTo>
                    <a:cubicBezTo>
                      <a:pt x="17687" y="5450"/>
                      <a:pt x="17673" y="5485"/>
                      <a:pt x="17650" y="5477"/>
                    </a:cubicBezTo>
                    <a:cubicBezTo>
                      <a:pt x="17631" y="5470"/>
                      <a:pt x="17620" y="5437"/>
                      <a:pt x="17607" y="5416"/>
                    </a:cubicBezTo>
                    <a:cubicBezTo>
                      <a:pt x="17588" y="5386"/>
                      <a:pt x="17568" y="5381"/>
                      <a:pt x="17544" y="5369"/>
                    </a:cubicBezTo>
                    <a:cubicBezTo>
                      <a:pt x="17521" y="5357"/>
                      <a:pt x="17499" y="5350"/>
                      <a:pt x="17477" y="5336"/>
                    </a:cubicBezTo>
                    <a:cubicBezTo>
                      <a:pt x="17467" y="5329"/>
                      <a:pt x="17462" y="5329"/>
                      <a:pt x="17454" y="5340"/>
                    </a:cubicBezTo>
                    <a:cubicBezTo>
                      <a:pt x="17446" y="5351"/>
                      <a:pt x="17442" y="5361"/>
                      <a:pt x="17431" y="5361"/>
                    </a:cubicBezTo>
                    <a:cubicBezTo>
                      <a:pt x="17407" y="5361"/>
                      <a:pt x="17388" y="5332"/>
                      <a:pt x="17364" y="5332"/>
                    </a:cubicBezTo>
                    <a:cubicBezTo>
                      <a:pt x="17344" y="5332"/>
                      <a:pt x="17326" y="5348"/>
                      <a:pt x="17306" y="5354"/>
                    </a:cubicBezTo>
                    <a:cubicBezTo>
                      <a:pt x="17278" y="5363"/>
                      <a:pt x="17250" y="5377"/>
                      <a:pt x="17223" y="5390"/>
                    </a:cubicBezTo>
                    <a:cubicBezTo>
                      <a:pt x="17198" y="5401"/>
                      <a:pt x="17172" y="5409"/>
                      <a:pt x="17147" y="5424"/>
                    </a:cubicBezTo>
                    <a:cubicBezTo>
                      <a:pt x="17139" y="5428"/>
                      <a:pt x="17131" y="5433"/>
                      <a:pt x="17121" y="5434"/>
                    </a:cubicBezTo>
                    <a:cubicBezTo>
                      <a:pt x="17109" y="5437"/>
                      <a:pt x="17109" y="5444"/>
                      <a:pt x="17108" y="5463"/>
                    </a:cubicBezTo>
                    <a:cubicBezTo>
                      <a:pt x="17106" y="5490"/>
                      <a:pt x="17104" y="5518"/>
                      <a:pt x="17104" y="5545"/>
                    </a:cubicBezTo>
                    <a:cubicBezTo>
                      <a:pt x="17104" y="5560"/>
                      <a:pt x="17104" y="5571"/>
                      <a:pt x="17110" y="5583"/>
                    </a:cubicBezTo>
                    <a:cubicBezTo>
                      <a:pt x="17116" y="5595"/>
                      <a:pt x="17125" y="5596"/>
                      <a:pt x="17134" y="5602"/>
                    </a:cubicBezTo>
                    <a:cubicBezTo>
                      <a:pt x="17140" y="5606"/>
                      <a:pt x="17152" y="5614"/>
                      <a:pt x="17158" y="5623"/>
                    </a:cubicBezTo>
                    <a:cubicBezTo>
                      <a:pt x="17166" y="5636"/>
                      <a:pt x="17160" y="5646"/>
                      <a:pt x="17157" y="5660"/>
                    </a:cubicBezTo>
                    <a:cubicBezTo>
                      <a:pt x="17149" y="5696"/>
                      <a:pt x="17160" y="5714"/>
                      <a:pt x="17167" y="5746"/>
                    </a:cubicBezTo>
                    <a:cubicBezTo>
                      <a:pt x="17173" y="5776"/>
                      <a:pt x="17170" y="5819"/>
                      <a:pt x="17167" y="5850"/>
                    </a:cubicBezTo>
                    <a:cubicBezTo>
                      <a:pt x="17165" y="5884"/>
                      <a:pt x="17158" y="5907"/>
                      <a:pt x="17143" y="5931"/>
                    </a:cubicBezTo>
                    <a:cubicBezTo>
                      <a:pt x="17127" y="5957"/>
                      <a:pt x="17114" y="5983"/>
                      <a:pt x="17102" y="6014"/>
                    </a:cubicBezTo>
                    <a:cubicBezTo>
                      <a:pt x="17093" y="6035"/>
                      <a:pt x="17075" y="6062"/>
                      <a:pt x="17060" y="6070"/>
                    </a:cubicBezTo>
                    <a:cubicBezTo>
                      <a:pt x="17041" y="6080"/>
                      <a:pt x="17026" y="6064"/>
                      <a:pt x="17013" y="6095"/>
                    </a:cubicBezTo>
                    <a:cubicBezTo>
                      <a:pt x="17002" y="6119"/>
                      <a:pt x="16985" y="6136"/>
                      <a:pt x="16971" y="6156"/>
                    </a:cubicBezTo>
                    <a:cubicBezTo>
                      <a:pt x="16954" y="6179"/>
                      <a:pt x="16937" y="6204"/>
                      <a:pt x="16920" y="6227"/>
                    </a:cubicBezTo>
                    <a:cubicBezTo>
                      <a:pt x="16894" y="6262"/>
                      <a:pt x="16866" y="6292"/>
                      <a:pt x="16838" y="6322"/>
                    </a:cubicBezTo>
                    <a:cubicBezTo>
                      <a:pt x="16832" y="6328"/>
                      <a:pt x="16826" y="6334"/>
                      <a:pt x="16820" y="6340"/>
                    </a:cubicBezTo>
                    <a:cubicBezTo>
                      <a:pt x="16808" y="6352"/>
                      <a:pt x="16795" y="6354"/>
                      <a:pt x="16782" y="6363"/>
                    </a:cubicBezTo>
                    <a:cubicBezTo>
                      <a:pt x="16772" y="6370"/>
                      <a:pt x="16762" y="6379"/>
                      <a:pt x="16752" y="6385"/>
                    </a:cubicBezTo>
                    <a:cubicBezTo>
                      <a:pt x="16736" y="6394"/>
                      <a:pt x="16713" y="6389"/>
                      <a:pt x="16699" y="6409"/>
                    </a:cubicBezTo>
                    <a:cubicBezTo>
                      <a:pt x="16692" y="6419"/>
                      <a:pt x="16693" y="6433"/>
                      <a:pt x="16687" y="6446"/>
                    </a:cubicBezTo>
                    <a:cubicBezTo>
                      <a:pt x="16682" y="6459"/>
                      <a:pt x="16674" y="6471"/>
                      <a:pt x="16666" y="6481"/>
                    </a:cubicBezTo>
                    <a:cubicBezTo>
                      <a:pt x="16644" y="6509"/>
                      <a:pt x="16622" y="6521"/>
                      <a:pt x="16597" y="6538"/>
                    </a:cubicBezTo>
                    <a:cubicBezTo>
                      <a:pt x="16585" y="6546"/>
                      <a:pt x="16574" y="6557"/>
                      <a:pt x="16563" y="6567"/>
                    </a:cubicBezTo>
                    <a:cubicBezTo>
                      <a:pt x="16555" y="6575"/>
                      <a:pt x="16547" y="6582"/>
                      <a:pt x="16539" y="6588"/>
                    </a:cubicBezTo>
                    <a:cubicBezTo>
                      <a:pt x="16508" y="6611"/>
                      <a:pt x="16475" y="6633"/>
                      <a:pt x="16442" y="6649"/>
                    </a:cubicBezTo>
                    <a:cubicBezTo>
                      <a:pt x="16408" y="6665"/>
                      <a:pt x="16373" y="6683"/>
                      <a:pt x="16342" y="6711"/>
                    </a:cubicBezTo>
                    <a:cubicBezTo>
                      <a:pt x="16311" y="6741"/>
                      <a:pt x="16271" y="6746"/>
                      <a:pt x="16242" y="6783"/>
                    </a:cubicBezTo>
                    <a:cubicBezTo>
                      <a:pt x="16234" y="6792"/>
                      <a:pt x="16227" y="6806"/>
                      <a:pt x="16220" y="6818"/>
                    </a:cubicBezTo>
                    <a:cubicBezTo>
                      <a:pt x="16207" y="6842"/>
                      <a:pt x="16199" y="6874"/>
                      <a:pt x="16190" y="6903"/>
                    </a:cubicBezTo>
                    <a:cubicBezTo>
                      <a:pt x="16177" y="6945"/>
                      <a:pt x="16150" y="6966"/>
                      <a:pt x="16127" y="6990"/>
                    </a:cubicBezTo>
                    <a:cubicBezTo>
                      <a:pt x="16107" y="7010"/>
                      <a:pt x="16091" y="7021"/>
                      <a:pt x="16068" y="7021"/>
                    </a:cubicBezTo>
                    <a:cubicBezTo>
                      <a:pt x="16040" y="7021"/>
                      <a:pt x="16015" y="7005"/>
                      <a:pt x="15988" y="7003"/>
                    </a:cubicBezTo>
                    <a:cubicBezTo>
                      <a:pt x="15955" y="7001"/>
                      <a:pt x="15923" y="7039"/>
                      <a:pt x="15893" y="7059"/>
                    </a:cubicBezTo>
                    <a:cubicBezTo>
                      <a:pt x="15860" y="7081"/>
                      <a:pt x="15825" y="7103"/>
                      <a:pt x="15790" y="7081"/>
                    </a:cubicBezTo>
                    <a:cubicBezTo>
                      <a:pt x="15773" y="7071"/>
                      <a:pt x="15757" y="7052"/>
                      <a:pt x="15741" y="7040"/>
                    </a:cubicBezTo>
                    <a:cubicBezTo>
                      <a:pt x="15735" y="7035"/>
                      <a:pt x="15724" y="7021"/>
                      <a:pt x="15717" y="7026"/>
                    </a:cubicBezTo>
                    <a:cubicBezTo>
                      <a:pt x="15711" y="7030"/>
                      <a:pt x="15706" y="7048"/>
                      <a:pt x="15702" y="7055"/>
                    </a:cubicBezTo>
                    <a:cubicBezTo>
                      <a:pt x="15678" y="7091"/>
                      <a:pt x="15617" y="7002"/>
                      <a:pt x="15603" y="6970"/>
                    </a:cubicBezTo>
                    <a:cubicBezTo>
                      <a:pt x="15590" y="6939"/>
                      <a:pt x="15579" y="6914"/>
                      <a:pt x="15557" y="6901"/>
                    </a:cubicBezTo>
                    <a:cubicBezTo>
                      <a:pt x="15533" y="6889"/>
                      <a:pt x="15511" y="6877"/>
                      <a:pt x="15488" y="6861"/>
                    </a:cubicBezTo>
                    <a:cubicBezTo>
                      <a:pt x="15474" y="6850"/>
                      <a:pt x="15449" y="6837"/>
                      <a:pt x="15444" y="6808"/>
                    </a:cubicBezTo>
                    <a:cubicBezTo>
                      <a:pt x="15443" y="6803"/>
                      <a:pt x="15442" y="6798"/>
                      <a:pt x="15443" y="6792"/>
                    </a:cubicBezTo>
                    <a:lnTo>
                      <a:pt x="14955" y="6825"/>
                    </a:lnTo>
                    <a:lnTo>
                      <a:pt x="14954" y="6825"/>
                    </a:lnTo>
                    <a:lnTo>
                      <a:pt x="15443" y="6792"/>
                    </a:lnTo>
                    <a:cubicBezTo>
                      <a:pt x="15443" y="6765"/>
                      <a:pt x="15459" y="6743"/>
                      <a:pt x="15468" y="6722"/>
                    </a:cubicBezTo>
                    <a:cubicBezTo>
                      <a:pt x="15483" y="6687"/>
                      <a:pt x="15498" y="6653"/>
                      <a:pt x="15513" y="6618"/>
                    </a:cubicBezTo>
                    <a:cubicBezTo>
                      <a:pt x="15527" y="6585"/>
                      <a:pt x="15534" y="6548"/>
                      <a:pt x="15544" y="6511"/>
                    </a:cubicBezTo>
                    <a:cubicBezTo>
                      <a:pt x="15552" y="6479"/>
                      <a:pt x="15562" y="6446"/>
                      <a:pt x="15570" y="6414"/>
                    </a:cubicBezTo>
                    <a:cubicBezTo>
                      <a:pt x="15576" y="6387"/>
                      <a:pt x="15582" y="6361"/>
                      <a:pt x="15590" y="6336"/>
                    </a:cubicBezTo>
                    <a:cubicBezTo>
                      <a:pt x="15599" y="6313"/>
                      <a:pt x="15602" y="6286"/>
                      <a:pt x="15611" y="6263"/>
                    </a:cubicBezTo>
                    <a:cubicBezTo>
                      <a:pt x="15621" y="6238"/>
                      <a:pt x="15640" y="6213"/>
                      <a:pt x="15656" y="6201"/>
                    </a:cubicBezTo>
                    <a:cubicBezTo>
                      <a:pt x="15668" y="6191"/>
                      <a:pt x="15693" y="6183"/>
                      <a:pt x="15674" y="6159"/>
                    </a:cubicBezTo>
                    <a:cubicBezTo>
                      <a:pt x="15657" y="6138"/>
                      <a:pt x="15651" y="6108"/>
                      <a:pt x="15664" y="6078"/>
                    </a:cubicBezTo>
                    <a:cubicBezTo>
                      <a:pt x="15673" y="6059"/>
                      <a:pt x="15685" y="6049"/>
                      <a:pt x="15696" y="6036"/>
                    </a:cubicBezTo>
                    <a:cubicBezTo>
                      <a:pt x="15698" y="6021"/>
                      <a:pt x="15690" y="6012"/>
                      <a:pt x="15691" y="5997"/>
                    </a:cubicBezTo>
                    <a:cubicBezTo>
                      <a:pt x="15692" y="5982"/>
                      <a:pt x="15697" y="5969"/>
                      <a:pt x="15704" y="5961"/>
                    </a:cubicBezTo>
                    <a:cubicBezTo>
                      <a:pt x="15714" y="5950"/>
                      <a:pt x="15731" y="5938"/>
                      <a:pt x="15742" y="5936"/>
                    </a:cubicBezTo>
                    <a:cubicBezTo>
                      <a:pt x="15754" y="5935"/>
                      <a:pt x="15754" y="5951"/>
                      <a:pt x="15759" y="5968"/>
                    </a:cubicBezTo>
                    <a:cubicBezTo>
                      <a:pt x="15764" y="5987"/>
                      <a:pt x="15768" y="6041"/>
                      <a:pt x="15785" y="6011"/>
                    </a:cubicBezTo>
                    <a:cubicBezTo>
                      <a:pt x="15807" y="5975"/>
                      <a:pt x="15803" y="5945"/>
                      <a:pt x="15805" y="5899"/>
                    </a:cubicBezTo>
                    <a:cubicBezTo>
                      <a:pt x="15807" y="5870"/>
                      <a:pt x="15813" y="5843"/>
                      <a:pt x="15815" y="5814"/>
                    </a:cubicBezTo>
                    <a:cubicBezTo>
                      <a:pt x="15817" y="5784"/>
                      <a:pt x="15821" y="5755"/>
                      <a:pt x="15828" y="5727"/>
                    </a:cubicBezTo>
                    <a:cubicBezTo>
                      <a:pt x="15834" y="5702"/>
                      <a:pt x="15837" y="5675"/>
                      <a:pt x="15834" y="5648"/>
                    </a:cubicBezTo>
                    <a:cubicBezTo>
                      <a:pt x="15829" y="5616"/>
                      <a:pt x="15811" y="5591"/>
                      <a:pt x="15803" y="5559"/>
                    </a:cubicBezTo>
                    <a:cubicBezTo>
                      <a:pt x="15796" y="5529"/>
                      <a:pt x="15790" y="5492"/>
                      <a:pt x="15790" y="5458"/>
                    </a:cubicBezTo>
                    <a:cubicBezTo>
                      <a:pt x="15790" y="5444"/>
                      <a:pt x="15792" y="5434"/>
                      <a:pt x="15791" y="5420"/>
                    </a:cubicBezTo>
                    <a:cubicBezTo>
                      <a:pt x="15789" y="5406"/>
                      <a:pt x="15785" y="5393"/>
                      <a:pt x="15785" y="5380"/>
                    </a:cubicBezTo>
                    <a:cubicBezTo>
                      <a:pt x="15784" y="5365"/>
                      <a:pt x="15783" y="5350"/>
                      <a:pt x="15781" y="5335"/>
                    </a:cubicBezTo>
                    <a:cubicBezTo>
                      <a:pt x="15776" y="5294"/>
                      <a:pt x="15767" y="5251"/>
                      <a:pt x="15766" y="5209"/>
                    </a:cubicBezTo>
                    <a:cubicBezTo>
                      <a:pt x="15764" y="5163"/>
                      <a:pt x="15759" y="5123"/>
                      <a:pt x="15752" y="5080"/>
                    </a:cubicBezTo>
                    <a:cubicBezTo>
                      <a:pt x="15747" y="5046"/>
                      <a:pt x="15742" y="5017"/>
                      <a:pt x="15741" y="4981"/>
                    </a:cubicBezTo>
                    <a:cubicBezTo>
                      <a:pt x="15740" y="4946"/>
                      <a:pt x="15747" y="4908"/>
                      <a:pt x="15741" y="4874"/>
                    </a:cubicBezTo>
                    <a:cubicBezTo>
                      <a:pt x="15737" y="4857"/>
                      <a:pt x="15728" y="4850"/>
                      <a:pt x="15721" y="4838"/>
                    </a:cubicBezTo>
                    <a:cubicBezTo>
                      <a:pt x="15711" y="4821"/>
                      <a:pt x="15701" y="4803"/>
                      <a:pt x="15692" y="4784"/>
                    </a:cubicBezTo>
                    <a:cubicBezTo>
                      <a:pt x="15682" y="4764"/>
                      <a:pt x="15664" y="4730"/>
                      <a:pt x="15648" y="4725"/>
                    </a:cubicBezTo>
                    <a:cubicBezTo>
                      <a:pt x="15630" y="4719"/>
                      <a:pt x="15617" y="4738"/>
                      <a:pt x="15608" y="4762"/>
                    </a:cubicBezTo>
                    <a:cubicBezTo>
                      <a:pt x="15597" y="4788"/>
                      <a:pt x="15586" y="4793"/>
                      <a:pt x="15568" y="4794"/>
                    </a:cubicBezTo>
                    <a:cubicBezTo>
                      <a:pt x="15551" y="4794"/>
                      <a:pt x="15532" y="4792"/>
                      <a:pt x="15518" y="4807"/>
                    </a:cubicBezTo>
                    <a:cubicBezTo>
                      <a:pt x="15509" y="4815"/>
                      <a:pt x="15504" y="4830"/>
                      <a:pt x="15496" y="4839"/>
                    </a:cubicBezTo>
                    <a:cubicBezTo>
                      <a:pt x="15490" y="4845"/>
                      <a:pt x="15479" y="4853"/>
                      <a:pt x="15476" y="4864"/>
                    </a:cubicBezTo>
                    <a:cubicBezTo>
                      <a:pt x="15469" y="4887"/>
                      <a:pt x="15489" y="4922"/>
                      <a:pt x="15471" y="4936"/>
                    </a:cubicBezTo>
                    <a:cubicBezTo>
                      <a:pt x="15462" y="4943"/>
                      <a:pt x="15457" y="4935"/>
                      <a:pt x="15456" y="4957"/>
                    </a:cubicBezTo>
                    <a:cubicBezTo>
                      <a:pt x="15456" y="4972"/>
                      <a:pt x="15457" y="4982"/>
                      <a:pt x="15454" y="4997"/>
                    </a:cubicBezTo>
                    <a:cubicBezTo>
                      <a:pt x="15447" y="5036"/>
                      <a:pt x="15424" y="5022"/>
                      <a:pt x="15412" y="5052"/>
                    </a:cubicBezTo>
                    <a:cubicBezTo>
                      <a:pt x="15404" y="5072"/>
                      <a:pt x="15405" y="5106"/>
                      <a:pt x="15388" y="5113"/>
                    </a:cubicBezTo>
                    <a:cubicBezTo>
                      <a:pt x="15368" y="5122"/>
                      <a:pt x="15336" y="5113"/>
                      <a:pt x="15316" y="5104"/>
                    </a:cubicBezTo>
                    <a:cubicBezTo>
                      <a:pt x="15298" y="5095"/>
                      <a:pt x="15270" y="5083"/>
                      <a:pt x="15267" y="5049"/>
                    </a:cubicBezTo>
                    <a:cubicBezTo>
                      <a:pt x="15264" y="5019"/>
                      <a:pt x="15268" y="4988"/>
                      <a:pt x="15264" y="4958"/>
                    </a:cubicBezTo>
                    <a:cubicBezTo>
                      <a:pt x="15261" y="4928"/>
                      <a:pt x="15267" y="4905"/>
                      <a:pt x="15275" y="4878"/>
                    </a:cubicBezTo>
                    <a:cubicBezTo>
                      <a:pt x="15281" y="4858"/>
                      <a:pt x="15286" y="4840"/>
                      <a:pt x="15295" y="4823"/>
                    </a:cubicBezTo>
                    <a:cubicBezTo>
                      <a:pt x="15303" y="4804"/>
                      <a:pt x="15313" y="4797"/>
                      <a:pt x="15324" y="4783"/>
                    </a:cubicBezTo>
                    <a:cubicBezTo>
                      <a:pt x="15332" y="4773"/>
                      <a:pt x="15339" y="4769"/>
                      <a:pt x="15348" y="4764"/>
                    </a:cubicBezTo>
                    <a:cubicBezTo>
                      <a:pt x="15365" y="4754"/>
                      <a:pt x="15381" y="4742"/>
                      <a:pt x="15390" y="4715"/>
                    </a:cubicBezTo>
                    <a:cubicBezTo>
                      <a:pt x="15397" y="4693"/>
                      <a:pt x="15406" y="4661"/>
                      <a:pt x="15408" y="4635"/>
                    </a:cubicBezTo>
                    <a:cubicBezTo>
                      <a:pt x="15410" y="4606"/>
                      <a:pt x="15398" y="4580"/>
                      <a:pt x="15412" y="4556"/>
                    </a:cubicBezTo>
                    <a:cubicBezTo>
                      <a:pt x="15425" y="4533"/>
                      <a:pt x="15447" y="4529"/>
                      <a:pt x="15463" y="4516"/>
                    </a:cubicBezTo>
                    <a:cubicBezTo>
                      <a:pt x="15473" y="4507"/>
                      <a:pt x="15477" y="4499"/>
                      <a:pt x="15483" y="4484"/>
                    </a:cubicBezTo>
                    <a:cubicBezTo>
                      <a:pt x="15488" y="4468"/>
                      <a:pt x="15498" y="4456"/>
                      <a:pt x="15501" y="4437"/>
                    </a:cubicBezTo>
                    <a:cubicBezTo>
                      <a:pt x="15503" y="4417"/>
                      <a:pt x="15499" y="4395"/>
                      <a:pt x="15498" y="4375"/>
                    </a:cubicBezTo>
                    <a:cubicBezTo>
                      <a:pt x="15496" y="4346"/>
                      <a:pt x="15499" y="4316"/>
                      <a:pt x="15498" y="4287"/>
                    </a:cubicBezTo>
                    <a:cubicBezTo>
                      <a:pt x="15497" y="4270"/>
                      <a:pt x="15494" y="4254"/>
                      <a:pt x="15495" y="4236"/>
                    </a:cubicBezTo>
                    <a:cubicBezTo>
                      <a:pt x="15495" y="4219"/>
                      <a:pt x="15500" y="4208"/>
                      <a:pt x="15505" y="4194"/>
                    </a:cubicBezTo>
                    <a:cubicBezTo>
                      <a:pt x="15517" y="4167"/>
                      <a:pt x="15510" y="4149"/>
                      <a:pt x="15505" y="4121"/>
                    </a:cubicBezTo>
                    <a:cubicBezTo>
                      <a:pt x="15502" y="4094"/>
                      <a:pt x="15507" y="4065"/>
                      <a:pt x="15503" y="4038"/>
                    </a:cubicBezTo>
                    <a:cubicBezTo>
                      <a:pt x="15499" y="4017"/>
                      <a:pt x="15491" y="4005"/>
                      <a:pt x="15483" y="3988"/>
                    </a:cubicBezTo>
                    <a:cubicBezTo>
                      <a:pt x="15476" y="3975"/>
                      <a:pt x="15470" y="3962"/>
                      <a:pt x="15462" y="3950"/>
                    </a:cubicBezTo>
                    <a:cubicBezTo>
                      <a:pt x="15455" y="3940"/>
                      <a:pt x="15446" y="3931"/>
                      <a:pt x="15444" y="3917"/>
                    </a:cubicBezTo>
                    <a:cubicBezTo>
                      <a:pt x="15441" y="3900"/>
                      <a:pt x="15444" y="3891"/>
                      <a:pt x="15449" y="3879"/>
                    </a:cubicBezTo>
                    <a:cubicBezTo>
                      <a:pt x="15454" y="3864"/>
                      <a:pt x="15455" y="3849"/>
                      <a:pt x="15459" y="3834"/>
                    </a:cubicBezTo>
                    <a:cubicBezTo>
                      <a:pt x="15463" y="3820"/>
                      <a:pt x="15467" y="3801"/>
                      <a:pt x="15476" y="3813"/>
                    </a:cubicBezTo>
                    <a:cubicBezTo>
                      <a:pt x="15483" y="3821"/>
                      <a:pt x="15482" y="3841"/>
                      <a:pt x="15487" y="3851"/>
                    </a:cubicBezTo>
                    <a:cubicBezTo>
                      <a:pt x="15504" y="3887"/>
                      <a:pt x="15504" y="3813"/>
                      <a:pt x="15504" y="3798"/>
                    </a:cubicBezTo>
                    <a:cubicBezTo>
                      <a:pt x="15504" y="3781"/>
                      <a:pt x="15504" y="3771"/>
                      <a:pt x="15498" y="3756"/>
                    </a:cubicBezTo>
                    <a:cubicBezTo>
                      <a:pt x="15491" y="3742"/>
                      <a:pt x="15484" y="3729"/>
                      <a:pt x="15478" y="3714"/>
                    </a:cubicBezTo>
                    <a:cubicBezTo>
                      <a:pt x="15467" y="3687"/>
                      <a:pt x="15456" y="3657"/>
                      <a:pt x="15446" y="3629"/>
                    </a:cubicBezTo>
                    <a:cubicBezTo>
                      <a:pt x="15434" y="3596"/>
                      <a:pt x="15416" y="3592"/>
                      <a:pt x="15396" y="3577"/>
                    </a:cubicBezTo>
                    <a:cubicBezTo>
                      <a:pt x="15366" y="3556"/>
                      <a:pt x="15339" y="3535"/>
                      <a:pt x="15311" y="3511"/>
                    </a:cubicBezTo>
                    <a:cubicBezTo>
                      <a:pt x="15297" y="3499"/>
                      <a:pt x="15284" y="3492"/>
                      <a:pt x="15270" y="3485"/>
                    </a:cubicBezTo>
                    <a:cubicBezTo>
                      <a:pt x="15254" y="3479"/>
                      <a:pt x="15237" y="3480"/>
                      <a:pt x="15223" y="3467"/>
                    </a:cubicBezTo>
                    <a:cubicBezTo>
                      <a:pt x="15209" y="3453"/>
                      <a:pt x="15194" y="3440"/>
                      <a:pt x="15180" y="3423"/>
                    </a:cubicBezTo>
                    <a:cubicBezTo>
                      <a:pt x="15173" y="3413"/>
                      <a:pt x="15156" y="3400"/>
                      <a:pt x="15157" y="3381"/>
                    </a:cubicBezTo>
                    <a:cubicBezTo>
                      <a:pt x="15157" y="3373"/>
                      <a:pt x="15162" y="3373"/>
                      <a:pt x="15162" y="3364"/>
                    </a:cubicBezTo>
                    <a:cubicBezTo>
                      <a:pt x="15161" y="3352"/>
                      <a:pt x="15154" y="3348"/>
                      <a:pt x="15149" y="3342"/>
                    </a:cubicBezTo>
                    <a:cubicBezTo>
                      <a:pt x="15130" y="3320"/>
                      <a:pt x="15113" y="3322"/>
                      <a:pt x="15092" y="3313"/>
                    </a:cubicBezTo>
                    <a:cubicBezTo>
                      <a:pt x="15067" y="3303"/>
                      <a:pt x="15042" y="3289"/>
                      <a:pt x="15021" y="3264"/>
                    </a:cubicBezTo>
                    <a:cubicBezTo>
                      <a:pt x="15007" y="3247"/>
                      <a:pt x="14992" y="3232"/>
                      <a:pt x="14975" y="3221"/>
                    </a:cubicBezTo>
                    <a:cubicBezTo>
                      <a:pt x="14955" y="3209"/>
                      <a:pt x="14935" y="3209"/>
                      <a:pt x="14915" y="3225"/>
                    </a:cubicBezTo>
                    <a:cubicBezTo>
                      <a:pt x="14905" y="3233"/>
                      <a:pt x="14899" y="3247"/>
                      <a:pt x="14892" y="3258"/>
                    </a:cubicBezTo>
                    <a:cubicBezTo>
                      <a:pt x="14885" y="3269"/>
                      <a:pt x="14878" y="3278"/>
                      <a:pt x="14871" y="3289"/>
                    </a:cubicBezTo>
                    <a:cubicBezTo>
                      <a:pt x="14856" y="3311"/>
                      <a:pt x="14845" y="3339"/>
                      <a:pt x="14833" y="3367"/>
                    </a:cubicBezTo>
                    <a:cubicBezTo>
                      <a:pt x="14821" y="3398"/>
                      <a:pt x="14834" y="3420"/>
                      <a:pt x="14850" y="3439"/>
                    </a:cubicBezTo>
                    <a:cubicBezTo>
                      <a:pt x="14862" y="3454"/>
                      <a:pt x="14875" y="3467"/>
                      <a:pt x="14884" y="3490"/>
                    </a:cubicBezTo>
                    <a:cubicBezTo>
                      <a:pt x="14890" y="3503"/>
                      <a:pt x="14903" y="3520"/>
                      <a:pt x="14897" y="3537"/>
                    </a:cubicBezTo>
                    <a:cubicBezTo>
                      <a:pt x="14894" y="3544"/>
                      <a:pt x="14886" y="3551"/>
                      <a:pt x="14882" y="3557"/>
                    </a:cubicBezTo>
                    <a:cubicBezTo>
                      <a:pt x="14878" y="3564"/>
                      <a:pt x="14873" y="3575"/>
                      <a:pt x="14867" y="3580"/>
                    </a:cubicBezTo>
                    <a:cubicBezTo>
                      <a:pt x="14855" y="3589"/>
                      <a:pt x="14846" y="3577"/>
                      <a:pt x="14835" y="3573"/>
                    </a:cubicBezTo>
                    <a:cubicBezTo>
                      <a:pt x="14825" y="3570"/>
                      <a:pt x="14813" y="3575"/>
                      <a:pt x="14804" y="3581"/>
                    </a:cubicBezTo>
                    <a:cubicBezTo>
                      <a:pt x="14791" y="3589"/>
                      <a:pt x="14780" y="3603"/>
                      <a:pt x="14769" y="3616"/>
                    </a:cubicBezTo>
                    <a:cubicBezTo>
                      <a:pt x="14761" y="3625"/>
                      <a:pt x="14749" y="3632"/>
                      <a:pt x="14742" y="3645"/>
                    </a:cubicBezTo>
                    <a:cubicBezTo>
                      <a:pt x="14732" y="3663"/>
                      <a:pt x="14736" y="3696"/>
                      <a:pt x="14736" y="3719"/>
                    </a:cubicBezTo>
                    <a:cubicBezTo>
                      <a:pt x="14736" y="3754"/>
                      <a:pt x="14736" y="3789"/>
                      <a:pt x="14732" y="3823"/>
                    </a:cubicBezTo>
                    <a:cubicBezTo>
                      <a:pt x="14725" y="3872"/>
                      <a:pt x="14707" y="3911"/>
                      <a:pt x="14706" y="3962"/>
                    </a:cubicBezTo>
                    <a:cubicBezTo>
                      <a:pt x="14704" y="4003"/>
                      <a:pt x="14702" y="4050"/>
                      <a:pt x="14684" y="4081"/>
                    </a:cubicBezTo>
                    <a:cubicBezTo>
                      <a:pt x="14675" y="4096"/>
                      <a:pt x="14657" y="4102"/>
                      <a:pt x="14645" y="4096"/>
                    </a:cubicBezTo>
                    <a:cubicBezTo>
                      <a:pt x="14631" y="4090"/>
                      <a:pt x="14630" y="4064"/>
                      <a:pt x="14629" y="4043"/>
                    </a:cubicBezTo>
                    <a:cubicBezTo>
                      <a:pt x="14627" y="4020"/>
                      <a:pt x="14628" y="3999"/>
                      <a:pt x="14634" y="3979"/>
                    </a:cubicBezTo>
                    <a:cubicBezTo>
                      <a:pt x="14640" y="3960"/>
                      <a:pt x="14648" y="3944"/>
                      <a:pt x="14647" y="3921"/>
                    </a:cubicBezTo>
                    <a:cubicBezTo>
                      <a:pt x="14647" y="3902"/>
                      <a:pt x="14638" y="3887"/>
                      <a:pt x="14637" y="3868"/>
                    </a:cubicBezTo>
                    <a:cubicBezTo>
                      <a:pt x="14636" y="3847"/>
                      <a:pt x="14641" y="3831"/>
                      <a:pt x="14648" y="3813"/>
                    </a:cubicBezTo>
                    <a:cubicBezTo>
                      <a:pt x="14655" y="3792"/>
                      <a:pt x="14670" y="3741"/>
                      <a:pt x="14659" y="3716"/>
                    </a:cubicBezTo>
                    <a:cubicBezTo>
                      <a:pt x="14646" y="3686"/>
                      <a:pt x="14610" y="3773"/>
                      <a:pt x="14599" y="3789"/>
                    </a:cubicBezTo>
                    <a:cubicBezTo>
                      <a:pt x="14579" y="3820"/>
                      <a:pt x="14574" y="3866"/>
                      <a:pt x="14556" y="3900"/>
                    </a:cubicBezTo>
                    <a:cubicBezTo>
                      <a:pt x="14547" y="3917"/>
                      <a:pt x="14537" y="3921"/>
                      <a:pt x="14525" y="3926"/>
                    </a:cubicBezTo>
                    <a:cubicBezTo>
                      <a:pt x="14511" y="3930"/>
                      <a:pt x="14500" y="3939"/>
                      <a:pt x="14489" y="3952"/>
                    </a:cubicBezTo>
                    <a:cubicBezTo>
                      <a:pt x="14468" y="3973"/>
                      <a:pt x="14459" y="4001"/>
                      <a:pt x="14456" y="4040"/>
                    </a:cubicBezTo>
                    <a:cubicBezTo>
                      <a:pt x="14453" y="4072"/>
                      <a:pt x="14453" y="4110"/>
                      <a:pt x="14438" y="4132"/>
                    </a:cubicBezTo>
                    <a:cubicBezTo>
                      <a:pt x="14430" y="4143"/>
                      <a:pt x="14419" y="4145"/>
                      <a:pt x="14413" y="4158"/>
                    </a:cubicBezTo>
                    <a:cubicBezTo>
                      <a:pt x="14407" y="4172"/>
                      <a:pt x="14406" y="4194"/>
                      <a:pt x="14409" y="4211"/>
                    </a:cubicBezTo>
                    <a:cubicBezTo>
                      <a:pt x="14411" y="4227"/>
                      <a:pt x="14418" y="4241"/>
                      <a:pt x="14420" y="4258"/>
                    </a:cubicBezTo>
                    <a:cubicBezTo>
                      <a:pt x="14425" y="4302"/>
                      <a:pt x="14403" y="4340"/>
                      <a:pt x="14400" y="4381"/>
                    </a:cubicBezTo>
                    <a:cubicBezTo>
                      <a:pt x="14398" y="4401"/>
                      <a:pt x="14400" y="4422"/>
                      <a:pt x="14399" y="4442"/>
                    </a:cubicBezTo>
                    <a:cubicBezTo>
                      <a:pt x="14397" y="4465"/>
                      <a:pt x="14397" y="4496"/>
                      <a:pt x="14393" y="4518"/>
                    </a:cubicBezTo>
                    <a:cubicBezTo>
                      <a:pt x="14389" y="4541"/>
                      <a:pt x="14376" y="4562"/>
                      <a:pt x="14367" y="4581"/>
                    </a:cubicBezTo>
                    <a:cubicBezTo>
                      <a:pt x="14352" y="4610"/>
                      <a:pt x="14330" y="4626"/>
                      <a:pt x="14319" y="4661"/>
                    </a:cubicBezTo>
                    <a:cubicBezTo>
                      <a:pt x="14305" y="4704"/>
                      <a:pt x="14309" y="4756"/>
                      <a:pt x="14321" y="4801"/>
                    </a:cubicBezTo>
                    <a:cubicBezTo>
                      <a:pt x="14331" y="4841"/>
                      <a:pt x="14344" y="4910"/>
                      <a:pt x="14337" y="4957"/>
                    </a:cubicBezTo>
                    <a:cubicBezTo>
                      <a:pt x="14331" y="4995"/>
                      <a:pt x="14309" y="5020"/>
                      <a:pt x="14299" y="5056"/>
                    </a:cubicBezTo>
                    <a:cubicBezTo>
                      <a:pt x="14287" y="5099"/>
                      <a:pt x="14307" y="5147"/>
                      <a:pt x="14315" y="5189"/>
                    </a:cubicBezTo>
                    <a:cubicBezTo>
                      <a:pt x="14323" y="5234"/>
                      <a:pt x="14335" y="5275"/>
                      <a:pt x="14342" y="5320"/>
                    </a:cubicBezTo>
                    <a:cubicBezTo>
                      <a:pt x="14347" y="5355"/>
                      <a:pt x="14349" y="5416"/>
                      <a:pt x="14370" y="5434"/>
                    </a:cubicBezTo>
                    <a:cubicBezTo>
                      <a:pt x="14377" y="5440"/>
                      <a:pt x="14393" y="5438"/>
                      <a:pt x="14399" y="5449"/>
                    </a:cubicBezTo>
                    <a:cubicBezTo>
                      <a:pt x="14406" y="5463"/>
                      <a:pt x="14397" y="5484"/>
                      <a:pt x="14393" y="5498"/>
                    </a:cubicBezTo>
                    <a:cubicBezTo>
                      <a:pt x="14381" y="5542"/>
                      <a:pt x="14405" y="5573"/>
                      <a:pt x="14411" y="5618"/>
                    </a:cubicBezTo>
                    <a:cubicBezTo>
                      <a:pt x="14417" y="5661"/>
                      <a:pt x="14419" y="5706"/>
                      <a:pt x="14419" y="5752"/>
                    </a:cubicBezTo>
                    <a:cubicBezTo>
                      <a:pt x="14419" y="5827"/>
                      <a:pt x="14412" y="5901"/>
                      <a:pt x="14403" y="5974"/>
                    </a:cubicBezTo>
                    <a:cubicBezTo>
                      <a:pt x="14398" y="6006"/>
                      <a:pt x="14393" y="6034"/>
                      <a:pt x="14392" y="6067"/>
                    </a:cubicBezTo>
                    <a:cubicBezTo>
                      <a:pt x="14390" y="6108"/>
                      <a:pt x="14387" y="6149"/>
                      <a:pt x="14385" y="6190"/>
                    </a:cubicBezTo>
                    <a:cubicBezTo>
                      <a:pt x="14381" y="6239"/>
                      <a:pt x="14379" y="6296"/>
                      <a:pt x="14363" y="6340"/>
                    </a:cubicBezTo>
                    <a:cubicBezTo>
                      <a:pt x="14348" y="6380"/>
                      <a:pt x="14333" y="6415"/>
                      <a:pt x="14315" y="6449"/>
                    </a:cubicBezTo>
                    <a:cubicBezTo>
                      <a:pt x="14299" y="6480"/>
                      <a:pt x="14301" y="6518"/>
                      <a:pt x="14294" y="6554"/>
                    </a:cubicBezTo>
                    <a:cubicBezTo>
                      <a:pt x="14284" y="6604"/>
                      <a:pt x="14262" y="6647"/>
                      <a:pt x="14239" y="6683"/>
                    </a:cubicBezTo>
                    <a:cubicBezTo>
                      <a:pt x="14224" y="6708"/>
                      <a:pt x="14210" y="6736"/>
                      <a:pt x="14195" y="6763"/>
                    </a:cubicBezTo>
                    <a:cubicBezTo>
                      <a:pt x="14188" y="6775"/>
                      <a:pt x="14181" y="6788"/>
                      <a:pt x="14174" y="6799"/>
                    </a:cubicBezTo>
                    <a:cubicBezTo>
                      <a:pt x="14143" y="6845"/>
                      <a:pt x="14092" y="6896"/>
                      <a:pt x="14050" y="6899"/>
                    </a:cubicBezTo>
                    <a:cubicBezTo>
                      <a:pt x="14032" y="6901"/>
                      <a:pt x="14018" y="6901"/>
                      <a:pt x="14001" y="6893"/>
                    </a:cubicBezTo>
                    <a:cubicBezTo>
                      <a:pt x="13982" y="6884"/>
                      <a:pt x="13962" y="6882"/>
                      <a:pt x="13944" y="6867"/>
                    </a:cubicBezTo>
                    <a:cubicBezTo>
                      <a:pt x="13939" y="6862"/>
                      <a:pt x="13936" y="6857"/>
                      <a:pt x="13933" y="6852"/>
                    </a:cubicBezTo>
                    <a:cubicBezTo>
                      <a:pt x="13926" y="6840"/>
                      <a:pt x="13925" y="6825"/>
                      <a:pt x="13924" y="6804"/>
                    </a:cubicBezTo>
                    <a:cubicBezTo>
                      <a:pt x="13923" y="6773"/>
                      <a:pt x="13912" y="6745"/>
                      <a:pt x="13904" y="6718"/>
                    </a:cubicBezTo>
                    <a:cubicBezTo>
                      <a:pt x="13891" y="6675"/>
                      <a:pt x="13889" y="6627"/>
                      <a:pt x="13882" y="6580"/>
                    </a:cubicBezTo>
                    <a:cubicBezTo>
                      <a:pt x="13875" y="6533"/>
                      <a:pt x="13855" y="6498"/>
                      <a:pt x="13839" y="6458"/>
                    </a:cubicBezTo>
                    <a:cubicBezTo>
                      <a:pt x="13823" y="6417"/>
                      <a:pt x="13822" y="6372"/>
                      <a:pt x="13820" y="6325"/>
                    </a:cubicBezTo>
                    <a:cubicBezTo>
                      <a:pt x="13819" y="6266"/>
                      <a:pt x="13824" y="6208"/>
                      <a:pt x="13829" y="6149"/>
                    </a:cubicBezTo>
                    <a:cubicBezTo>
                      <a:pt x="13830" y="6138"/>
                      <a:pt x="13830" y="6126"/>
                      <a:pt x="13831" y="6114"/>
                    </a:cubicBezTo>
                    <a:cubicBezTo>
                      <a:pt x="13832" y="6066"/>
                      <a:pt x="13829" y="6016"/>
                      <a:pt x="13831" y="5969"/>
                    </a:cubicBezTo>
                    <a:cubicBezTo>
                      <a:pt x="13832" y="5929"/>
                      <a:pt x="13843" y="5875"/>
                      <a:pt x="13835" y="5837"/>
                    </a:cubicBezTo>
                    <a:cubicBezTo>
                      <a:pt x="13828" y="5798"/>
                      <a:pt x="13804" y="5769"/>
                      <a:pt x="13791" y="5736"/>
                    </a:cubicBezTo>
                    <a:cubicBezTo>
                      <a:pt x="13767" y="5675"/>
                      <a:pt x="13784" y="5582"/>
                      <a:pt x="13784" y="5513"/>
                    </a:cubicBezTo>
                    <a:cubicBezTo>
                      <a:pt x="13784" y="5492"/>
                      <a:pt x="13783" y="5472"/>
                      <a:pt x="13781" y="5451"/>
                    </a:cubicBezTo>
                    <a:cubicBezTo>
                      <a:pt x="13780" y="5426"/>
                      <a:pt x="13783" y="5412"/>
                      <a:pt x="13789" y="5389"/>
                    </a:cubicBezTo>
                    <a:cubicBezTo>
                      <a:pt x="13809" y="5305"/>
                      <a:pt x="13819" y="5218"/>
                      <a:pt x="13833" y="5131"/>
                    </a:cubicBezTo>
                    <a:cubicBezTo>
                      <a:pt x="13837" y="5106"/>
                      <a:pt x="13847" y="5083"/>
                      <a:pt x="13849" y="5057"/>
                    </a:cubicBezTo>
                    <a:cubicBezTo>
                      <a:pt x="13852" y="5028"/>
                      <a:pt x="13854" y="4995"/>
                      <a:pt x="13855" y="4965"/>
                    </a:cubicBezTo>
                    <a:cubicBezTo>
                      <a:pt x="13855" y="4943"/>
                      <a:pt x="13856" y="4920"/>
                      <a:pt x="13856" y="4897"/>
                    </a:cubicBezTo>
                    <a:cubicBezTo>
                      <a:pt x="13856" y="4856"/>
                      <a:pt x="13853" y="4810"/>
                      <a:pt x="13856" y="4770"/>
                    </a:cubicBezTo>
                    <a:cubicBezTo>
                      <a:pt x="13859" y="4735"/>
                      <a:pt x="13873" y="4693"/>
                      <a:pt x="13891" y="4674"/>
                    </a:cubicBezTo>
                    <a:cubicBezTo>
                      <a:pt x="13900" y="4665"/>
                      <a:pt x="13910" y="4663"/>
                      <a:pt x="13918" y="4654"/>
                    </a:cubicBezTo>
                    <a:cubicBezTo>
                      <a:pt x="13928" y="4641"/>
                      <a:pt x="13927" y="4631"/>
                      <a:pt x="13927" y="4609"/>
                    </a:cubicBezTo>
                    <a:cubicBezTo>
                      <a:pt x="13927" y="4576"/>
                      <a:pt x="13925" y="4557"/>
                      <a:pt x="13914" y="4531"/>
                    </a:cubicBezTo>
                    <a:cubicBezTo>
                      <a:pt x="13903" y="4507"/>
                      <a:pt x="13909" y="4494"/>
                      <a:pt x="13916" y="4471"/>
                    </a:cubicBezTo>
                    <a:cubicBezTo>
                      <a:pt x="13922" y="4451"/>
                      <a:pt x="13927" y="4427"/>
                      <a:pt x="13930" y="4405"/>
                    </a:cubicBezTo>
                    <a:cubicBezTo>
                      <a:pt x="13933" y="4385"/>
                      <a:pt x="13934" y="4364"/>
                      <a:pt x="13936" y="4345"/>
                    </a:cubicBezTo>
                    <a:cubicBezTo>
                      <a:pt x="13941" y="4301"/>
                      <a:pt x="13948" y="4261"/>
                      <a:pt x="13968" y="4228"/>
                    </a:cubicBezTo>
                    <a:cubicBezTo>
                      <a:pt x="13983" y="4203"/>
                      <a:pt x="14001" y="4175"/>
                      <a:pt x="13998" y="4136"/>
                    </a:cubicBezTo>
                    <a:cubicBezTo>
                      <a:pt x="13996" y="4100"/>
                      <a:pt x="13974" y="4089"/>
                      <a:pt x="13972" y="4056"/>
                    </a:cubicBezTo>
                    <a:cubicBezTo>
                      <a:pt x="13971" y="4037"/>
                      <a:pt x="13974" y="4030"/>
                      <a:pt x="13962" y="4024"/>
                    </a:cubicBezTo>
                    <a:cubicBezTo>
                      <a:pt x="13954" y="4019"/>
                      <a:pt x="13941" y="4019"/>
                      <a:pt x="13934" y="4028"/>
                    </a:cubicBezTo>
                    <a:cubicBezTo>
                      <a:pt x="13927" y="4038"/>
                      <a:pt x="13927" y="4054"/>
                      <a:pt x="13919" y="4060"/>
                    </a:cubicBezTo>
                    <a:cubicBezTo>
                      <a:pt x="13911" y="4066"/>
                      <a:pt x="13898" y="4054"/>
                      <a:pt x="13890" y="4062"/>
                    </a:cubicBezTo>
                    <a:cubicBezTo>
                      <a:pt x="13876" y="4074"/>
                      <a:pt x="13870" y="4125"/>
                      <a:pt x="13864" y="4147"/>
                    </a:cubicBezTo>
                    <a:cubicBezTo>
                      <a:pt x="13850" y="4194"/>
                      <a:pt x="13832" y="4225"/>
                      <a:pt x="13810" y="4260"/>
                    </a:cubicBezTo>
                    <a:cubicBezTo>
                      <a:pt x="13802" y="4273"/>
                      <a:pt x="13798" y="4289"/>
                      <a:pt x="13789" y="4301"/>
                    </a:cubicBezTo>
                    <a:cubicBezTo>
                      <a:pt x="13774" y="4320"/>
                      <a:pt x="13749" y="4327"/>
                      <a:pt x="13736" y="4297"/>
                    </a:cubicBezTo>
                    <a:cubicBezTo>
                      <a:pt x="13730" y="4282"/>
                      <a:pt x="13731" y="4261"/>
                      <a:pt x="13736" y="4247"/>
                    </a:cubicBezTo>
                    <a:cubicBezTo>
                      <a:pt x="13740" y="4235"/>
                      <a:pt x="13750" y="4230"/>
                      <a:pt x="13753" y="4217"/>
                    </a:cubicBezTo>
                    <a:cubicBezTo>
                      <a:pt x="13760" y="4194"/>
                      <a:pt x="13740" y="4184"/>
                      <a:pt x="13743" y="4162"/>
                    </a:cubicBezTo>
                    <a:cubicBezTo>
                      <a:pt x="13745" y="4148"/>
                      <a:pt x="13763" y="4122"/>
                      <a:pt x="13769" y="4111"/>
                    </a:cubicBezTo>
                    <a:cubicBezTo>
                      <a:pt x="13781" y="4085"/>
                      <a:pt x="13794" y="4062"/>
                      <a:pt x="13795" y="4028"/>
                    </a:cubicBezTo>
                    <a:cubicBezTo>
                      <a:pt x="13796" y="3992"/>
                      <a:pt x="13799" y="3964"/>
                      <a:pt x="13819" y="3947"/>
                    </a:cubicBezTo>
                    <a:cubicBezTo>
                      <a:pt x="13838" y="3930"/>
                      <a:pt x="13869" y="3916"/>
                      <a:pt x="13881" y="3883"/>
                    </a:cubicBezTo>
                    <a:cubicBezTo>
                      <a:pt x="13886" y="3867"/>
                      <a:pt x="13884" y="3841"/>
                      <a:pt x="13884" y="3823"/>
                    </a:cubicBezTo>
                    <a:cubicBezTo>
                      <a:pt x="13884" y="3803"/>
                      <a:pt x="13882" y="3784"/>
                      <a:pt x="13887" y="3766"/>
                    </a:cubicBezTo>
                    <a:cubicBezTo>
                      <a:pt x="13887" y="3766"/>
                      <a:pt x="13887" y="3766"/>
                      <a:pt x="13887" y="3766"/>
                    </a:cubicBezTo>
                    <a:cubicBezTo>
                      <a:pt x="13891" y="3754"/>
                      <a:pt x="13898" y="3736"/>
                      <a:pt x="13904" y="3728"/>
                    </a:cubicBezTo>
                    <a:cubicBezTo>
                      <a:pt x="13911" y="3717"/>
                      <a:pt x="13921" y="3712"/>
                      <a:pt x="13927" y="3699"/>
                    </a:cubicBezTo>
                    <a:cubicBezTo>
                      <a:pt x="13935" y="3686"/>
                      <a:pt x="13938" y="3667"/>
                      <a:pt x="13942" y="3650"/>
                    </a:cubicBezTo>
                    <a:cubicBezTo>
                      <a:pt x="13948" y="3622"/>
                      <a:pt x="13957" y="3598"/>
                      <a:pt x="13964" y="3571"/>
                    </a:cubicBezTo>
                    <a:cubicBezTo>
                      <a:pt x="13971" y="3548"/>
                      <a:pt x="13977" y="3522"/>
                      <a:pt x="13985" y="3500"/>
                    </a:cubicBezTo>
                    <a:cubicBezTo>
                      <a:pt x="13994" y="3474"/>
                      <a:pt x="14006" y="3451"/>
                      <a:pt x="14015" y="3425"/>
                    </a:cubicBezTo>
                    <a:cubicBezTo>
                      <a:pt x="14022" y="3402"/>
                      <a:pt x="14029" y="3380"/>
                      <a:pt x="14034" y="3355"/>
                    </a:cubicBezTo>
                    <a:cubicBezTo>
                      <a:pt x="14037" y="3338"/>
                      <a:pt x="14039" y="3318"/>
                      <a:pt x="14048" y="3307"/>
                    </a:cubicBezTo>
                    <a:cubicBezTo>
                      <a:pt x="14056" y="3297"/>
                      <a:pt x="14068" y="3306"/>
                      <a:pt x="14077" y="3299"/>
                    </a:cubicBezTo>
                    <a:cubicBezTo>
                      <a:pt x="14089" y="3288"/>
                      <a:pt x="14086" y="3259"/>
                      <a:pt x="14087" y="3240"/>
                    </a:cubicBezTo>
                    <a:cubicBezTo>
                      <a:pt x="14090" y="3194"/>
                      <a:pt x="14110" y="3084"/>
                      <a:pt x="14142" y="3082"/>
                    </a:cubicBezTo>
                    <a:cubicBezTo>
                      <a:pt x="14144" y="3129"/>
                      <a:pt x="14125" y="3162"/>
                      <a:pt x="14118" y="3205"/>
                    </a:cubicBezTo>
                    <a:cubicBezTo>
                      <a:pt x="14111" y="3248"/>
                      <a:pt x="14133" y="3275"/>
                      <a:pt x="14158" y="3272"/>
                    </a:cubicBezTo>
                    <a:cubicBezTo>
                      <a:pt x="14187" y="3268"/>
                      <a:pt x="14184" y="3179"/>
                      <a:pt x="14193" y="3144"/>
                    </a:cubicBezTo>
                    <a:cubicBezTo>
                      <a:pt x="14200" y="3118"/>
                      <a:pt x="14210" y="3121"/>
                      <a:pt x="14226" y="3118"/>
                    </a:cubicBezTo>
                    <a:cubicBezTo>
                      <a:pt x="14237" y="3116"/>
                      <a:pt x="14246" y="3110"/>
                      <a:pt x="14257" y="3108"/>
                    </a:cubicBezTo>
                    <a:cubicBezTo>
                      <a:pt x="14286" y="3103"/>
                      <a:pt x="14308" y="3147"/>
                      <a:pt x="14288" y="3189"/>
                    </a:cubicBezTo>
                    <a:cubicBezTo>
                      <a:pt x="14271" y="3226"/>
                      <a:pt x="14244" y="3267"/>
                      <a:pt x="14246" y="3318"/>
                    </a:cubicBezTo>
                    <a:cubicBezTo>
                      <a:pt x="14274" y="3327"/>
                      <a:pt x="14284" y="3266"/>
                      <a:pt x="14292" y="3235"/>
                    </a:cubicBezTo>
                    <a:cubicBezTo>
                      <a:pt x="14297" y="3217"/>
                      <a:pt x="14302" y="3212"/>
                      <a:pt x="14313" y="3205"/>
                    </a:cubicBezTo>
                    <a:cubicBezTo>
                      <a:pt x="14327" y="3196"/>
                      <a:pt x="14338" y="3199"/>
                      <a:pt x="14350" y="3179"/>
                    </a:cubicBezTo>
                    <a:cubicBezTo>
                      <a:pt x="14360" y="3162"/>
                      <a:pt x="14367" y="3138"/>
                      <a:pt x="14370" y="3114"/>
                    </a:cubicBezTo>
                    <a:cubicBezTo>
                      <a:pt x="14375" y="3068"/>
                      <a:pt x="14361" y="3054"/>
                      <a:pt x="14350" y="3018"/>
                    </a:cubicBezTo>
                    <a:cubicBezTo>
                      <a:pt x="14332" y="2962"/>
                      <a:pt x="14370" y="2984"/>
                      <a:pt x="14385" y="3001"/>
                    </a:cubicBezTo>
                    <a:cubicBezTo>
                      <a:pt x="14404" y="3023"/>
                      <a:pt x="14422" y="3030"/>
                      <a:pt x="14444" y="3035"/>
                    </a:cubicBezTo>
                    <a:cubicBezTo>
                      <a:pt x="14471" y="3042"/>
                      <a:pt x="14494" y="3029"/>
                      <a:pt x="14521" y="3022"/>
                    </a:cubicBezTo>
                    <a:cubicBezTo>
                      <a:pt x="14534" y="3019"/>
                      <a:pt x="14545" y="3014"/>
                      <a:pt x="14558" y="3014"/>
                    </a:cubicBezTo>
                    <a:cubicBezTo>
                      <a:pt x="14571" y="3014"/>
                      <a:pt x="14585" y="3017"/>
                      <a:pt x="14597" y="3011"/>
                    </a:cubicBezTo>
                    <a:cubicBezTo>
                      <a:pt x="14620" y="3000"/>
                      <a:pt x="14639" y="2963"/>
                      <a:pt x="14660" y="2943"/>
                    </a:cubicBezTo>
                    <a:cubicBezTo>
                      <a:pt x="14671" y="2933"/>
                      <a:pt x="14679" y="2925"/>
                      <a:pt x="14692" y="2924"/>
                    </a:cubicBezTo>
                    <a:cubicBezTo>
                      <a:pt x="14708" y="2924"/>
                      <a:pt x="14724" y="2930"/>
                      <a:pt x="14740" y="2933"/>
                    </a:cubicBezTo>
                    <a:cubicBezTo>
                      <a:pt x="14772" y="2940"/>
                      <a:pt x="14804" y="2955"/>
                      <a:pt x="14836" y="2965"/>
                    </a:cubicBezTo>
                    <a:cubicBezTo>
                      <a:pt x="14859" y="2973"/>
                      <a:pt x="14884" y="2992"/>
                      <a:pt x="14895" y="3027"/>
                    </a:cubicBezTo>
                    <a:cubicBezTo>
                      <a:pt x="14908" y="3069"/>
                      <a:pt x="14932" y="3089"/>
                      <a:pt x="14954" y="3118"/>
                    </a:cubicBezTo>
                    <a:cubicBezTo>
                      <a:pt x="14966" y="3133"/>
                      <a:pt x="14969" y="3134"/>
                      <a:pt x="14969" y="3107"/>
                    </a:cubicBezTo>
                    <a:cubicBezTo>
                      <a:pt x="14969" y="3089"/>
                      <a:pt x="14968" y="3067"/>
                      <a:pt x="14972" y="3050"/>
                    </a:cubicBezTo>
                    <a:cubicBezTo>
                      <a:pt x="14981" y="3015"/>
                      <a:pt x="14999" y="3010"/>
                      <a:pt x="15019" y="2999"/>
                    </a:cubicBezTo>
                    <a:cubicBezTo>
                      <a:pt x="15041" y="2988"/>
                      <a:pt x="15054" y="3008"/>
                      <a:pt x="15075" y="3016"/>
                    </a:cubicBezTo>
                    <a:cubicBezTo>
                      <a:pt x="15098" y="3025"/>
                      <a:pt x="15127" y="3018"/>
                      <a:pt x="15151" y="3018"/>
                    </a:cubicBezTo>
                    <a:cubicBezTo>
                      <a:pt x="15174" y="3018"/>
                      <a:pt x="15193" y="3029"/>
                      <a:pt x="15217" y="3029"/>
                    </a:cubicBezTo>
                    <a:cubicBezTo>
                      <a:pt x="15235" y="3029"/>
                      <a:pt x="15274" y="3023"/>
                      <a:pt x="15244" y="2989"/>
                    </a:cubicBezTo>
                    <a:cubicBezTo>
                      <a:pt x="15222" y="2963"/>
                      <a:pt x="15211" y="2943"/>
                      <a:pt x="15203" y="2899"/>
                    </a:cubicBezTo>
                    <a:cubicBezTo>
                      <a:pt x="15199" y="2877"/>
                      <a:pt x="15191" y="2859"/>
                      <a:pt x="15178" y="2854"/>
                    </a:cubicBezTo>
                    <a:cubicBezTo>
                      <a:pt x="15168" y="2849"/>
                      <a:pt x="15158" y="2855"/>
                      <a:pt x="15148" y="2845"/>
                    </a:cubicBezTo>
                    <a:cubicBezTo>
                      <a:pt x="15136" y="2832"/>
                      <a:pt x="15138" y="2822"/>
                      <a:pt x="15148" y="2809"/>
                    </a:cubicBezTo>
                    <a:cubicBezTo>
                      <a:pt x="15177" y="2773"/>
                      <a:pt x="15161" y="2756"/>
                      <a:pt x="15151" y="2709"/>
                    </a:cubicBezTo>
                    <a:cubicBezTo>
                      <a:pt x="15147" y="2691"/>
                      <a:pt x="15142" y="2675"/>
                      <a:pt x="15137" y="2657"/>
                    </a:cubicBezTo>
                    <a:cubicBezTo>
                      <a:pt x="15126" y="2620"/>
                      <a:pt x="15116" y="2584"/>
                      <a:pt x="15086" y="2594"/>
                    </a:cubicBezTo>
                    <a:cubicBezTo>
                      <a:pt x="15073" y="2599"/>
                      <a:pt x="15072" y="2614"/>
                      <a:pt x="15063" y="2626"/>
                    </a:cubicBezTo>
                    <a:cubicBezTo>
                      <a:pt x="15054" y="2637"/>
                      <a:pt x="15040" y="2638"/>
                      <a:pt x="15030" y="2634"/>
                    </a:cubicBezTo>
                    <a:cubicBezTo>
                      <a:pt x="15018" y="2630"/>
                      <a:pt x="15011" y="2613"/>
                      <a:pt x="15001" y="2605"/>
                    </a:cubicBezTo>
                    <a:cubicBezTo>
                      <a:pt x="14987" y="2596"/>
                      <a:pt x="14980" y="2604"/>
                      <a:pt x="14968" y="2609"/>
                    </a:cubicBezTo>
                    <a:cubicBezTo>
                      <a:pt x="14944" y="2619"/>
                      <a:pt x="14910" y="2609"/>
                      <a:pt x="14888" y="2594"/>
                    </a:cubicBezTo>
                    <a:cubicBezTo>
                      <a:pt x="14871" y="2582"/>
                      <a:pt x="14840" y="2575"/>
                      <a:pt x="14850" y="2533"/>
                    </a:cubicBezTo>
                    <a:cubicBezTo>
                      <a:pt x="14854" y="2515"/>
                      <a:pt x="14861" y="2503"/>
                      <a:pt x="14863" y="2483"/>
                    </a:cubicBezTo>
                    <a:cubicBezTo>
                      <a:pt x="14865" y="2460"/>
                      <a:pt x="14866" y="2438"/>
                      <a:pt x="14869" y="2416"/>
                    </a:cubicBezTo>
                    <a:cubicBezTo>
                      <a:pt x="14871" y="2400"/>
                      <a:pt x="14880" y="2371"/>
                      <a:pt x="14877" y="2356"/>
                    </a:cubicBezTo>
                    <a:cubicBezTo>
                      <a:pt x="14874" y="2336"/>
                      <a:pt x="14860" y="2339"/>
                      <a:pt x="14849" y="2339"/>
                    </a:cubicBezTo>
                    <a:cubicBezTo>
                      <a:pt x="14825" y="2339"/>
                      <a:pt x="14797" y="2350"/>
                      <a:pt x="14774" y="2361"/>
                    </a:cubicBezTo>
                    <a:cubicBezTo>
                      <a:pt x="14755" y="2370"/>
                      <a:pt x="14737" y="2375"/>
                      <a:pt x="14719" y="2390"/>
                    </a:cubicBezTo>
                    <a:cubicBezTo>
                      <a:pt x="14707" y="2399"/>
                      <a:pt x="14697" y="2413"/>
                      <a:pt x="14685" y="2421"/>
                    </a:cubicBezTo>
                    <a:cubicBezTo>
                      <a:pt x="14676" y="2427"/>
                      <a:pt x="14658" y="2434"/>
                      <a:pt x="14650" y="2424"/>
                    </a:cubicBezTo>
                    <a:cubicBezTo>
                      <a:pt x="14640" y="2414"/>
                      <a:pt x="14638" y="2388"/>
                      <a:pt x="14623" y="2396"/>
                    </a:cubicBezTo>
                    <a:cubicBezTo>
                      <a:pt x="14618" y="2399"/>
                      <a:pt x="14614" y="2409"/>
                      <a:pt x="14609" y="2413"/>
                    </a:cubicBezTo>
                    <a:cubicBezTo>
                      <a:pt x="14605" y="2417"/>
                      <a:pt x="14597" y="2417"/>
                      <a:pt x="14592" y="2417"/>
                    </a:cubicBezTo>
                    <a:cubicBezTo>
                      <a:pt x="14579" y="2418"/>
                      <a:pt x="14579" y="2412"/>
                      <a:pt x="14569" y="2402"/>
                    </a:cubicBezTo>
                    <a:cubicBezTo>
                      <a:pt x="14545" y="2379"/>
                      <a:pt x="14526" y="2410"/>
                      <a:pt x="14503" y="2413"/>
                    </a:cubicBezTo>
                    <a:cubicBezTo>
                      <a:pt x="14479" y="2416"/>
                      <a:pt x="14454" y="2407"/>
                      <a:pt x="14431" y="2421"/>
                    </a:cubicBezTo>
                    <a:cubicBezTo>
                      <a:pt x="14408" y="2436"/>
                      <a:pt x="14389" y="2465"/>
                      <a:pt x="14367" y="2485"/>
                    </a:cubicBezTo>
                    <a:cubicBezTo>
                      <a:pt x="14355" y="2495"/>
                      <a:pt x="14342" y="2500"/>
                      <a:pt x="14332" y="2513"/>
                    </a:cubicBezTo>
                    <a:cubicBezTo>
                      <a:pt x="14322" y="2524"/>
                      <a:pt x="14315" y="2544"/>
                      <a:pt x="14307" y="2558"/>
                    </a:cubicBezTo>
                    <a:cubicBezTo>
                      <a:pt x="14301" y="2568"/>
                      <a:pt x="14294" y="2576"/>
                      <a:pt x="14289" y="2586"/>
                    </a:cubicBezTo>
                    <a:cubicBezTo>
                      <a:pt x="14285" y="2591"/>
                      <a:pt x="14284" y="2602"/>
                      <a:pt x="14280" y="2607"/>
                    </a:cubicBezTo>
                    <a:cubicBezTo>
                      <a:pt x="14266" y="2624"/>
                      <a:pt x="14269" y="2601"/>
                      <a:pt x="14267" y="2584"/>
                    </a:cubicBezTo>
                    <a:cubicBezTo>
                      <a:pt x="14265" y="2562"/>
                      <a:pt x="14259" y="2561"/>
                      <a:pt x="14246" y="2560"/>
                    </a:cubicBezTo>
                    <a:cubicBezTo>
                      <a:pt x="14235" y="2559"/>
                      <a:pt x="14224" y="2561"/>
                      <a:pt x="14214" y="2568"/>
                    </a:cubicBezTo>
                    <a:cubicBezTo>
                      <a:pt x="14196" y="2580"/>
                      <a:pt x="14173" y="2619"/>
                      <a:pt x="14155" y="2593"/>
                    </a:cubicBezTo>
                    <a:cubicBezTo>
                      <a:pt x="14145" y="2578"/>
                      <a:pt x="14141" y="2566"/>
                      <a:pt x="14128" y="2560"/>
                    </a:cubicBezTo>
                    <a:cubicBezTo>
                      <a:pt x="14115" y="2554"/>
                      <a:pt x="14103" y="2552"/>
                      <a:pt x="14089" y="2552"/>
                    </a:cubicBezTo>
                    <a:cubicBezTo>
                      <a:pt x="14060" y="2552"/>
                      <a:pt x="14030" y="2557"/>
                      <a:pt x="14001" y="2554"/>
                    </a:cubicBezTo>
                    <a:cubicBezTo>
                      <a:pt x="13988" y="2552"/>
                      <a:pt x="13983" y="2542"/>
                      <a:pt x="13975" y="2525"/>
                    </a:cubicBezTo>
                    <a:cubicBezTo>
                      <a:pt x="13964" y="2504"/>
                      <a:pt x="13966" y="2486"/>
                      <a:pt x="13959" y="2462"/>
                    </a:cubicBezTo>
                    <a:cubicBezTo>
                      <a:pt x="13948" y="2423"/>
                      <a:pt x="13920" y="2416"/>
                      <a:pt x="13911" y="2375"/>
                    </a:cubicBezTo>
                    <a:cubicBezTo>
                      <a:pt x="13906" y="2350"/>
                      <a:pt x="13903" y="2323"/>
                      <a:pt x="13894" y="2300"/>
                    </a:cubicBezTo>
                    <a:cubicBezTo>
                      <a:pt x="13885" y="2278"/>
                      <a:pt x="13875" y="2269"/>
                      <a:pt x="13860" y="2264"/>
                    </a:cubicBezTo>
                    <a:cubicBezTo>
                      <a:pt x="13843" y="2258"/>
                      <a:pt x="13828" y="2246"/>
                      <a:pt x="13811" y="2241"/>
                    </a:cubicBezTo>
                    <a:cubicBezTo>
                      <a:pt x="13793" y="2234"/>
                      <a:pt x="13773" y="2229"/>
                      <a:pt x="13755" y="2221"/>
                    </a:cubicBezTo>
                    <a:cubicBezTo>
                      <a:pt x="13743" y="2216"/>
                      <a:pt x="13731" y="2204"/>
                      <a:pt x="13721" y="2193"/>
                    </a:cubicBezTo>
                    <a:cubicBezTo>
                      <a:pt x="13711" y="2183"/>
                      <a:pt x="13700" y="2162"/>
                      <a:pt x="13687" y="2164"/>
                    </a:cubicBezTo>
                    <a:cubicBezTo>
                      <a:pt x="13672" y="2166"/>
                      <a:pt x="13668" y="2195"/>
                      <a:pt x="13661" y="2215"/>
                    </a:cubicBezTo>
                    <a:cubicBezTo>
                      <a:pt x="13657" y="2227"/>
                      <a:pt x="13651" y="2258"/>
                      <a:pt x="13645" y="2265"/>
                    </a:cubicBezTo>
                    <a:cubicBezTo>
                      <a:pt x="13631" y="2280"/>
                      <a:pt x="13630" y="2241"/>
                      <a:pt x="13619" y="2247"/>
                    </a:cubicBezTo>
                    <a:cubicBezTo>
                      <a:pt x="13609" y="2252"/>
                      <a:pt x="13611" y="2287"/>
                      <a:pt x="13607" y="2300"/>
                    </a:cubicBezTo>
                    <a:cubicBezTo>
                      <a:pt x="13605" y="2310"/>
                      <a:pt x="13594" y="2351"/>
                      <a:pt x="13587" y="2354"/>
                    </a:cubicBezTo>
                    <a:cubicBezTo>
                      <a:pt x="13576" y="2358"/>
                      <a:pt x="13569" y="2320"/>
                      <a:pt x="13567" y="2307"/>
                    </a:cubicBezTo>
                    <a:cubicBezTo>
                      <a:pt x="13561" y="2272"/>
                      <a:pt x="13560" y="2215"/>
                      <a:pt x="13570" y="2184"/>
                    </a:cubicBezTo>
                    <a:cubicBezTo>
                      <a:pt x="13586" y="2136"/>
                      <a:pt x="13609" y="2100"/>
                      <a:pt x="13626" y="2053"/>
                    </a:cubicBezTo>
                    <a:cubicBezTo>
                      <a:pt x="13645" y="1999"/>
                      <a:pt x="13659" y="1929"/>
                      <a:pt x="13692" y="1893"/>
                    </a:cubicBezTo>
                    <a:cubicBezTo>
                      <a:pt x="13703" y="1881"/>
                      <a:pt x="13715" y="1870"/>
                      <a:pt x="13727" y="1862"/>
                    </a:cubicBezTo>
                    <a:cubicBezTo>
                      <a:pt x="13736" y="1856"/>
                      <a:pt x="13744" y="1855"/>
                      <a:pt x="13746" y="1838"/>
                    </a:cubicBezTo>
                    <a:cubicBezTo>
                      <a:pt x="13750" y="1807"/>
                      <a:pt x="13734" y="1814"/>
                      <a:pt x="13726" y="1800"/>
                    </a:cubicBezTo>
                    <a:cubicBezTo>
                      <a:pt x="13706" y="1769"/>
                      <a:pt x="13759" y="1761"/>
                      <a:pt x="13770" y="1755"/>
                    </a:cubicBezTo>
                    <a:cubicBezTo>
                      <a:pt x="13779" y="1750"/>
                      <a:pt x="13789" y="1741"/>
                      <a:pt x="13798" y="1742"/>
                    </a:cubicBezTo>
                    <a:cubicBezTo>
                      <a:pt x="13807" y="1743"/>
                      <a:pt x="13836" y="1767"/>
                      <a:pt x="13837" y="1736"/>
                    </a:cubicBezTo>
                    <a:cubicBezTo>
                      <a:pt x="13837" y="1710"/>
                      <a:pt x="13818" y="1707"/>
                      <a:pt x="13807" y="1705"/>
                    </a:cubicBezTo>
                    <a:cubicBezTo>
                      <a:pt x="13782" y="1701"/>
                      <a:pt x="13755" y="1702"/>
                      <a:pt x="13731" y="1704"/>
                    </a:cubicBezTo>
                    <a:cubicBezTo>
                      <a:pt x="13707" y="1705"/>
                      <a:pt x="13676" y="1731"/>
                      <a:pt x="13657" y="1753"/>
                    </a:cubicBezTo>
                    <a:cubicBezTo>
                      <a:pt x="13636" y="1778"/>
                      <a:pt x="13613" y="1794"/>
                      <a:pt x="13592" y="1817"/>
                    </a:cubicBezTo>
                    <a:cubicBezTo>
                      <a:pt x="13576" y="1834"/>
                      <a:pt x="13559" y="1844"/>
                      <a:pt x="13543" y="1860"/>
                    </a:cubicBezTo>
                    <a:cubicBezTo>
                      <a:pt x="13533" y="1870"/>
                      <a:pt x="13526" y="1887"/>
                      <a:pt x="13523" y="1906"/>
                    </a:cubicBezTo>
                    <a:cubicBezTo>
                      <a:pt x="13519" y="1925"/>
                      <a:pt x="13518" y="1948"/>
                      <a:pt x="13525" y="1964"/>
                    </a:cubicBezTo>
                    <a:cubicBezTo>
                      <a:pt x="13532" y="1978"/>
                      <a:pt x="13546" y="1990"/>
                      <a:pt x="13557" y="1987"/>
                    </a:cubicBezTo>
                    <a:cubicBezTo>
                      <a:pt x="13569" y="1983"/>
                      <a:pt x="13594" y="1917"/>
                      <a:pt x="13606" y="1932"/>
                    </a:cubicBezTo>
                    <a:cubicBezTo>
                      <a:pt x="13618" y="1947"/>
                      <a:pt x="13598" y="2028"/>
                      <a:pt x="13591" y="2045"/>
                    </a:cubicBezTo>
                    <a:cubicBezTo>
                      <a:pt x="13584" y="2062"/>
                      <a:pt x="13579" y="2067"/>
                      <a:pt x="13577" y="2089"/>
                    </a:cubicBezTo>
                    <a:cubicBezTo>
                      <a:pt x="13575" y="2109"/>
                      <a:pt x="13574" y="2128"/>
                      <a:pt x="13559" y="2123"/>
                    </a:cubicBezTo>
                    <a:cubicBezTo>
                      <a:pt x="13530" y="2115"/>
                      <a:pt x="13552" y="2055"/>
                      <a:pt x="13538" y="2030"/>
                    </a:cubicBezTo>
                    <a:cubicBezTo>
                      <a:pt x="13530" y="2015"/>
                      <a:pt x="13513" y="2014"/>
                      <a:pt x="13505" y="1998"/>
                    </a:cubicBezTo>
                    <a:cubicBezTo>
                      <a:pt x="13498" y="1984"/>
                      <a:pt x="13497" y="1954"/>
                      <a:pt x="13484" y="1959"/>
                    </a:cubicBezTo>
                    <a:cubicBezTo>
                      <a:pt x="13474" y="1963"/>
                      <a:pt x="13468" y="1987"/>
                      <a:pt x="13462" y="1998"/>
                    </a:cubicBezTo>
                    <a:cubicBezTo>
                      <a:pt x="13452" y="2016"/>
                      <a:pt x="13441" y="2011"/>
                      <a:pt x="13431" y="2021"/>
                    </a:cubicBezTo>
                    <a:cubicBezTo>
                      <a:pt x="13412" y="2039"/>
                      <a:pt x="13408" y="2097"/>
                      <a:pt x="13394" y="2123"/>
                    </a:cubicBezTo>
                    <a:cubicBezTo>
                      <a:pt x="13376" y="2156"/>
                      <a:pt x="13346" y="2103"/>
                      <a:pt x="13329" y="2140"/>
                    </a:cubicBezTo>
                    <a:cubicBezTo>
                      <a:pt x="13322" y="2154"/>
                      <a:pt x="13322" y="2170"/>
                      <a:pt x="13313" y="2184"/>
                    </a:cubicBezTo>
                    <a:cubicBezTo>
                      <a:pt x="13305" y="2197"/>
                      <a:pt x="13294" y="2206"/>
                      <a:pt x="13284" y="2217"/>
                    </a:cubicBezTo>
                    <a:cubicBezTo>
                      <a:pt x="13263" y="2240"/>
                      <a:pt x="13236" y="2255"/>
                      <a:pt x="13211" y="2267"/>
                    </a:cubicBezTo>
                    <a:cubicBezTo>
                      <a:pt x="13188" y="2277"/>
                      <a:pt x="13164" y="2283"/>
                      <a:pt x="13141" y="2292"/>
                    </a:cubicBezTo>
                    <a:cubicBezTo>
                      <a:pt x="13123" y="2299"/>
                      <a:pt x="13103" y="2289"/>
                      <a:pt x="13084" y="2294"/>
                    </a:cubicBezTo>
                    <a:cubicBezTo>
                      <a:pt x="13065" y="2299"/>
                      <a:pt x="13051" y="2323"/>
                      <a:pt x="13035" y="2340"/>
                    </a:cubicBezTo>
                    <a:cubicBezTo>
                      <a:pt x="13015" y="2363"/>
                      <a:pt x="12995" y="2389"/>
                      <a:pt x="12975" y="2413"/>
                    </a:cubicBezTo>
                    <a:cubicBezTo>
                      <a:pt x="12952" y="2439"/>
                      <a:pt x="12921" y="2430"/>
                      <a:pt x="12895" y="2449"/>
                    </a:cubicBezTo>
                    <a:cubicBezTo>
                      <a:pt x="12881" y="2460"/>
                      <a:pt x="12870" y="2476"/>
                      <a:pt x="12858" y="2488"/>
                    </a:cubicBezTo>
                    <a:cubicBezTo>
                      <a:pt x="12850" y="2496"/>
                      <a:pt x="12841" y="2502"/>
                      <a:pt x="12830" y="2503"/>
                    </a:cubicBezTo>
                    <a:cubicBezTo>
                      <a:pt x="12801" y="2503"/>
                      <a:pt x="12784" y="2491"/>
                      <a:pt x="12762" y="2462"/>
                    </a:cubicBezTo>
                    <a:cubicBezTo>
                      <a:pt x="12751" y="2448"/>
                      <a:pt x="12736" y="2428"/>
                      <a:pt x="12721" y="2435"/>
                    </a:cubicBezTo>
                    <a:cubicBezTo>
                      <a:pt x="12708" y="2441"/>
                      <a:pt x="12698" y="2469"/>
                      <a:pt x="12687" y="2483"/>
                    </a:cubicBezTo>
                    <a:cubicBezTo>
                      <a:pt x="12678" y="2494"/>
                      <a:pt x="12667" y="2499"/>
                      <a:pt x="12657" y="2503"/>
                    </a:cubicBezTo>
                    <a:cubicBezTo>
                      <a:pt x="12648" y="2506"/>
                      <a:pt x="12634" y="2512"/>
                      <a:pt x="12627" y="2496"/>
                    </a:cubicBezTo>
                    <a:cubicBezTo>
                      <a:pt x="12620" y="2479"/>
                      <a:pt x="12629" y="2467"/>
                      <a:pt x="12635" y="2453"/>
                    </a:cubicBezTo>
                    <a:cubicBezTo>
                      <a:pt x="12648" y="2423"/>
                      <a:pt x="12663" y="2394"/>
                      <a:pt x="12670" y="2359"/>
                    </a:cubicBezTo>
                    <a:cubicBezTo>
                      <a:pt x="12674" y="2342"/>
                      <a:pt x="12675" y="2324"/>
                      <a:pt x="12678" y="2307"/>
                    </a:cubicBezTo>
                    <a:cubicBezTo>
                      <a:pt x="12682" y="2290"/>
                      <a:pt x="12688" y="2279"/>
                      <a:pt x="12693" y="2264"/>
                    </a:cubicBezTo>
                    <a:cubicBezTo>
                      <a:pt x="12698" y="2249"/>
                      <a:pt x="12698" y="2233"/>
                      <a:pt x="12707" y="2223"/>
                    </a:cubicBezTo>
                    <a:cubicBezTo>
                      <a:pt x="12712" y="2217"/>
                      <a:pt x="12719" y="2226"/>
                      <a:pt x="12720" y="2211"/>
                    </a:cubicBezTo>
                    <a:cubicBezTo>
                      <a:pt x="12720" y="2200"/>
                      <a:pt x="12714" y="2199"/>
                      <a:pt x="12710" y="2195"/>
                    </a:cubicBezTo>
                    <a:cubicBezTo>
                      <a:pt x="12693" y="2180"/>
                      <a:pt x="12673" y="2164"/>
                      <a:pt x="12654" y="2179"/>
                    </a:cubicBezTo>
                    <a:cubicBezTo>
                      <a:pt x="12627" y="2200"/>
                      <a:pt x="12599" y="2226"/>
                      <a:pt x="12572" y="2248"/>
                    </a:cubicBezTo>
                    <a:cubicBezTo>
                      <a:pt x="12544" y="2271"/>
                      <a:pt x="12514" y="2287"/>
                      <a:pt x="12485" y="2308"/>
                    </a:cubicBezTo>
                    <a:cubicBezTo>
                      <a:pt x="12456" y="2329"/>
                      <a:pt x="12428" y="2354"/>
                      <a:pt x="12399" y="2371"/>
                    </a:cubicBezTo>
                    <a:cubicBezTo>
                      <a:pt x="12373" y="2387"/>
                      <a:pt x="12340" y="2411"/>
                      <a:pt x="12312" y="2415"/>
                    </a:cubicBezTo>
                    <a:cubicBezTo>
                      <a:pt x="12303" y="2417"/>
                      <a:pt x="12289" y="2418"/>
                      <a:pt x="12279" y="2415"/>
                    </a:cubicBezTo>
                    <a:cubicBezTo>
                      <a:pt x="12266" y="2411"/>
                      <a:pt x="12264" y="2399"/>
                      <a:pt x="12257" y="2383"/>
                    </a:cubicBezTo>
                    <a:cubicBezTo>
                      <a:pt x="12251" y="2369"/>
                      <a:pt x="12244" y="2360"/>
                      <a:pt x="12233" y="2366"/>
                    </a:cubicBezTo>
                    <a:cubicBezTo>
                      <a:pt x="12225" y="2370"/>
                      <a:pt x="12214" y="2391"/>
                      <a:pt x="12205" y="2375"/>
                    </a:cubicBezTo>
                    <a:cubicBezTo>
                      <a:pt x="12203" y="2371"/>
                      <a:pt x="12202" y="2368"/>
                      <a:pt x="12201" y="2363"/>
                    </a:cubicBezTo>
                    <a:cubicBezTo>
                      <a:pt x="12197" y="2329"/>
                      <a:pt x="12234" y="2269"/>
                      <a:pt x="12246" y="2254"/>
                    </a:cubicBezTo>
                    <a:cubicBezTo>
                      <a:pt x="12268" y="2226"/>
                      <a:pt x="12296" y="2215"/>
                      <a:pt x="12317" y="2185"/>
                    </a:cubicBezTo>
                    <a:cubicBezTo>
                      <a:pt x="12337" y="2156"/>
                      <a:pt x="12355" y="2123"/>
                      <a:pt x="12377" y="2098"/>
                    </a:cubicBezTo>
                    <a:cubicBezTo>
                      <a:pt x="12399" y="2074"/>
                      <a:pt x="12420" y="2045"/>
                      <a:pt x="12440" y="2015"/>
                    </a:cubicBezTo>
                    <a:cubicBezTo>
                      <a:pt x="12490" y="1937"/>
                      <a:pt x="12522" y="1830"/>
                      <a:pt x="12576" y="1755"/>
                    </a:cubicBezTo>
                    <a:cubicBezTo>
                      <a:pt x="12591" y="1734"/>
                      <a:pt x="12606" y="1709"/>
                      <a:pt x="12623" y="1691"/>
                    </a:cubicBezTo>
                    <a:cubicBezTo>
                      <a:pt x="12649" y="1662"/>
                      <a:pt x="12678" y="1649"/>
                      <a:pt x="12703" y="1619"/>
                    </a:cubicBezTo>
                    <a:cubicBezTo>
                      <a:pt x="12717" y="1603"/>
                      <a:pt x="12729" y="1586"/>
                      <a:pt x="12743" y="1571"/>
                    </a:cubicBezTo>
                    <a:cubicBezTo>
                      <a:pt x="12774" y="1537"/>
                      <a:pt x="12811" y="1516"/>
                      <a:pt x="12845" y="1491"/>
                    </a:cubicBezTo>
                    <a:cubicBezTo>
                      <a:pt x="12875" y="1469"/>
                      <a:pt x="12906" y="1450"/>
                      <a:pt x="12935" y="1425"/>
                    </a:cubicBezTo>
                    <a:cubicBezTo>
                      <a:pt x="12962" y="1402"/>
                      <a:pt x="12992" y="1387"/>
                      <a:pt x="13018" y="1361"/>
                    </a:cubicBezTo>
                    <a:cubicBezTo>
                      <a:pt x="13039" y="1339"/>
                      <a:pt x="13062" y="1323"/>
                      <a:pt x="13082" y="1298"/>
                    </a:cubicBezTo>
                    <a:cubicBezTo>
                      <a:pt x="13091" y="1288"/>
                      <a:pt x="13129" y="1253"/>
                      <a:pt x="13126" y="1235"/>
                    </a:cubicBezTo>
                    <a:cubicBezTo>
                      <a:pt x="13110" y="1227"/>
                      <a:pt x="13080" y="1213"/>
                      <a:pt x="13063" y="1229"/>
                    </a:cubicBezTo>
                    <a:cubicBezTo>
                      <a:pt x="13045" y="1246"/>
                      <a:pt x="13033" y="1287"/>
                      <a:pt x="13011" y="1244"/>
                    </a:cubicBezTo>
                    <a:cubicBezTo>
                      <a:pt x="13002" y="1224"/>
                      <a:pt x="13000" y="1204"/>
                      <a:pt x="12988" y="1188"/>
                    </a:cubicBezTo>
                    <a:cubicBezTo>
                      <a:pt x="12979" y="1177"/>
                      <a:pt x="12967" y="1165"/>
                      <a:pt x="12957" y="1162"/>
                    </a:cubicBezTo>
                    <a:cubicBezTo>
                      <a:pt x="12943" y="1158"/>
                      <a:pt x="12928" y="1165"/>
                      <a:pt x="12914" y="1158"/>
                    </a:cubicBezTo>
                    <a:cubicBezTo>
                      <a:pt x="12902" y="1151"/>
                      <a:pt x="12893" y="1137"/>
                      <a:pt x="12879" y="1137"/>
                    </a:cubicBezTo>
                    <a:cubicBezTo>
                      <a:pt x="12860" y="1137"/>
                      <a:pt x="12851" y="1162"/>
                      <a:pt x="12836" y="1169"/>
                    </a:cubicBezTo>
                    <a:cubicBezTo>
                      <a:pt x="12820" y="1176"/>
                      <a:pt x="12810" y="1163"/>
                      <a:pt x="12798" y="1152"/>
                    </a:cubicBezTo>
                    <a:cubicBezTo>
                      <a:pt x="12777" y="1135"/>
                      <a:pt x="12767" y="1149"/>
                      <a:pt x="12748" y="1163"/>
                    </a:cubicBezTo>
                    <a:cubicBezTo>
                      <a:pt x="12731" y="1174"/>
                      <a:pt x="12712" y="1169"/>
                      <a:pt x="12700" y="1146"/>
                    </a:cubicBezTo>
                    <a:cubicBezTo>
                      <a:pt x="12688" y="1122"/>
                      <a:pt x="12692" y="1085"/>
                      <a:pt x="12679" y="1062"/>
                    </a:cubicBezTo>
                    <a:cubicBezTo>
                      <a:pt x="12661" y="1032"/>
                      <a:pt x="12644" y="1062"/>
                      <a:pt x="12628" y="1073"/>
                    </a:cubicBezTo>
                    <a:cubicBezTo>
                      <a:pt x="12616" y="1080"/>
                      <a:pt x="12607" y="1079"/>
                      <a:pt x="12597" y="1092"/>
                    </a:cubicBezTo>
                    <a:cubicBezTo>
                      <a:pt x="12587" y="1106"/>
                      <a:pt x="12578" y="1122"/>
                      <a:pt x="12568" y="1137"/>
                    </a:cubicBezTo>
                    <a:cubicBezTo>
                      <a:pt x="12551" y="1162"/>
                      <a:pt x="12516" y="1180"/>
                      <a:pt x="12493" y="1184"/>
                    </a:cubicBezTo>
                    <a:cubicBezTo>
                      <a:pt x="12477" y="1187"/>
                      <a:pt x="12461" y="1175"/>
                      <a:pt x="12447" y="1190"/>
                    </a:cubicBezTo>
                    <a:cubicBezTo>
                      <a:pt x="12431" y="1207"/>
                      <a:pt x="12427" y="1228"/>
                      <a:pt x="12406" y="1231"/>
                    </a:cubicBezTo>
                    <a:cubicBezTo>
                      <a:pt x="12388" y="1233"/>
                      <a:pt x="12377" y="1230"/>
                      <a:pt x="12367" y="1203"/>
                    </a:cubicBezTo>
                    <a:cubicBezTo>
                      <a:pt x="12357" y="1176"/>
                      <a:pt x="12372" y="1161"/>
                      <a:pt x="12370" y="1135"/>
                    </a:cubicBezTo>
                    <a:cubicBezTo>
                      <a:pt x="12369" y="1105"/>
                      <a:pt x="12347" y="1094"/>
                      <a:pt x="12334" y="1080"/>
                    </a:cubicBezTo>
                    <a:cubicBezTo>
                      <a:pt x="12317" y="1061"/>
                      <a:pt x="12301" y="1040"/>
                      <a:pt x="12284" y="1022"/>
                    </a:cubicBezTo>
                    <a:cubicBezTo>
                      <a:pt x="12266" y="1005"/>
                      <a:pt x="12248" y="990"/>
                      <a:pt x="12228" y="979"/>
                    </a:cubicBezTo>
                    <a:cubicBezTo>
                      <a:pt x="12222" y="975"/>
                      <a:pt x="12180" y="954"/>
                      <a:pt x="12175" y="967"/>
                    </a:cubicBezTo>
                    <a:cubicBezTo>
                      <a:pt x="12170" y="981"/>
                      <a:pt x="12168" y="1000"/>
                      <a:pt x="12169" y="1017"/>
                    </a:cubicBezTo>
                    <a:cubicBezTo>
                      <a:pt x="12147" y="1023"/>
                      <a:pt x="12128" y="1026"/>
                      <a:pt x="12110" y="1009"/>
                    </a:cubicBezTo>
                    <a:cubicBezTo>
                      <a:pt x="12102" y="1002"/>
                      <a:pt x="12084" y="984"/>
                      <a:pt x="12078" y="972"/>
                    </a:cubicBezTo>
                    <a:cubicBezTo>
                      <a:pt x="12072" y="957"/>
                      <a:pt x="12076" y="931"/>
                      <a:pt x="12071" y="920"/>
                    </a:cubicBezTo>
                    <a:cubicBezTo>
                      <a:pt x="12058" y="891"/>
                      <a:pt x="12030" y="904"/>
                      <a:pt x="12010" y="898"/>
                    </a:cubicBezTo>
                    <a:cubicBezTo>
                      <a:pt x="11994" y="894"/>
                      <a:pt x="11979" y="887"/>
                      <a:pt x="11964" y="880"/>
                    </a:cubicBezTo>
                    <a:cubicBezTo>
                      <a:pt x="11958" y="877"/>
                      <a:pt x="11954" y="871"/>
                      <a:pt x="11948" y="869"/>
                    </a:cubicBezTo>
                    <a:cubicBezTo>
                      <a:pt x="11940" y="867"/>
                      <a:pt x="11933" y="868"/>
                      <a:pt x="11925" y="868"/>
                    </a:cubicBezTo>
                    <a:cubicBezTo>
                      <a:pt x="11914" y="866"/>
                      <a:pt x="11903" y="863"/>
                      <a:pt x="11892" y="859"/>
                    </a:cubicBezTo>
                    <a:cubicBezTo>
                      <a:pt x="11876" y="853"/>
                      <a:pt x="11862" y="837"/>
                      <a:pt x="11852" y="813"/>
                    </a:cubicBezTo>
                    <a:cubicBezTo>
                      <a:pt x="11843" y="790"/>
                      <a:pt x="11838" y="758"/>
                      <a:pt x="11825" y="738"/>
                    </a:cubicBezTo>
                    <a:cubicBezTo>
                      <a:pt x="11818" y="726"/>
                      <a:pt x="11808" y="724"/>
                      <a:pt x="11799" y="718"/>
                    </a:cubicBezTo>
                    <a:cubicBezTo>
                      <a:pt x="11793" y="713"/>
                      <a:pt x="11787" y="706"/>
                      <a:pt x="11781" y="702"/>
                    </a:cubicBezTo>
                    <a:cubicBezTo>
                      <a:pt x="11773" y="698"/>
                      <a:pt x="11765" y="697"/>
                      <a:pt x="11756" y="696"/>
                    </a:cubicBezTo>
                    <a:cubicBezTo>
                      <a:pt x="11747" y="695"/>
                      <a:pt x="11743" y="698"/>
                      <a:pt x="11734" y="701"/>
                    </a:cubicBezTo>
                    <a:cubicBezTo>
                      <a:pt x="11726" y="704"/>
                      <a:pt x="11720" y="707"/>
                      <a:pt x="11714" y="718"/>
                    </a:cubicBezTo>
                    <a:cubicBezTo>
                      <a:pt x="11710" y="726"/>
                      <a:pt x="11706" y="735"/>
                      <a:pt x="11703" y="744"/>
                    </a:cubicBezTo>
                    <a:cubicBezTo>
                      <a:pt x="11700" y="751"/>
                      <a:pt x="11698" y="763"/>
                      <a:pt x="11694" y="769"/>
                    </a:cubicBezTo>
                    <a:cubicBezTo>
                      <a:pt x="11687" y="779"/>
                      <a:pt x="11674" y="783"/>
                      <a:pt x="11665" y="786"/>
                    </a:cubicBezTo>
                    <a:cubicBezTo>
                      <a:pt x="11643" y="794"/>
                      <a:pt x="11619" y="795"/>
                      <a:pt x="11596" y="788"/>
                    </a:cubicBezTo>
                    <a:cubicBezTo>
                      <a:pt x="11586" y="784"/>
                      <a:pt x="11544" y="758"/>
                      <a:pt x="11551" y="731"/>
                    </a:cubicBezTo>
                    <a:cubicBezTo>
                      <a:pt x="11553" y="722"/>
                      <a:pt x="11559" y="720"/>
                      <a:pt x="11560" y="710"/>
                    </a:cubicBezTo>
                    <a:cubicBezTo>
                      <a:pt x="11561" y="701"/>
                      <a:pt x="11561" y="689"/>
                      <a:pt x="11556" y="684"/>
                    </a:cubicBezTo>
                    <a:cubicBezTo>
                      <a:pt x="11550" y="678"/>
                      <a:pt x="11537" y="680"/>
                      <a:pt x="11530" y="680"/>
                    </a:cubicBezTo>
                    <a:cubicBezTo>
                      <a:pt x="11510" y="680"/>
                      <a:pt x="11491" y="670"/>
                      <a:pt x="11472" y="670"/>
                    </a:cubicBezTo>
                    <a:cubicBezTo>
                      <a:pt x="11462" y="670"/>
                      <a:pt x="11453" y="667"/>
                      <a:pt x="11444" y="661"/>
                    </a:cubicBezTo>
                    <a:cubicBezTo>
                      <a:pt x="11433" y="656"/>
                      <a:pt x="11422" y="653"/>
                      <a:pt x="11412" y="646"/>
                    </a:cubicBezTo>
                    <a:cubicBezTo>
                      <a:pt x="11405" y="642"/>
                      <a:pt x="11400" y="635"/>
                      <a:pt x="11392" y="632"/>
                    </a:cubicBezTo>
                    <a:cubicBezTo>
                      <a:pt x="11379" y="629"/>
                      <a:pt x="11365" y="625"/>
                      <a:pt x="11352" y="624"/>
                    </a:cubicBezTo>
                    <a:cubicBezTo>
                      <a:pt x="11340" y="623"/>
                      <a:pt x="11328" y="625"/>
                      <a:pt x="11316" y="624"/>
                    </a:cubicBezTo>
                    <a:cubicBezTo>
                      <a:pt x="11307" y="622"/>
                      <a:pt x="11299" y="617"/>
                      <a:pt x="11290" y="611"/>
                    </a:cubicBezTo>
                    <a:cubicBezTo>
                      <a:pt x="11283" y="607"/>
                      <a:pt x="11275" y="604"/>
                      <a:pt x="11268" y="598"/>
                    </a:cubicBezTo>
                    <a:cubicBezTo>
                      <a:pt x="11261" y="591"/>
                      <a:pt x="11257" y="579"/>
                      <a:pt x="11253" y="568"/>
                    </a:cubicBezTo>
                    <a:cubicBezTo>
                      <a:pt x="11248" y="555"/>
                      <a:pt x="11244" y="542"/>
                      <a:pt x="11241" y="529"/>
                    </a:cubicBezTo>
                    <a:cubicBezTo>
                      <a:pt x="11232" y="500"/>
                      <a:pt x="11231" y="474"/>
                      <a:pt x="11232" y="443"/>
                    </a:cubicBezTo>
                    <a:cubicBezTo>
                      <a:pt x="11232" y="432"/>
                      <a:pt x="11232" y="420"/>
                      <a:pt x="11232" y="409"/>
                    </a:cubicBezTo>
                    <a:cubicBezTo>
                      <a:pt x="11232" y="388"/>
                      <a:pt x="11228" y="368"/>
                      <a:pt x="11222" y="349"/>
                    </a:cubicBezTo>
                    <a:cubicBezTo>
                      <a:pt x="11214" y="321"/>
                      <a:pt x="11212" y="290"/>
                      <a:pt x="11206" y="260"/>
                    </a:cubicBezTo>
                    <a:cubicBezTo>
                      <a:pt x="11201" y="233"/>
                      <a:pt x="11196" y="207"/>
                      <a:pt x="11192" y="180"/>
                    </a:cubicBezTo>
                    <a:cubicBezTo>
                      <a:pt x="11190" y="164"/>
                      <a:pt x="11186" y="149"/>
                      <a:pt x="11184" y="134"/>
                    </a:cubicBezTo>
                    <a:cubicBezTo>
                      <a:pt x="11182" y="120"/>
                      <a:pt x="11181" y="106"/>
                      <a:pt x="11178" y="92"/>
                    </a:cubicBezTo>
                    <a:cubicBezTo>
                      <a:pt x="11174" y="71"/>
                      <a:pt x="11166" y="45"/>
                      <a:pt x="11156" y="30"/>
                    </a:cubicBezTo>
                    <a:cubicBezTo>
                      <a:pt x="11147" y="16"/>
                      <a:pt x="11131" y="13"/>
                      <a:pt x="11119" y="6"/>
                    </a:cubicBezTo>
                    <a:cubicBezTo>
                      <a:pt x="11111" y="1"/>
                      <a:pt x="11088" y="-6"/>
                      <a:pt x="11083" y="9"/>
                    </a:cubicBezTo>
                    <a:cubicBezTo>
                      <a:pt x="11080" y="18"/>
                      <a:pt x="11082" y="35"/>
                      <a:pt x="11080" y="45"/>
                    </a:cubicBezTo>
                    <a:cubicBezTo>
                      <a:pt x="11079" y="57"/>
                      <a:pt x="11075" y="67"/>
                      <a:pt x="11072" y="77"/>
                    </a:cubicBezTo>
                    <a:cubicBezTo>
                      <a:pt x="11069" y="85"/>
                      <a:pt x="11067" y="95"/>
                      <a:pt x="11063" y="103"/>
                    </a:cubicBezTo>
                    <a:cubicBezTo>
                      <a:pt x="11059" y="113"/>
                      <a:pt x="11052" y="120"/>
                      <a:pt x="11053" y="133"/>
                    </a:cubicBezTo>
                    <a:cubicBezTo>
                      <a:pt x="11053" y="166"/>
                      <a:pt x="11075" y="171"/>
                      <a:pt x="11084" y="195"/>
                    </a:cubicBezTo>
                    <a:cubicBezTo>
                      <a:pt x="11087" y="204"/>
                      <a:pt x="11092" y="215"/>
                      <a:pt x="11090" y="225"/>
                    </a:cubicBezTo>
                    <a:cubicBezTo>
                      <a:pt x="11089" y="233"/>
                      <a:pt x="11083" y="245"/>
                      <a:pt x="11080" y="251"/>
                    </a:cubicBezTo>
                    <a:cubicBezTo>
                      <a:pt x="11070" y="267"/>
                      <a:pt x="11065" y="283"/>
                      <a:pt x="11059" y="303"/>
                    </a:cubicBezTo>
                    <a:cubicBezTo>
                      <a:pt x="11054" y="320"/>
                      <a:pt x="11052" y="358"/>
                      <a:pt x="11039" y="361"/>
                    </a:cubicBezTo>
                    <a:lnTo>
                      <a:pt x="10313" y="361"/>
                    </a:lnTo>
                    <a:lnTo>
                      <a:pt x="10027" y="362"/>
                    </a:lnTo>
                    <a:lnTo>
                      <a:pt x="8943" y="359"/>
                    </a:lnTo>
                    <a:lnTo>
                      <a:pt x="7760" y="359"/>
                    </a:lnTo>
                    <a:lnTo>
                      <a:pt x="7763" y="3053"/>
                    </a:lnTo>
                    <a:lnTo>
                      <a:pt x="7764" y="3894"/>
                    </a:lnTo>
                    <a:lnTo>
                      <a:pt x="7760" y="359"/>
                    </a:lnTo>
                    <a:lnTo>
                      <a:pt x="7749" y="359"/>
                    </a:lnTo>
                    <a:lnTo>
                      <a:pt x="6570" y="361"/>
                    </a:lnTo>
                    <a:lnTo>
                      <a:pt x="5486" y="362"/>
                    </a:lnTo>
                    <a:lnTo>
                      <a:pt x="4493" y="361"/>
                    </a:lnTo>
                    <a:lnTo>
                      <a:pt x="3336" y="361"/>
                    </a:lnTo>
                    <a:lnTo>
                      <a:pt x="3245" y="361"/>
                    </a:lnTo>
                    <a:lnTo>
                      <a:pt x="2875" y="362"/>
                    </a:lnTo>
                    <a:lnTo>
                      <a:pt x="2425" y="363"/>
                    </a:lnTo>
                    <a:lnTo>
                      <a:pt x="1503" y="358"/>
                    </a:lnTo>
                    <a:lnTo>
                      <a:pt x="778" y="358"/>
                    </a:lnTo>
                    <a:cubicBezTo>
                      <a:pt x="772" y="358"/>
                      <a:pt x="766" y="358"/>
                      <a:pt x="759" y="358"/>
                    </a:cubicBezTo>
                    <a:cubicBezTo>
                      <a:pt x="757" y="358"/>
                      <a:pt x="754" y="358"/>
                      <a:pt x="752" y="358"/>
                    </a:cubicBezTo>
                    <a:cubicBezTo>
                      <a:pt x="739" y="358"/>
                      <a:pt x="737" y="372"/>
                      <a:pt x="738" y="391"/>
                    </a:cubicBezTo>
                    <a:cubicBezTo>
                      <a:pt x="738" y="401"/>
                      <a:pt x="739" y="408"/>
                      <a:pt x="737" y="417"/>
                    </a:cubicBezTo>
                    <a:cubicBezTo>
                      <a:pt x="734" y="426"/>
                      <a:pt x="733" y="431"/>
                      <a:pt x="733" y="442"/>
                    </a:cubicBezTo>
                    <a:cubicBezTo>
                      <a:pt x="732" y="461"/>
                      <a:pt x="738" y="478"/>
                      <a:pt x="744" y="493"/>
                    </a:cubicBezTo>
                    <a:cubicBezTo>
                      <a:pt x="750" y="509"/>
                      <a:pt x="753" y="528"/>
                      <a:pt x="764" y="537"/>
                    </a:cubicBezTo>
                    <a:cubicBezTo>
                      <a:pt x="773" y="544"/>
                      <a:pt x="778" y="554"/>
                      <a:pt x="789" y="550"/>
                    </a:cubicBezTo>
                    <a:cubicBezTo>
                      <a:pt x="798" y="547"/>
                      <a:pt x="812" y="539"/>
                      <a:pt x="817" y="559"/>
                    </a:cubicBezTo>
                    <a:cubicBezTo>
                      <a:pt x="819" y="567"/>
                      <a:pt x="818" y="580"/>
                      <a:pt x="819" y="590"/>
                    </a:cubicBezTo>
                    <a:cubicBezTo>
                      <a:pt x="820" y="599"/>
                      <a:pt x="821" y="608"/>
                      <a:pt x="821" y="617"/>
                    </a:cubicBezTo>
                    <a:cubicBezTo>
                      <a:pt x="820" y="640"/>
                      <a:pt x="827" y="661"/>
                      <a:pt x="833" y="681"/>
                    </a:cubicBezTo>
                    <a:cubicBezTo>
                      <a:pt x="840" y="702"/>
                      <a:pt x="850" y="728"/>
                      <a:pt x="844" y="753"/>
                    </a:cubicBezTo>
                    <a:cubicBezTo>
                      <a:pt x="837" y="755"/>
                      <a:pt x="833" y="753"/>
                      <a:pt x="827" y="745"/>
                    </a:cubicBezTo>
                    <a:cubicBezTo>
                      <a:pt x="824" y="741"/>
                      <a:pt x="817" y="722"/>
                      <a:pt x="812" y="728"/>
                    </a:cubicBezTo>
                    <a:cubicBezTo>
                      <a:pt x="800" y="741"/>
                      <a:pt x="842" y="815"/>
                      <a:pt x="826" y="839"/>
                    </a:cubicBezTo>
                    <a:cubicBezTo>
                      <a:pt x="818" y="851"/>
                      <a:pt x="802" y="823"/>
                      <a:pt x="797" y="842"/>
                    </a:cubicBezTo>
                    <a:cubicBezTo>
                      <a:pt x="791" y="868"/>
                      <a:pt x="818" y="897"/>
                      <a:pt x="827" y="907"/>
                    </a:cubicBezTo>
                    <a:cubicBezTo>
                      <a:pt x="839" y="919"/>
                      <a:pt x="848" y="935"/>
                      <a:pt x="855" y="954"/>
                    </a:cubicBezTo>
                    <a:cubicBezTo>
                      <a:pt x="862" y="971"/>
                      <a:pt x="868" y="992"/>
                      <a:pt x="856" y="1006"/>
                    </a:cubicBezTo>
                    <a:cubicBezTo>
                      <a:pt x="847" y="1016"/>
                      <a:pt x="812" y="1026"/>
                      <a:pt x="815" y="1052"/>
                    </a:cubicBezTo>
                    <a:cubicBezTo>
                      <a:pt x="822" y="1052"/>
                      <a:pt x="830" y="1049"/>
                      <a:pt x="836" y="1046"/>
                    </a:cubicBezTo>
                    <a:cubicBezTo>
                      <a:pt x="842" y="1042"/>
                      <a:pt x="847" y="1029"/>
                      <a:pt x="853" y="1027"/>
                    </a:cubicBezTo>
                    <a:cubicBezTo>
                      <a:pt x="860" y="1025"/>
                      <a:pt x="863" y="1034"/>
                      <a:pt x="863" y="1044"/>
                    </a:cubicBezTo>
                    <a:cubicBezTo>
                      <a:pt x="862" y="1057"/>
                      <a:pt x="854" y="1061"/>
                      <a:pt x="852" y="1072"/>
                    </a:cubicBezTo>
                    <a:cubicBezTo>
                      <a:pt x="849" y="1087"/>
                      <a:pt x="851" y="1116"/>
                      <a:pt x="861" y="1120"/>
                    </a:cubicBezTo>
                    <a:cubicBezTo>
                      <a:pt x="868" y="1122"/>
                      <a:pt x="876" y="1118"/>
                      <a:pt x="882" y="1122"/>
                    </a:cubicBezTo>
                    <a:cubicBezTo>
                      <a:pt x="891" y="1128"/>
                      <a:pt x="895" y="1140"/>
                      <a:pt x="901" y="1152"/>
                    </a:cubicBezTo>
                    <a:cubicBezTo>
                      <a:pt x="906" y="1163"/>
                      <a:pt x="908" y="1176"/>
                      <a:pt x="911" y="1190"/>
                    </a:cubicBezTo>
                    <a:cubicBezTo>
                      <a:pt x="913" y="1198"/>
                      <a:pt x="915" y="1206"/>
                      <a:pt x="919" y="1213"/>
                    </a:cubicBezTo>
                    <a:cubicBezTo>
                      <a:pt x="921" y="1216"/>
                      <a:pt x="925" y="1219"/>
                      <a:pt x="926" y="1223"/>
                    </a:cubicBezTo>
                    <a:cubicBezTo>
                      <a:pt x="929" y="1232"/>
                      <a:pt x="926" y="1253"/>
                      <a:pt x="924" y="1261"/>
                    </a:cubicBezTo>
                    <a:cubicBezTo>
                      <a:pt x="922" y="1275"/>
                      <a:pt x="914" y="1280"/>
                      <a:pt x="908" y="1289"/>
                    </a:cubicBezTo>
                    <a:cubicBezTo>
                      <a:pt x="902" y="1298"/>
                      <a:pt x="901" y="1311"/>
                      <a:pt x="896" y="1321"/>
                    </a:cubicBezTo>
                    <a:cubicBezTo>
                      <a:pt x="889" y="1332"/>
                      <a:pt x="887" y="1339"/>
                      <a:pt x="884" y="1353"/>
                    </a:cubicBezTo>
                    <a:cubicBezTo>
                      <a:pt x="882" y="1364"/>
                      <a:pt x="877" y="1374"/>
                      <a:pt x="876" y="1385"/>
                    </a:cubicBezTo>
                    <a:cubicBezTo>
                      <a:pt x="874" y="1399"/>
                      <a:pt x="876" y="1413"/>
                      <a:pt x="877" y="1427"/>
                    </a:cubicBezTo>
                    <a:cubicBezTo>
                      <a:pt x="879" y="1439"/>
                      <a:pt x="885" y="1451"/>
                      <a:pt x="885" y="1463"/>
                    </a:cubicBezTo>
                    <a:cubicBezTo>
                      <a:pt x="885" y="1475"/>
                      <a:pt x="878" y="1493"/>
                      <a:pt x="873" y="1503"/>
                    </a:cubicBezTo>
                    <a:cubicBezTo>
                      <a:pt x="870" y="1511"/>
                      <a:pt x="862" y="1520"/>
                      <a:pt x="865" y="1533"/>
                    </a:cubicBezTo>
                    <a:cubicBezTo>
                      <a:pt x="866" y="1541"/>
                      <a:pt x="874" y="1550"/>
                      <a:pt x="877" y="1555"/>
                    </a:cubicBezTo>
                    <a:cubicBezTo>
                      <a:pt x="885" y="1565"/>
                      <a:pt x="893" y="1571"/>
                      <a:pt x="892" y="1590"/>
                    </a:cubicBezTo>
                    <a:cubicBezTo>
                      <a:pt x="891" y="1613"/>
                      <a:pt x="876" y="1616"/>
                      <a:pt x="873" y="1637"/>
                    </a:cubicBezTo>
                    <a:cubicBezTo>
                      <a:pt x="870" y="1655"/>
                      <a:pt x="876" y="1678"/>
                      <a:pt x="880" y="1694"/>
                    </a:cubicBezTo>
                    <a:cubicBezTo>
                      <a:pt x="888" y="1719"/>
                      <a:pt x="892" y="1749"/>
                      <a:pt x="891" y="1777"/>
                    </a:cubicBezTo>
                    <a:cubicBezTo>
                      <a:pt x="891" y="1799"/>
                      <a:pt x="875" y="1815"/>
                      <a:pt x="868" y="1833"/>
                    </a:cubicBezTo>
                    <a:cubicBezTo>
                      <a:pt x="864" y="1846"/>
                      <a:pt x="860" y="1884"/>
                      <a:pt x="848" y="1873"/>
                    </a:cubicBezTo>
                    <a:cubicBezTo>
                      <a:pt x="842" y="1869"/>
                      <a:pt x="839" y="1854"/>
                      <a:pt x="832" y="1857"/>
                    </a:cubicBezTo>
                    <a:cubicBezTo>
                      <a:pt x="827" y="1859"/>
                      <a:pt x="824" y="1876"/>
                      <a:pt x="822" y="1883"/>
                    </a:cubicBezTo>
                    <a:cubicBezTo>
                      <a:pt x="819" y="1895"/>
                      <a:pt x="818" y="1906"/>
                      <a:pt x="817" y="1919"/>
                    </a:cubicBezTo>
                    <a:cubicBezTo>
                      <a:pt x="814" y="1935"/>
                      <a:pt x="808" y="1949"/>
                      <a:pt x="804" y="1964"/>
                    </a:cubicBezTo>
                    <a:cubicBezTo>
                      <a:pt x="803" y="1971"/>
                      <a:pt x="801" y="1978"/>
                      <a:pt x="799" y="1985"/>
                    </a:cubicBezTo>
                    <a:cubicBezTo>
                      <a:pt x="796" y="1995"/>
                      <a:pt x="793" y="1996"/>
                      <a:pt x="788" y="2002"/>
                    </a:cubicBezTo>
                    <a:cubicBezTo>
                      <a:pt x="780" y="2012"/>
                      <a:pt x="774" y="2026"/>
                      <a:pt x="766" y="2034"/>
                    </a:cubicBezTo>
                    <a:cubicBezTo>
                      <a:pt x="750" y="2048"/>
                      <a:pt x="750" y="2023"/>
                      <a:pt x="743" y="2009"/>
                    </a:cubicBezTo>
                    <a:cubicBezTo>
                      <a:pt x="729" y="1982"/>
                      <a:pt x="708" y="2029"/>
                      <a:pt x="696" y="2039"/>
                    </a:cubicBezTo>
                    <a:cubicBezTo>
                      <a:pt x="687" y="2047"/>
                      <a:pt x="678" y="2059"/>
                      <a:pt x="667" y="2062"/>
                    </a:cubicBezTo>
                    <a:cubicBezTo>
                      <a:pt x="661" y="2064"/>
                      <a:pt x="659" y="2061"/>
                      <a:pt x="654" y="2055"/>
                    </a:cubicBezTo>
                    <a:cubicBezTo>
                      <a:pt x="648" y="2048"/>
                      <a:pt x="640" y="2038"/>
                      <a:pt x="633" y="2032"/>
                    </a:cubicBezTo>
                    <a:cubicBezTo>
                      <a:pt x="628" y="2028"/>
                      <a:pt x="623" y="2024"/>
                      <a:pt x="619" y="2018"/>
                    </a:cubicBezTo>
                    <a:cubicBezTo>
                      <a:pt x="615" y="2013"/>
                      <a:pt x="610" y="2008"/>
                      <a:pt x="608" y="2001"/>
                    </a:cubicBezTo>
                    <a:cubicBezTo>
                      <a:pt x="603" y="1989"/>
                      <a:pt x="610" y="1987"/>
                      <a:pt x="616" y="1981"/>
                    </a:cubicBezTo>
                    <a:cubicBezTo>
                      <a:pt x="642" y="1954"/>
                      <a:pt x="658" y="1912"/>
                      <a:pt x="676" y="1872"/>
                    </a:cubicBezTo>
                    <a:cubicBezTo>
                      <a:pt x="683" y="1857"/>
                      <a:pt x="691" y="1843"/>
                      <a:pt x="699" y="1828"/>
                    </a:cubicBezTo>
                    <a:cubicBezTo>
                      <a:pt x="702" y="1821"/>
                      <a:pt x="713" y="1789"/>
                      <a:pt x="720" y="1806"/>
                    </a:cubicBezTo>
                    <a:cubicBezTo>
                      <a:pt x="724" y="1816"/>
                      <a:pt x="720" y="1847"/>
                      <a:pt x="718" y="1858"/>
                    </a:cubicBezTo>
                    <a:cubicBezTo>
                      <a:pt x="715" y="1874"/>
                      <a:pt x="710" y="1897"/>
                      <a:pt x="711" y="1913"/>
                    </a:cubicBezTo>
                    <a:cubicBezTo>
                      <a:pt x="727" y="1918"/>
                      <a:pt x="728" y="1872"/>
                      <a:pt x="730" y="1855"/>
                    </a:cubicBezTo>
                    <a:cubicBezTo>
                      <a:pt x="734" y="1833"/>
                      <a:pt x="735" y="1807"/>
                      <a:pt x="747" y="1794"/>
                    </a:cubicBezTo>
                    <a:cubicBezTo>
                      <a:pt x="753" y="1788"/>
                      <a:pt x="757" y="1782"/>
                      <a:pt x="763" y="1775"/>
                    </a:cubicBezTo>
                    <a:cubicBezTo>
                      <a:pt x="767" y="1770"/>
                      <a:pt x="773" y="1757"/>
                      <a:pt x="779" y="1755"/>
                    </a:cubicBezTo>
                    <a:cubicBezTo>
                      <a:pt x="792" y="1751"/>
                      <a:pt x="787" y="1787"/>
                      <a:pt x="785" y="1798"/>
                    </a:cubicBezTo>
                    <a:cubicBezTo>
                      <a:pt x="783" y="1809"/>
                      <a:pt x="780" y="1824"/>
                      <a:pt x="784" y="1834"/>
                    </a:cubicBezTo>
                    <a:cubicBezTo>
                      <a:pt x="789" y="1842"/>
                      <a:pt x="795" y="1842"/>
                      <a:pt x="801" y="1842"/>
                    </a:cubicBezTo>
                    <a:cubicBezTo>
                      <a:pt x="805" y="1827"/>
                      <a:pt x="803" y="1818"/>
                      <a:pt x="802" y="1803"/>
                    </a:cubicBezTo>
                    <a:cubicBezTo>
                      <a:pt x="802" y="1788"/>
                      <a:pt x="803" y="1773"/>
                      <a:pt x="803" y="1759"/>
                    </a:cubicBezTo>
                    <a:cubicBezTo>
                      <a:pt x="803" y="1747"/>
                      <a:pt x="802" y="1723"/>
                      <a:pt x="807" y="1715"/>
                    </a:cubicBezTo>
                    <a:cubicBezTo>
                      <a:pt x="813" y="1706"/>
                      <a:pt x="816" y="1710"/>
                      <a:pt x="817" y="1694"/>
                    </a:cubicBezTo>
                    <a:cubicBezTo>
                      <a:pt x="817" y="1680"/>
                      <a:pt x="817" y="1672"/>
                      <a:pt x="813" y="1661"/>
                    </a:cubicBezTo>
                    <a:cubicBezTo>
                      <a:pt x="808" y="1648"/>
                      <a:pt x="807" y="1610"/>
                      <a:pt x="795" y="1632"/>
                    </a:cubicBezTo>
                    <a:cubicBezTo>
                      <a:pt x="787" y="1647"/>
                      <a:pt x="775" y="1666"/>
                      <a:pt x="762" y="1668"/>
                    </a:cubicBezTo>
                    <a:cubicBezTo>
                      <a:pt x="759" y="1658"/>
                      <a:pt x="759" y="1643"/>
                      <a:pt x="761" y="1632"/>
                    </a:cubicBezTo>
                    <a:cubicBezTo>
                      <a:pt x="764" y="1620"/>
                      <a:pt x="768" y="1613"/>
                      <a:pt x="767" y="1599"/>
                    </a:cubicBezTo>
                    <a:cubicBezTo>
                      <a:pt x="765" y="1585"/>
                      <a:pt x="759" y="1585"/>
                      <a:pt x="754" y="1575"/>
                    </a:cubicBezTo>
                    <a:cubicBezTo>
                      <a:pt x="751" y="1568"/>
                      <a:pt x="749" y="1549"/>
                      <a:pt x="750" y="1540"/>
                    </a:cubicBezTo>
                    <a:cubicBezTo>
                      <a:pt x="750" y="1540"/>
                      <a:pt x="777" y="1559"/>
                      <a:pt x="777" y="1528"/>
                    </a:cubicBezTo>
                    <a:cubicBezTo>
                      <a:pt x="777" y="1515"/>
                      <a:pt x="778" y="1502"/>
                      <a:pt x="776" y="1490"/>
                    </a:cubicBezTo>
                    <a:cubicBezTo>
                      <a:pt x="774" y="1480"/>
                      <a:pt x="771" y="1473"/>
                      <a:pt x="773" y="1462"/>
                    </a:cubicBezTo>
                    <a:cubicBezTo>
                      <a:pt x="776" y="1450"/>
                      <a:pt x="780" y="1449"/>
                      <a:pt x="787" y="1452"/>
                    </a:cubicBezTo>
                    <a:cubicBezTo>
                      <a:pt x="791" y="1454"/>
                      <a:pt x="797" y="1460"/>
                      <a:pt x="802" y="1455"/>
                    </a:cubicBezTo>
                    <a:cubicBezTo>
                      <a:pt x="807" y="1451"/>
                      <a:pt x="807" y="1436"/>
                      <a:pt x="812" y="1431"/>
                    </a:cubicBezTo>
                    <a:cubicBezTo>
                      <a:pt x="819" y="1423"/>
                      <a:pt x="837" y="1455"/>
                      <a:pt x="834" y="1422"/>
                    </a:cubicBezTo>
                    <a:cubicBezTo>
                      <a:pt x="833" y="1406"/>
                      <a:pt x="827" y="1374"/>
                      <a:pt x="814" y="1382"/>
                    </a:cubicBezTo>
                    <a:cubicBezTo>
                      <a:pt x="808" y="1386"/>
                      <a:pt x="807" y="1399"/>
                      <a:pt x="801" y="1404"/>
                    </a:cubicBezTo>
                    <a:cubicBezTo>
                      <a:pt x="795" y="1410"/>
                      <a:pt x="789" y="1402"/>
                      <a:pt x="783" y="1401"/>
                    </a:cubicBezTo>
                    <a:cubicBezTo>
                      <a:pt x="772" y="1400"/>
                      <a:pt x="758" y="1426"/>
                      <a:pt x="754" y="1442"/>
                    </a:cubicBezTo>
                    <a:cubicBezTo>
                      <a:pt x="749" y="1461"/>
                      <a:pt x="748" y="1489"/>
                      <a:pt x="738" y="1505"/>
                    </a:cubicBezTo>
                    <a:cubicBezTo>
                      <a:pt x="720" y="1535"/>
                      <a:pt x="699" y="1592"/>
                      <a:pt x="668" y="1583"/>
                    </a:cubicBezTo>
                    <a:cubicBezTo>
                      <a:pt x="661" y="1581"/>
                      <a:pt x="663" y="1575"/>
                      <a:pt x="663" y="1563"/>
                    </a:cubicBezTo>
                    <a:cubicBezTo>
                      <a:pt x="663" y="1552"/>
                      <a:pt x="663" y="1542"/>
                      <a:pt x="666" y="1532"/>
                    </a:cubicBezTo>
                    <a:cubicBezTo>
                      <a:pt x="674" y="1506"/>
                      <a:pt x="689" y="1485"/>
                      <a:pt x="696" y="1458"/>
                    </a:cubicBezTo>
                    <a:cubicBezTo>
                      <a:pt x="701" y="1438"/>
                      <a:pt x="703" y="1414"/>
                      <a:pt x="713" y="1399"/>
                    </a:cubicBezTo>
                    <a:cubicBezTo>
                      <a:pt x="725" y="1382"/>
                      <a:pt x="724" y="1421"/>
                      <a:pt x="725" y="1432"/>
                    </a:cubicBezTo>
                    <a:cubicBezTo>
                      <a:pt x="727" y="1444"/>
                      <a:pt x="732" y="1446"/>
                      <a:pt x="735" y="1435"/>
                    </a:cubicBezTo>
                    <a:cubicBezTo>
                      <a:pt x="739" y="1425"/>
                      <a:pt x="738" y="1414"/>
                      <a:pt x="741" y="1403"/>
                    </a:cubicBezTo>
                    <a:cubicBezTo>
                      <a:pt x="744" y="1388"/>
                      <a:pt x="753" y="1376"/>
                      <a:pt x="758" y="1362"/>
                    </a:cubicBezTo>
                    <a:cubicBezTo>
                      <a:pt x="765" y="1346"/>
                      <a:pt x="768" y="1333"/>
                      <a:pt x="766" y="1313"/>
                    </a:cubicBezTo>
                    <a:cubicBezTo>
                      <a:pt x="763" y="1292"/>
                      <a:pt x="756" y="1263"/>
                      <a:pt x="748" y="1246"/>
                    </a:cubicBezTo>
                    <a:cubicBezTo>
                      <a:pt x="741" y="1230"/>
                      <a:pt x="732" y="1209"/>
                      <a:pt x="723" y="1198"/>
                    </a:cubicBezTo>
                    <a:cubicBezTo>
                      <a:pt x="710" y="1183"/>
                      <a:pt x="709" y="1219"/>
                      <a:pt x="705" y="1232"/>
                    </a:cubicBezTo>
                    <a:cubicBezTo>
                      <a:pt x="699" y="1249"/>
                      <a:pt x="683" y="1273"/>
                      <a:pt x="677" y="1241"/>
                    </a:cubicBezTo>
                    <a:cubicBezTo>
                      <a:pt x="672" y="1219"/>
                      <a:pt x="678" y="1184"/>
                      <a:pt x="667" y="1166"/>
                    </a:cubicBezTo>
                    <a:cubicBezTo>
                      <a:pt x="659" y="1154"/>
                      <a:pt x="660" y="1173"/>
                      <a:pt x="660" y="1184"/>
                    </a:cubicBezTo>
                    <a:cubicBezTo>
                      <a:pt x="659" y="1194"/>
                      <a:pt x="656" y="1204"/>
                      <a:pt x="648" y="1205"/>
                    </a:cubicBezTo>
                    <a:cubicBezTo>
                      <a:pt x="642" y="1206"/>
                      <a:pt x="637" y="1193"/>
                      <a:pt x="632" y="1187"/>
                    </a:cubicBezTo>
                    <a:cubicBezTo>
                      <a:pt x="627" y="1179"/>
                      <a:pt x="624" y="1170"/>
                      <a:pt x="620" y="1160"/>
                    </a:cubicBezTo>
                    <a:cubicBezTo>
                      <a:pt x="615" y="1150"/>
                      <a:pt x="612" y="1137"/>
                      <a:pt x="606" y="1129"/>
                    </a:cubicBezTo>
                    <a:cubicBezTo>
                      <a:pt x="601" y="1122"/>
                      <a:pt x="597" y="1122"/>
                      <a:pt x="591" y="1119"/>
                    </a:cubicBezTo>
                    <a:cubicBezTo>
                      <a:pt x="577" y="1114"/>
                      <a:pt x="566" y="1112"/>
                      <a:pt x="552" y="1118"/>
                    </a:cubicBezTo>
                    <a:cubicBezTo>
                      <a:pt x="534" y="1126"/>
                      <a:pt x="514" y="1122"/>
                      <a:pt x="495" y="1122"/>
                    </a:cubicBezTo>
                    <a:cubicBezTo>
                      <a:pt x="478" y="1122"/>
                      <a:pt x="463" y="1120"/>
                      <a:pt x="446" y="1120"/>
                    </a:cubicBezTo>
                    <a:cubicBezTo>
                      <a:pt x="444" y="1120"/>
                      <a:pt x="441" y="1121"/>
                      <a:pt x="439" y="1120"/>
                    </a:cubicBezTo>
                    <a:cubicBezTo>
                      <a:pt x="436" y="1119"/>
                      <a:pt x="434" y="1116"/>
                      <a:pt x="432" y="1116"/>
                    </a:cubicBezTo>
                    <a:cubicBezTo>
                      <a:pt x="426" y="1114"/>
                      <a:pt x="423" y="1120"/>
                      <a:pt x="417" y="1121"/>
                    </a:cubicBezTo>
                    <a:cubicBezTo>
                      <a:pt x="403" y="1124"/>
                      <a:pt x="400" y="1096"/>
                      <a:pt x="386" y="1095"/>
                    </a:cubicBezTo>
                    <a:cubicBezTo>
                      <a:pt x="379" y="1095"/>
                      <a:pt x="372" y="1100"/>
                      <a:pt x="365" y="1100"/>
                    </a:cubicBezTo>
                    <a:cubicBezTo>
                      <a:pt x="352" y="1100"/>
                      <a:pt x="338" y="1101"/>
                      <a:pt x="324" y="1100"/>
                    </a:cubicBezTo>
                    <a:cubicBezTo>
                      <a:pt x="284" y="1097"/>
                      <a:pt x="250" y="1088"/>
                      <a:pt x="216" y="1049"/>
                    </a:cubicBezTo>
                    <a:cubicBezTo>
                      <a:pt x="205" y="1035"/>
                      <a:pt x="194" y="1025"/>
                      <a:pt x="181" y="1015"/>
                    </a:cubicBezTo>
                    <a:cubicBezTo>
                      <a:pt x="171" y="1006"/>
                      <a:pt x="160" y="995"/>
                      <a:pt x="149" y="987"/>
                    </a:cubicBezTo>
                    <a:cubicBezTo>
                      <a:pt x="127" y="972"/>
                      <a:pt x="106" y="958"/>
                      <a:pt x="84" y="943"/>
                    </a:cubicBezTo>
                    <a:cubicBezTo>
                      <a:pt x="75" y="937"/>
                      <a:pt x="66" y="932"/>
                      <a:pt x="58" y="922"/>
                    </a:cubicBezTo>
                    <a:cubicBezTo>
                      <a:pt x="51" y="912"/>
                      <a:pt x="48" y="898"/>
                      <a:pt x="41" y="890"/>
                    </a:cubicBezTo>
                    <a:cubicBezTo>
                      <a:pt x="34" y="882"/>
                      <a:pt x="24" y="878"/>
                      <a:pt x="16" y="879"/>
                    </a:cubicBezTo>
                    <a:cubicBezTo>
                      <a:pt x="13" y="891"/>
                      <a:pt x="19" y="900"/>
                      <a:pt x="20" y="911"/>
                    </a:cubicBezTo>
                    <a:cubicBezTo>
                      <a:pt x="21" y="922"/>
                      <a:pt x="21" y="935"/>
                      <a:pt x="20" y="946"/>
                    </a:cubicBezTo>
                    <a:cubicBezTo>
                      <a:pt x="18" y="958"/>
                      <a:pt x="14" y="966"/>
                      <a:pt x="12" y="976"/>
                    </a:cubicBezTo>
                    <a:cubicBezTo>
                      <a:pt x="9" y="990"/>
                      <a:pt x="9" y="1008"/>
                      <a:pt x="8" y="1022"/>
                    </a:cubicBezTo>
                    <a:cubicBezTo>
                      <a:pt x="7" y="1035"/>
                      <a:pt x="10" y="1049"/>
                      <a:pt x="8" y="1061"/>
                    </a:cubicBezTo>
                    <a:cubicBezTo>
                      <a:pt x="7" y="1073"/>
                      <a:pt x="2" y="1081"/>
                      <a:pt x="1" y="1093"/>
                    </a:cubicBezTo>
                    <a:cubicBezTo>
                      <a:pt x="-1" y="1113"/>
                      <a:pt x="5" y="1129"/>
                      <a:pt x="11" y="1144"/>
                    </a:cubicBezTo>
                    <a:cubicBezTo>
                      <a:pt x="16" y="1154"/>
                      <a:pt x="22" y="1164"/>
                      <a:pt x="24" y="1177"/>
                    </a:cubicBezTo>
                    <a:cubicBezTo>
                      <a:pt x="26" y="1190"/>
                      <a:pt x="24" y="1194"/>
                      <a:pt x="20" y="1204"/>
                    </a:cubicBezTo>
                    <a:cubicBezTo>
                      <a:pt x="15" y="1216"/>
                      <a:pt x="15" y="1233"/>
                      <a:pt x="17" y="1247"/>
                    </a:cubicBezTo>
                    <a:cubicBezTo>
                      <a:pt x="19" y="1263"/>
                      <a:pt x="24" y="1274"/>
                      <a:pt x="25" y="1291"/>
                    </a:cubicBezTo>
                    <a:cubicBezTo>
                      <a:pt x="25" y="1297"/>
                      <a:pt x="24" y="1304"/>
                      <a:pt x="25" y="1309"/>
                    </a:cubicBezTo>
                    <a:cubicBezTo>
                      <a:pt x="27" y="1319"/>
                      <a:pt x="35" y="1327"/>
                      <a:pt x="40" y="1331"/>
                    </a:cubicBezTo>
                    <a:cubicBezTo>
                      <a:pt x="54" y="1343"/>
                      <a:pt x="67" y="1356"/>
                      <a:pt x="78" y="1375"/>
                    </a:cubicBezTo>
                    <a:cubicBezTo>
                      <a:pt x="92" y="1398"/>
                      <a:pt x="100" y="1427"/>
                      <a:pt x="110" y="1454"/>
                    </a:cubicBezTo>
                    <a:cubicBezTo>
                      <a:pt x="117" y="1475"/>
                      <a:pt x="115" y="1501"/>
                      <a:pt x="123" y="1522"/>
                    </a:cubicBezTo>
                    <a:cubicBezTo>
                      <a:pt x="128" y="1533"/>
                      <a:pt x="133" y="1546"/>
                      <a:pt x="135" y="1559"/>
                    </a:cubicBezTo>
                    <a:cubicBezTo>
                      <a:pt x="137" y="1576"/>
                      <a:pt x="136" y="1595"/>
                      <a:pt x="136" y="1612"/>
                    </a:cubicBezTo>
                    <a:cubicBezTo>
                      <a:pt x="136" y="1627"/>
                      <a:pt x="137" y="1642"/>
                      <a:pt x="137" y="1657"/>
                    </a:cubicBezTo>
                    <a:cubicBezTo>
                      <a:pt x="137" y="1675"/>
                      <a:pt x="136" y="1695"/>
                      <a:pt x="137" y="1712"/>
                    </a:cubicBezTo>
                    <a:cubicBezTo>
                      <a:pt x="138" y="1725"/>
                      <a:pt x="143" y="1736"/>
                      <a:pt x="146" y="1747"/>
                    </a:cubicBezTo>
                    <a:cubicBezTo>
                      <a:pt x="151" y="1765"/>
                      <a:pt x="155" y="1782"/>
                      <a:pt x="162" y="1798"/>
                    </a:cubicBezTo>
                    <a:cubicBezTo>
                      <a:pt x="167" y="1812"/>
                      <a:pt x="174" y="1823"/>
                      <a:pt x="179" y="1837"/>
                    </a:cubicBezTo>
                    <a:cubicBezTo>
                      <a:pt x="187" y="1857"/>
                      <a:pt x="190" y="1873"/>
                      <a:pt x="191" y="1896"/>
                    </a:cubicBezTo>
                    <a:cubicBezTo>
                      <a:pt x="192" y="1914"/>
                      <a:pt x="195" y="1930"/>
                      <a:pt x="196" y="1947"/>
                    </a:cubicBezTo>
                    <a:cubicBezTo>
                      <a:pt x="199" y="1968"/>
                      <a:pt x="200" y="1990"/>
                      <a:pt x="203" y="2011"/>
                    </a:cubicBezTo>
                    <a:cubicBezTo>
                      <a:pt x="206" y="2030"/>
                      <a:pt x="210" y="2070"/>
                      <a:pt x="224" y="2071"/>
                    </a:cubicBezTo>
                    <a:cubicBezTo>
                      <a:pt x="235" y="2072"/>
                      <a:pt x="246" y="2056"/>
                      <a:pt x="255" y="2075"/>
                    </a:cubicBezTo>
                    <a:cubicBezTo>
                      <a:pt x="259" y="2087"/>
                      <a:pt x="259" y="2110"/>
                      <a:pt x="267" y="2118"/>
                    </a:cubicBezTo>
                    <a:cubicBezTo>
                      <a:pt x="272" y="2123"/>
                      <a:pt x="281" y="2123"/>
                      <a:pt x="287" y="2125"/>
                    </a:cubicBezTo>
                    <a:cubicBezTo>
                      <a:pt x="299" y="2132"/>
                      <a:pt x="317" y="2131"/>
                      <a:pt x="326" y="2149"/>
                    </a:cubicBezTo>
                    <a:cubicBezTo>
                      <a:pt x="327" y="2153"/>
                      <a:pt x="329" y="2157"/>
                      <a:pt x="329" y="2162"/>
                    </a:cubicBezTo>
                    <a:cubicBezTo>
                      <a:pt x="328" y="2171"/>
                      <a:pt x="327" y="2168"/>
                      <a:pt x="323" y="2169"/>
                    </a:cubicBezTo>
                    <a:cubicBezTo>
                      <a:pt x="315" y="2170"/>
                      <a:pt x="307" y="2168"/>
                      <a:pt x="299" y="2172"/>
                    </a:cubicBezTo>
                    <a:cubicBezTo>
                      <a:pt x="291" y="2175"/>
                      <a:pt x="288" y="2184"/>
                      <a:pt x="282" y="2190"/>
                    </a:cubicBezTo>
                    <a:cubicBezTo>
                      <a:pt x="277" y="2197"/>
                      <a:pt x="268" y="2199"/>
                      <a:pt x="263" y="2205"/>
                    </a:cubicBezTo>
                    <a:cubicBezTo>
                      <a:pt x="259" y="2210"/>
                      <a:pt x="261" y="2214"/>
                      <a:pt x="259" y="2220"/>
                    </a:cubicBezTo>
                    <a:cubicBezTo>
                      <a:pt x="257" y="2225"/>
                      <a:pt x="254" y="2226"/>
                      <a:pt x="253" y="2230"/>
                    </a:cubicBezTo>
                    <a:cubicBezTo>
                      <a:pt x="248" y="2243"/>
                      <a:pt x="257" y="2253"/>
                      <a:pt x="261" y="2260"/>
                    </a:cubicBezTo>
                    <a:cubicBezTo>
                      <a:pt x="269" y="2269"/>
                      <a:pt x="274" y="2277"/>
                      <a:pt x="269" y="2292"/>
                    </a:cubicBezTo>
                    <a:cubicBezTo>
                      <a:pt x="263" y="2313"/>
                      <a:pt x="264" y="2331"/>
                      <a:pt x="278" y="2339"/>
                    </a:cubicBezTo>
                    <a:cubicBezTo>
                      <a:pt x="285" y="2342"/>
                      <a:pt x="291" y="2345"/>
                      <a:pt x="298" y="2346"/>
                    </a:cubicBezTo>
                    <a:cubicBezTo>
                      <a:pt x="307" y="2347"/>
                      <a:pt x="315" y="2347"/>
                      <a:pt x="324" y="2351"/>
                    </a:cubicBezTo>
                    <a:cubicBezTo>
                      <a:pt x="332" y="2356"/>
                      <a:pt x="339" y="2365"/>
                      <a:pt x="347" y="2373"/>
                    </a:cubicBezTo>
                    <a:cubicBezTo>
                      <a:pt x="352" y="2378"/>
                      <a:pt x="361" y="2387"/>
                      <a:pt x="357" y="2399"/>
                    </a:cubicBezTo>
                    <a:cubicBezTo>
                      <a:pt x="352" y="2413"/>
                      <a:pt x="339" y="2404"/>
                      <a:pt x="333" y="2399"/>
                    </a:cubicBezTo>
                    <a:cubicBezTo>
                      <a:pt x="322" y="2388"/>
                      <a:pt x="299" y="2368"/>
                      <a:pt x="303" y="2410"/>
                    </a:cubicBezTo>
                    <a:cubicBezTo>
                      <a:pt x="304" y="2422"/>
                      <a:pt x="306" y="2431"/>
                      <a:pt x="306" y="2444"/>
                    </a:cubicBezTo>
                    <a:cubicBezTo>
                      <a:pt x="306" y="2455"/>
                      <a:pt x="305" y="2464"/>
                      <a:pt x="309" y="2474"/>
                    </a:cubicBezTo>
                    <a:cubicBezTo>
                      <a:pt x="313" y="2489"/>
                      <a:pt x="313" y="2502"/>
                      <a:pt x="311" y="2518"/>
                    </a:cubicBezTo>
                    <a:cubicBezTo>
                      <a:pt x="308" y="2534"/>
                      <a:pt x="301" y="2547"/>
                      <a:pt x="299" y="2562"/>
                    </a:cubicBezTo>
                    <a:cubicBezTo>
                      <a:pt x="296" y="2577"/>
                      <a:pt x="296" y="2593"/>
                      <a:pt x="297" y="2609"/>
                    </a:cubicBezTo>
                    <a:cubicBezTo>
                      <a:pt x="298" y="2623"/>
                      <a:pt x="302" y="2640"/>
                      <a:pt x="295" y="2652"/>
                    </a:cubicBezTo>
                    <a:cubicBezTo>
                      <a:pt x="288" y="2662"/>
                      <a:pt x="278" y="2659"/>
                      <a:pt x="271" y="2670"/>
                    </a:cubicBezTo>
                    <a:cubicBezTo>
                      <a:pt x="266" y="2678"/>
                      <a:pt x="266" y="2690"/>
                      <a:pt x="266" y="2701"/>
                    </a:cubicBezTo>
                    <a:cubicBezTo>
                      <a:pt x="266" y="2724"/>
                      <a:pt x="275" y="2738"/>
                      <a:pt x="287" y="2749"/>
                    </a:cubicBezTo>
                    <a:cubicBezTo>
                      <a:pt x="296" y="2757"/>
                      <a:pt x="305" y="2766"/>
                      <a:pt x="314" y="2772"/>
                    </a:cubicBezTo>
                    <a:cubicBezTo>
                      <a:pt x="322" y="2777"/>
                      <a:pt x="329" y="2778"/>
                      <a:pt x="337" y="2782"/>
                    </a:cubicBezTo>
                    <a:cubicBezTo>
                      <a:pt x="358" y="2791"/>
                      <a:pt x="378" y="2792"/>
                      <a:pt x="399" y="2787"/>
                    </a:cubicBezTo>
                    <a:cubicBezTo>
                      <a:pt x="408" y="2785"/>
                      <a:pt x="431" y="2775"/>
                      <a:pt x="439" y="2785"/>
                    </a:cubicBezTo>
                    <a:cubicBezTo>
                      <a:pt x="439" y="2785"/>
                      <a:pt x="439" y="2785"/>
                      <a:pt x="439" y="2786"/>
                    </a:cubicBezTo>
                    <a:cubicBezTo>
                      <a:pt x="448" y="2798"/>
                      <a:pt x="433" y="2806"/>
                      <a:pt x="427" y="2810"/>
                    </a:cubicBezTo>
                    <a:cubicBezTo>
                      <a:pt x="417" y="2818"/>
                      <a:pt x="405" y="2819"/>
                      <a:pt x="400" y="2837"/>
                    </a:cubicBezTo>
                    <a:cubicBezTo>
                      <a:pt x="395" y="2852"/>
                      <a:pt x="392" y="2854"/>
                      <a:pt x="381" y="2857"/>
                    </a:cubicBezTo>
                    <a:cubicBezTo>
                      <a:pt x="372" y="2860"/>
                      <a:pt x="365" y="2863"/>
                      <a:pt x="357" y="2853"/>
                    </a:cubicBezTo>
                    <a:cubicBezTo>
                      <a:pt x="352" y="2847"/>
                      <a:pt x="350" y="2838"/>
                      <a:pt x="343" y="2835"/>
                    </a:cubicBezTo>
                    <a:cubicBezTo>
                      <a:pt x="333" y="2830"/>
                      <a:pt x="333" y="2846"/>
                      <a:pt x="337" y="2859"/>
                    </a:cubicBezTo>
                    <a:cubicBezTo>
                      <a:pt x="339" y="2867"/>
                      <a:pt x="371" y="2937"/>
                      <a:pt x="344" y="2920"/>
                    </a:cubicBezTo>
                    <a:cubicBezTo>
                      <a:pt x="328" y="2910"/>
                      <a:pt x="320" y="2883"/>
                      <a:pt x="313" y="2859"/>
                    </a:cubicBezTo>
                    <a:cubicBezTo>
                      <a:pt x="310" y="2851"/>
                      <a:pt x="309" y="2835"/>
                      <a:pt x="303" y="2834"/>
                    </a:cubicBezTo>
                    <a:cubicBezTo>
                      <a:pt x="297" y="2833"/>
                      <a:pt x="289" y="2844"/>
                      <a:pt x="287" y="2852"/>
                    </a:cubicBezTo>
                    <a:cubicBezTo>
                      <a:pt x="284" y="2866"/>
                      <a:pt x="286" y="2882"/>
                      <a:pt x="292" y="2894"/>
                    </a:cubicBezTo>
                    <a:cubicBezTo>
                      <a:pt x="298" y="2907"/>
                      <a:pt x="311" y="2913"/>
                      <a:pt x="314" y="2930"/>
                    </a:cubicBezTo>
                    <a:cubicBezTo>
                      <a:pt x="317" y="2943"/>
                      <a:pt x="311" y="2954"/>
                      <a:pt x="306" y="2963"/>
                    </a:cubicBezTo>
                    <a:cubicBezTo>
                      <a:pt x="301" y="2974"/>
                      <a:pt x="301" y="2984"/>
                      <a:pt x="299" y="2997"/>
                    </a:cubicBezTo>
                    <a:cubicBezTo>
                      <a:pt x="296" y="3008"/>
                      <a:pt x="290" y="3016"/>
                      <a:pt x="285" y="3026"/>
                    </a:cubicBezTo>
                    <a:cubicBezTo>
                      <a:pt x="282" y="3034"/>
                      <a:pt x="281" y="3041"/>
                      <a:pt x="280" y="3050"/>
                    </a:cubicBezTo>
                    <a:cubicBezTo>
                      <a:pt x="280" y="3063"/>
                      <a:pt x="285" y="3070"/>
                      <a:pt x="286" y="3082"/>
                    </a:cubicBezTo>
                    <a:cubicBezTo>
                      <a:pt x="290" y="3106"/>
                      <a:pt x="291" y="3135"/>
                      <a:pt x="283" y="3155"/>
                    </a:cubicBezTo>
                    <a:cubicBezTo>
                      <a:pt x="277" y="3173"/>
                      <a:pt x="272" y="3205"/>
                      <a:pt x="278" y="3227"/>
                    </a:cubicBezTo>
                    <a:cubicBezTo>
                      <a:pt x="284" y="3249"/>
                      <a:pt x="299" y="3265"/>
                      <a:pt x="301" y="3291"/>
                    </a:cubicBezTo>
                    <a:cubicBezTo>
                      <a:pt x="303" y="3319"/>
                      <a:pt x="284" y="3338"/>
                      <a:pt x="288" y="3367"/>
                    </a:cubicBezTo>
                    <a:cubicBezTo>
                      <a:pt x="289" y="3379"/>
                      <a:pt x="296" y="3387"/>
                      <a:pt x="298" y="3398"/>
                    </a:cubicBezTo>
                    <a:cubicBezTo>
                      <a:pt x="304" y="3422"/>
                      <a:pt x="292" y="3438"/>
                      <a:pt x="280" y="3443"/>
                    </a:cubicBezTo>
                    <a:cubicBezTo>
                      <a:pt x="259" y="3453"/>
                      <a:pt x="283" y="3482"/>
                      <a:pt x="287" y="3497"/>
                    </a:cubicBezTo>
                    <a:cubicBezTo>
                      <a:pt x="290" y="3510"/>
                      <a:pt x="294" y="3532"/>
                      <a:pt x="290" y="3545"/>
                    </a:cubicBezTo>
                    <a:cubicBezTo>
                      <a:pt x="287" y="3555"/>
                      <a:pt x="280" y="3560"/>
                      <a:pt x="276" y="3568"/>
                    </a:cubicBezTo>
                    <a:cubicBezTo>
                      <a:pt x="268" y="3588"/>
                      <a:pt x="282" y="3606"/>
                      <a:pt x="285" y="3623"/>
                    </a:cubicBezTo>
                    <a:cubicBezTo>
                      <a:pt x="288" y="3647"/>
                      <a:pt x="278" y="3668"/>
                      <a:pt x="276" y="3689"/>
                    </a:cubicBezTo>
                    <a:cubicBezTo>
                      <a:pt x="274" y="3706"/>
                      <a:pt x="280" y="3717"/>
                      <a:pt x="285" y="3730"/>
                    </a:cubicBezTo>
                    <a:cubicBezTo>
                      <a:pt x="290" y="3743"/>
                      <a:pt x="289" y="3763"/>
                      <a:pt x="285" y="3777"/>
                    </a:cubicBezTo>
                    <a:cubicBezTo>
                      <a:pt x="281" y="3790"/>
                      <a:pt x="276" y="3797"/>
                      <a:pt x="271" y="3807"/>
                    </a:cubicBezTo>
                    <a:cubicBezTo>
                      <a:pt x="262" y="3827"/>
                      <a:pt x="263" y="3864"/>
                      <a:pt x="261" y="3888"/>
                    </a:cubicBezTo>
                    <a:cubicBezTo>
                      <a:pt x="261" y="3902"/>
                      <a:pt x="262" y="3915"/>
                      <a:pt x="261" y="3929"/>
                    </a:cubicBezTo>
                    <a:cubicBezTo>
                      <a:pt x="261" y="3946"/>
                      <a:pt x="260" y="3959"/>
                      <a:pt x="257" y="3975"/>
                    </a:cubicBezTo>
                    <a:cubicBezTo>
                      <a:pt x="255" y="3986"/>
                      <a:pt x="255" y="3998"/>
                      <a:pt x="252" y="4008"/>
                    </a:cubicBezTo>
                    <a:cubicBezTo>
                      <a:pt x="249" y="4018"/>
                      <a:pt x="244" y="4020"/>
                      <a:pt x="241" y="4029"/>
                    </a:cubicBezTo>
                    <a:cubicBezTo>
                      <a:pt x="238" y="4036"/>
                      <a:pt x="237" y="4052"/>
                      <a:pt x="236" y="4061"/>
                    </a:cubicBezTo>
                    <a:cubicBezTo>
                      <a:pt x="235" y="4073"/>
                      <a:pt x="239" y="4082"/>
                      <a:pt x="240" y="4093"/>
                    </a:cubicBezTo>
                    <a:cubicBezTo>
                      <a:pt x="241" y="4107"/>
                      <a:pt x="242" y="4119"/>
                      <a:pt x="245" y="4132"/>
                    </a:cubicBezTo>
                    <a:cubicBezTo>
                      <a:pt x="249" y="4151"/>
                      <a:pt x="248" y="4174"/>
                      <a:pt x="246" y="4193"/>
                    </a:cubicBezTo>
                    <a:cubicBezTo>
                      <a:pt x="245" y="4209"/>
                      <a:pt x="240" y="4223"/>
                      <a:pt x="240" y="4240"/>
                    </a:cubicBezTo>
                    <a:cubicBezTo>
                      <a:pt x="239" y="4259"/>
                      <a:pt x="237" y="4279"/>
                      <a:pt x="235" y="4298"/>
                    </a:cubicBezTo>
                    <a:cubicBezTo>
                      <a:pt x="232" y="4328"/>
                      <a:pt x="232" y="4358"/>
                      <a:pt x="227" y="4387"/>
                    </a:cubicBezTo>
                    <a:cubicBezTo>
                      <a:pt x="222" y="4419"/>
                      <a:pt x="223" y="4454"/>
                      <a:pt x="222" y="4487"/>
                    </a:cubicBezTo>
                    <a:cubicBezTo>
                      <a:pt x="221" y="4524"/>
                      <a:pt x="222" y="4561"/>
                      <a:pt x="222" y="4599"/>
                    </a:cubicBezTo>
                    <a:cubicBezTo>
                      <a:pt x="222" y="4619"/>
                      <a:pt x="223" y="4640"/>
                      <a:pt x="222" y="4661"/>
                    </a:cubicBezTo>
                    <a:cubicBezTo>
                      <a:pt x="221" y="4680"/>
                      <a:pt x="217" y="4702"/>
                      <a:pt x="219" y="4721"/>
                    </a:cubicBezTo>
                    <a:cubicBezTo>
                      <a:pt x="221" y="4740"/>
                      <a:pt x="237" y="4768"/>
                      <a:pt x="224" y="4785"/>
                    </a:cubicBezTo>
                    <a:cubicBezTo>
                      <a:pt x="217" y="4793"/>
                      <a:pt x="211" y="4791"/>
                      <a:pt x="209" y="4807"/>
                    </a:cubicBezTo>
                    <a:cubicBezTo>
                      <a:pt x="207" y="4818"/>
                      <a:pt x="208" y="4831"/>
                      <a:pt x="208" y="4843"/>
                    </a:cubicBezTo>
                    <a:cubicBezTo>
                      <a:pt x="208" y="4860"/>
                      <a:pt x="208" y="4876"/>
                      <a:pt x="205" y="4892"/>
                    </a:cubicBezTo>
                    <a:cubicBezTo>
                      <a:pt x="203" y="4905"/>
                      <a:pt x="198" y="4919"/>
                      <a:pt x="199" y="4933"/>
                    </a:cubicBezTo>
                    <a:cubicBezTo>
                      <a:pt x="202" y="4961"/>
                      <a:pt x="217" y="4984"/>
                      <a:pt x="221" y="5011"/>
                    </a:cubicBezTo>
                    <a:cubicBezTo>
                      <a:pt x="224" y="5040"/>
                      <a:pt x="205" y="5046"/>
                      <a:pt x="196" y="5061"/>
                    </a:cubicBezTo>
                    <a:cubicBezTo>
                      <a:pt x="189" y="5073"/>
                      <a:pt x="194" y="5099"/>
                      <a:pt x="194" y="5115"/>
                    </a:cubicBezTo>
                    <a:cubicBezTo>
                      <a:pt x="194" y="5133"/>
                      <a:pt x="187" y="5140"/>
                      <a:pt x="182" y="5154"/>
                    </a:cubicBezTo>
                    <a:cubicBezTo>
                      <a:pt x="175" y="5173"/>
                      <a:pt x="171" y="5195"/>
                      <a:pt x="168" y="5217"/>
                    </a:cubicBezTo>
                    <a:cubicBezTo>
                      <a:pt x="165" y="5238"/>
                      <a:pt x="167" y="5257"/>
                      <a:pt x="165" y="5277"/>
                    </a:cubicBezTo>
                    <a:cubicBezTo>
                      <a:pt x="165" y="5291"/>
                      <a:pt x="163" y="5306"/>
                      <a:pt x="160" y="5318"/>
                    </a:cubicBezTo>
                    <a:cubicBezTo>
                      <a:pt x="157" y="5331"/>
                      <a:pt x="154" y="5344"/>
                      <a:pt x="149" y="5353"/>
                    </a:cubicBezTo>
                    <a:cubicBezTo>
                      <a:pt x="143" y="5362"/>
                      <a:pt x="137" y="5359"/>
                      <a:pt x="131" y="5365"/>
                    </a:cubicBezTo>
                    <a:cubicBezTo>
                      <a:pt x="123" y="5372"/>
                      <a:pt x="123" y="5388"/>
                      <a:pt x="123" y="5401"/>
                    </a:cubicBezTo>
                    <a:cubicBezTo>
                      <a:pt x="122" y="5423"/>
                      <a:pt x="121" y="5444"/>
                      <a:pt x="121" y="5465"/>
                    </a:cubicBezTo>
                    <a:cubicBezTo>
                      <a:pt x="121" y="5504"/>
                      <a:pt x="119" y="5541"/>
                      <a:pt x="115" y="5578"/>
                    </a:cubicBezTo>
                    <a:cubicBezTo>
                      <a:pt x="111" y="5613"/>
                      <a:pt x="105" y="5648"/>
                      <a:pt x="98" y="5682"/>
                    </a:cubicBezTo>
                    <a:cubicBezTo>
                      <a:pt x="96" y="5695"/>
                      <a:pt x="91" y="5704"/>
                      <a:pt x="88" y="5717"/>
                    </a:cubicBezTo>
                    <a:cubicBezTo>
                      <a:pt x="85" y="5730"/>
                      <a:pt x="83" y="5742"/>
                      <a:pt x="79" y="5752"/>
                    </a:cubicBezTo>
                    <a:cubicBezTo>
                      <a:pt x="75" y="5761"/>
                      <a:pt x="71" y="5770"/>
                      <a:pt x="67" y="5779"/>
                    </a:cubicBezTo>
                    <a:cubicBezTo>
                      <a:pt x="57" y="5797"/>
                      <a:pt x="65" y="5821"/>
                      <a:pt x="69" y="5842"/>
                    </a:cubicBezTo>
                    <a:cubicBezTo>
                      <a:pt x="71" y="5854"/>
                      <a:pt x="71" y="5868"/>
                      <a:pt x="74" y="5880"/>
                    </a:cubicBezTo>
                    <a:cubicBezTo>
                      <a:pt x="77" y="5893"/>
                      <a:pt x="82" y="5899"/>
                      <a:pt x="87" y="5908"/>
                    </a:cubicBezTo>
                    <a:cubicBezTo>
                      <a:pt x="96" y="5922"/>
                      <a:pt x="105" y="5939"/>
                      <a:pt x="111" y="5956"/>
                    </a:cubicBezTo>
                    <a:cubicBezTo>
                      <a:pt x="125" y="5992"/>
                      <a:pt x="118" y="6032"/>
                      <a:pt x="117" y="6071"/>
                    </a:cubicBezTo>
                    <a:cubicBezTo>
                      <a:pt x="117" y="6083"/>
                      <a:pt x="117" y="6094"/>
                      <a:pt x="115" y="6105"/>
                    </a:cubicBezTo>
                    <a:cubicBezTo>
                      <a:pt x="109" y="6135"/>
                      <a:pt x="112" y="6178"/>
                      <a:pt x="112" y="6210"/>
                    </a:cubicBezTo>
                    <a:cubicBezTo>
                      <a:pt x="112" y="6225"/>
                      <a:pt x="115" y="6238"/>
                      <a:pt x="117" y="6252"/>
                    </a:cubicBezTo>
                    <a:cubicBezTo>
                      <a:pt x="118" y="6264"/>
                      <a:pt x="116" y="6276"/>
                      <a:pt x="115" y="6288"/>
                    </a:cubicBezTo>
                    <a:cubicBezTo>
                      <a:pt x="114" y="6321"/>
                      <a:pt x="119" y="6360"/>
                      <a:pt x="126" y="6390"/>
                    </a:cubicBezTo>
                    <a:cubicBezTo>
                      <a:pt x="132" y="6411"/>
                      <a:pt x="140" y="6430"/>
                      <a:pt x="142" y="6452"/>
                    </a:cubicBezTo>
                    <a:cubicBezTo>
                      <a:pt x="144" y="6473"/>
                      <a:pt x="148" y="6495"/>
                      <a:pt x="158" y="6507"/>
                    </a:cubicBezTo>
                    <a:cubicBezTo>
                      <a:pt x="168" y="6518"/>
                      <a:pt x="180" y="6523"/>
                      <a:pt x="187" y="6539"/>
                    </a:cubicBezTo>
                    <a:cubicBezTo>
                      <a:pt x="189" y="6542"/>
                      <a:pt x="190" y="6546"/>
                      <a:pt x="191" y="6550"/>
                    </a:cubicBezTo>
                    <a:lnTo>
                      <a:pt x="1768" y="6552"/>
                    </a:lnTo>
                    <a:lnTo>
                      <a:pt x="1767" y="9220"/>
                    </a:lnTo>
                    <a:cubicBezTo>
                      <a:pt x="1769" y="9225"/>
                      <a:pt x="1772" y="9230"/>
                      <a:pt x="1774" y="9234"/>
                    </a:cubicBezTo>
                    <a:cubicBezTo>
                      <a:pt x="1782" y="9248"/>
                      <a:pt x="1790" y="9261"/>
                      <a:pt x="1798" y="9275"/>
                    </a:cubicBezTo>
                    <a:cubicBezTo>
                      <a:pt x="1810" y="9297"/>
                      <a:pt x="1822" y="9318"/>
                      <a:pt x="1835" y="9340"/>
                    </a:cubicBezTo>
                    <a:cubicBezTo>
                      <a:pt x="1851" y="9369"/>
                      <a:pt x="1868" y="9398"/>
                      <a:pt x="1884" y="9428"/>
                    </a:cubicBezTo>
                    <a:cubicBezTo>
                      <a:pt x="1905" y="9463"/>
                      <a:pt x="1925" y="9499"/>
                      <a:pt x="1945" y="9535"/>
                    </a:cubicBezTo>
                    <a:lnTo>
                      <a:pt x="2017" y="9661"/>
                    </a:lnTo>
                    <a:cubicBezTo>
                      <a:pt x="2044" y="9708"/>
                      <a:pt x="2071" y="9756"/>
                      <a:pt x="2098" y="9803"/>
                    </a:cubicBezTo>
                    <a:cubicBezTo>
                      <a:pt x="2127" y="9855"/>
                      <a:pt x="2157" y="9907"/>
                      <a:pt x="2186" y="9959"/>
                    </a:cubicBezTo>
                    <a:cubicBezTo>
                      <a:pt x="2218" y="10015"/>
                      <a:pt x="2250" y="10071"/>
                      <a:pt x="2282" y="10126"/>
                    </a:cubicBezTo>
                    <a:cubicBezTo>
                      <a:pt x="2315" y="10186"/>
                      <a:pt x="2349" y="10245"/>
                      <a:pt x="2382" y="10304"/>
                    </a:cubicBezTo>
                    <a:cubicBezTo>
                      <a:pt x="2417" y="10365"/>
                      <a:pt x="2452" y="10427"/>
                      <a:pt x="2487" y="10489"/>
                    </a:cubicBezTo>
                    <a:cubicBezTo>
                      <a:pt x="2524" y="10552"/>
                      <a:pt x="2560" y="10616"/>
                      <a:pt x="2596" y="10679"/>
                    </a:cubicBezTo>
                    <a:cubicBezTo>
                      <a:pt x="2632" y="10744"/>
                      <a:pt x="2669" y="10808"/>
                      <a:pt x="2706" y="10873"/>
                    </a:cubicBezTo>
                    <a:cubicBezTo>
                      <a:pt x="2743" y="10938"/>
                      <a:pt x="2780" y="11003"/>
                      <a:pt x="2817" y="11068"/>
                    </a:cubicBezTo>
                    <a:cubicBezTo>
                      <a:pt x="2853" y="11133"/>
                      <a:pt x="2890" y="11197"/>
                      <a:pt x="2927" y="11262"/>
                    </a:cubicBezTo>
                    <a:cubicBezTo>
                      <a:pt x="2963" y="11326"/>
                      <a:pt x="2999" y="11390"/>
                      <a:pt x="3036" y="11453"/>
                    </a:cubicBezTo>
                    <a:cubicBezTo>
                      <a:pt x="3071" y="11515"/>
                      <a:pt x="3106" y="11577"/>
                      <a:pt x="3141" y="11639"/>
                    </a:cubicBezTo>
                    <a:cubicBezTo>
                      <a:pt x="3175" y="11699"/>
                      <a:pt x="3209" y="11759"/>
                      <a:pt x="3243" y="11818"/>
                    </a:cubicBezTo>
                    <a:cubicBezTo>
                      <a:pt x="3275" y="11875"/>
                      <a:pt x="3308" y="11931"/>
                      <a:pt x="3340" y="11988"/>
                    </a:cubicBezTo>
                    <a:cubicBezTo>
                      <a:pt x="3370" y="12041"/>
                      <a:pt x="3400" y="12094"/>
                      <a:pt x="3430" y="12146"/>
                    </a:cubicBezTo>
                    <a:cubicBezTo>
                      <a:pt x="3457" y="12194"/>
                      <a:pt x="3484" y="12243"/>
                      <a:pt x="3512" y="12291"/>
                    </a:cubicBezTo>
                    <a:cubicBezTo>
                      <a:pt x="3536" y="12334"/>
                      <a:pt x="3561" y="12377"/>
                      <a:pt x="3585" y="12420"/>
                    </a:cubicBezTo>
                    <a:cubicBezTo>
                      <a:pt x="3606" y="12457"/>
                      <a:pt x="3628" y="12494"/>
                      <a:pt x="3649" y="12531"/>
                    </a:cubicBezTo>
                    <a:cubicBezTo>
                      <a:pt x="3666" y="12562"/>
                      <a:pt x="3683" y="12592"/>
                      <a:pt x="3701" y="12623"/>
                    </a:cubicBezTo>
                    <a:cubicBezTo>
                      <a:pt x="3714" y="12646"/>
                      <a:pt x="3727" y="12669"/>
                      <a:pt x="3740" y="12692"/>
                    </a:cubicBezTo>
                    <a:lnTo>
                      <a:pt x="3766" y="12738"/>
                    </a:lnTo>
                    <a:cubicBezTo>
                      <a:pt x="3768" y="12742"/>
                      <a:pt x="3770" y="12745"/>
                      <a:pt x="3772" y="12749"/>
                    </a:cubicBezTo>
                    <a:cubicBezTo>
                      <a:pt x="3773" y="12749"/>
                      <a:pt x="3773" y="12750"/>
                      <a:pt x="3773" y="12750"/>
                    </a:cubicBezTo>
                    <a:cubicBezTo>
                      <a:pt x="3782" y="12766"/>
                      <a:pt x="3777" y="12797"/>
                      <a:pt x="3777" y="12818"/>
                    </a:cubicBezTo>
                    <a:cubicBezTo>
                      <a:pt x="3776" y="12837"/>
                      <a:pt x="3772" y="12854"/>
                      <a:pt x="3779" y="12870"/>
                    </a:cubicBezTo>
                    <a:cubicBezTo>
                      <a:pt x="3786" y="12883"/>
                      <a:pt x="3791" y="12899"/>
                      <a:pt x="3798" y="12912"/>
                    </a:cubicBezTo>
                    <a:cubicBezTo>
                      <a:pt x="3806" y="12927"/>
                      <a:pt x="3818" y="12939"/>
                      <a:pt x="3823" y="12957"/>
                    </a:cubicBezTo>
                    <a:cubicBezTo>
                      <a:pt x="3829" y="12977"/>
                      <a:pt x="3836" y="12994"/>
                      <a:pt x="3845" y="13010"/>
                    </a:cubicBezTo>
                    <a:cubicBezTo>
                      <a:pt x="3853" y="13025"/>
                      <a:pt x="3854" y="13037"/>
                      <a:pt x="3854" y="13057"/>
                    </a:cubicBezTo>
                    <a:cubicBezTo>
                      <a:pt x="3854" y="13070"/>
                      <a:pt x="3855" y="13083"/>
                      <a:pt x="3858" y="13095"/>
                    </a:cubicBezTo>
                    <a:cubicBezTo>
                      <a:pt x="3863" y="13109"/>
                      <a:pt x="3862" y="13123"/>
                      <a:pt x="3866" y="13137"/>
                    </a:cubicBezTo>
                    <a:cubicBezTo>
                      <a:pt x="3868" y="13146"/>
                      <a:pt x="3871" y="13154"/>
                      <a:pt x="3873" y="13163"/>
                    </a:cubicBezTo>
                    <a:cubicBezTo>
                      <a:pt x="3878" y="13183"/>
                      <a:pt x="3881" y="13199"/>
                      <a:pt x="3882" y="13222"/>
                    </a:cubicBezTo>
                    <a:cubicBezTo>
                      <a:pt x="3882" y="13233"/>
                      <a:pt x="3881" y="13241"/>
                      <a:pt x="3886" y="13249"/>
                    </a:cubicBezTo>
                    <a:cubicBezTo>
                      <a:pt x="3891" y="13256"/>
                      <a:pt x="3898" y="13262"/>
                      <a:pt x="3904" y="13268"/>
                    </a:cubicBezTo>
                    <a:cubicBezTo>
                      <a:pt x="3918" y="13282"/>
                      <a:pt x="3929" y="13301"/>
                      <a:pt x="3943" y="13315"/>
                    </a:cubicBezTo>
                    <a:cubicBezTo>
                      <a:pt x="3955" y="13328"/>
                      <a:pt x="3968" y="13341"/>
                      <a:pt x="3970" y="13368"/>
                    </a:cubicBezTo>
                    <a:cubicBezTo>
                      <a:pt x="3970" y="13377"/>
                      <a:pt x="3973" y="13394"/>
                      <a:pt x="3970" y="13402"/>
                    </a:cubicBezTo>
                    <a:cubicBezTo>
                      <a:pt x="3968" y="13413"/>
                      <a:pt x="3959" y="13422"/>
                      <a:pt x="3955" y="13431"/>
                    </a:cubicBezTo>
                    <a:cubicBezTo>
                      <a:pt x="3949" y="13445"/>
                      <a:pt x="3941" y="13456"/>
                      <a:pt x="3933" y="13467"/>
                    </a:cubicBezTo>
                    <a:cubicBezTo>
                      <a:pt x="3925" y="13479"/>
                      <a:pt x="3921" y="13495"/>
                      <a:pt x="3913" y="13507"/>
                    </a:cubicBezTo>
                    <a:cubicBezTo>
                      <a:pt x="3904" y="13518"/>
                      <a:pt x="3894" y="13527"/>
                      <a:pt x="3887" y="13542"/>
                    </a:cubicBezTo>
                    <a:cubicBezTo>
                      <a:pt x="3883" y="13551"/>
                      <a:pt x="3878" y="13553"/>
                      <a:pt x="3873" y="13559"/>
                    </a:cubicBezTo>
                    <a:cubicBezTo>
                      <a:pt x="3866" y="13565"/>
                      <a:pt x="3867" y="13571"/>
                      <a:pt x="3867" y="13583"/>
                    </a:cubicBezTo>
                    <a:cubicBezTo>
                      <a:pt x="3867" y="13601"/>
                      <a:pt x="3871" y="13615"/>
                      <a:pt x="3864" y="13630"/>
                    </a:cubicBezTo>
                    <a:cubicBezTo>
                      <a:pt x="3857" y="13643"/>
                      <a:pt x="3846" y="13647"/>
                      <a:pt x="3840" y="13659"/>
                    </a:cubicBezTo>
                    <a:cubicBezTo>
                      <a:pt x="3837" y="13666"/>
                      <a:pt x="3834" y="13674"/>
                      <a:pt x="3831" y="13681"/>
                    </a:cubicBezTo>
                    <a:cubicBezTo>
                      <a:pt x="3828" y="13689"/>
                      <a:pt x="3827" y="13692"/>
                      <a:pt x="3826" y="13701"/>
                    </a:cubicBezTo>
                    <a:cubicBezTo>
                      <a:pt x="3826" y="13716"/>
                      <a:pt x="3824" y="13734"/>
                      <a:pt x="3825" y="13748"/>
                    </a:cubicBezTo>
                    <a:cubicBezTo>
                      <a:pt x="3826" y="13764"/>
                      <a:pt x="3833" y="13779"/>
                      <a:pt x="3834" y="13795"/>
                    </a:cubicBezTo>
                    <a:cubicBezTo>
                      <a:pt x="3835" y="13807"/>
                      <a:pt x="3838" y="13813"/>
                      <a:pt x="3840" y="13824"/>
                    </a:cubicBezTo>
                    <a:cubicBezTo>
                      <a:pt x="3842" y="13833"/>
                      <a:pt x="3841" y="13845"/>
                      <a:pt x="3842" y="13855"/>
                    </a:cubicBezTo>
                    <a:cubicBezTo>
                      <a:pt x="3843" y="13873"/>
                      <a:pt x="3851" y="13889"/>
                      <a:pt x="3842" y="13905"/>
                    </a:cubicBezTo>
                    <a:cubicBezTo>
                      <a:pt x="3834" y="13919"/>
                      <a:pt x="3824" y="13933"/>
                      <a:pt x="3817" y="13948"/>
                    </a:cubicBezTo>
                    <a:cubicBezTo>
                      <a:pt x="3810" y="13963"/>
                      <a:pt x="3813" y="13999"/>
                      <a:pt x="3813" y="14018"/>
                    </a:cubicBezTo>
                    <a:cubicBezTo>
                      <a:pt x="3813" y="14031"/>
                      <a:pt x="3813" y="14042"/>
                      <a:pt x="3810" y="14055"/>
                    </a:cubicBezTo>
                    <a:cubicBezTo>
                      <a:pt x="3807" y="14070"/>
                      <a:pt x="3805" y="14083"/>
                      <a:pt x="3799" y="14097"/>
                    </a:cubicBezTo>
                    <a:cubicBezTo>
                      <a:pt x="3796" y="14104"/>
                      <a:pt x="3789" y="14109"/>
                      <a:pt x="3787" y="14117"/>
                    </a:cubicBezTo>
                    <a:cubicBezTo>
                      <a:pt x="3783" y="14127"/>
                      <a:pt x="3787" y="14139"/>
                      <a:pt x="3782" y="14149"/>
                    </a:cubicBezTo>
                    <a:cubicBezTo>
                      <a:pt x="3779" y="14157"/>
                      <a:pt x="3774" y="14160"/>
                      <a:pt x="3771" y="14169"/>
                    </a:cubicBezTo>
                    <a:cubicBezTo>
                      <a:pt x="3765" y="14184"/>
                      <a:pt x="3761" y="14174"/>
                      <a:pt x="3753" y="14181"/>
                    </a:cubicBezTo>
                    <a:cubicBezTo>
                      <a:pt x="3745" y="14187"/>
                      <a:pt x="3751" y="14198"/>
                      <a:pt x="3754" y="14205"/>
                    </a:cubicBezTo>
                    <a:cubicBezTo>
                      <a:pt x="3766" y="14226"/>
                      <a:pt x="3747" y="14230"/>
                      <a:pt x="3746" y="14249"/>
                    </a:cubicBezTo>
                    <a:cubicBezTo>
                      <a:pt x="3744" y="14273"/>
                      <a:pt x="3776" y="14283"/>
                      <a:pt x="3771" y="14307"/>
                    </a:cubicBezTo>
                    <a:cubicBezTo>
                      <a:pt x="3770" y="14310"/>
                      <a:pt x="3766" y="14312"/>
                      <a:pt x="3764" y="14317"/>
                    </a:cubicBezTo>
                    <a:cubicBezTo>
                      <a:pt x="3763" y="14324"/>
                      <a:pt x="3765" y="14327"/>
                      <a:pt x="3767" y="14332"/>
                    </a:cubicBezTo>
                    <a:cubicBezTo>
                      <a:pt x="3770" y="14338"/>
                      <a:pt x="3771" y="14338"/>
                      <a:pt x="3772" y="14347"/>
                    </a:cubicBezTo>
                    <a:cubicBezTo>
                      <a:pt x="3772" y="14358"/>
                      <a:pt x="3772" y="14371"/>
                      <a:pt x="3769" y="14382"/>
                    </a:cubicBezTo>
                    <a:cubicBezTo>
                      <a:pt x="3765" y="14392"/>
                      <a:pt x="3759" y="14399"/>
                      <a:pt x="3758" y="14411"/>
                    </a:cubicBezTo>
                    <a:cubicBezTo>
                      <a:pt x="3756" y="14421"/>
                      <a:pt x="3757" y="14434"/>
                      <a:pt x="3758" y="14444"/>
                    </a:cubicBezTo>
                    <a:cubicBezTo>
                      <a:pt x="3759" y="14453"/>
                      <a:pt x="3759" y="14463"/>
                      <a:pt x="3759" y="14473"/>
                    </a:cubicBezTo>
                    <a:cubicBezTo>
                      <a:pt x="3761" y="14488"/>
                      <a:pt x="3772" y="14508"/>
                      <a:pt x="3780" y="14512"/>
                    </a:cubicBezTo>
                    <a:cubicBezTo>
                      <a:pt x="3791" y="14517"/>
                      <a:pt x="3802" y="14512"/>
                      <a:pt x="3813" y="14514"/>
                    </a:cubicBezTo>
                    <a:cubicBezTo>
                      <a:pt x="3821" y="14515"/>
                      <a:pt x="3820" y="14521"/>
                      <a:pt x="3824" y="14532"/>
                    </a:cubicBezTo>
                    <a:cubicBezTo>
                      <a:pt x="3826" y="14540"/>
                      <a:pt x="3826" y="14548"/>
                      <a:pt x="3828" y="14556"/>
                    </a:cubicBezTo>
                    <a:cubicBezTo>
                      <a:pt x="3829" y="14563"/>
                      <a:pt x="3834" y="14566"/>
                      <a:pt x="3836" y="14573"/>
                    </a:cubicBezTo>
                    <a:cubicBezTo>
                      <a:pt x="3839" y="14579"/>
                      <a:pt x="3839" y="14585"/>
                      <a:pt x="3839" y="14592"/>
                    </a:cubicBezTo>
                    <a:cubicBezTo>
                      <a:pt x="3841" y="14614"/>
                      <a:pt x="3840" y="14637"/>
                      <a:pt x="3839" y="14659"/>
                    </a:cubicBezTo>
                    <a:cubicBezTo>
                      <a:pt x="3839" y="14669"/>
                      <a:pt x="3835" y="14678"/>
                      <a:pt x="3833" y="14688"/>
                    </a:cubicBezTo>
                    <a:cubicBezTo>
                      <a:pt x="3831" y="14699"/>
                      <a:pt x="3829" y="14704"/>
                      <a:pt x="3825" y="14714"/>
                    </a:cubicBezTo>
                    <a:cubicBezTo>
                      <a:pt x="3822" y="14721"/>
                      <a:pt x="3821" y="14732"/>
                      <a:pt x="3820" y="14742"/>
                    </a:cubicBezTo>
                    <a:cubicBezTo>
                      <a:pt x="3820" y="14746"/>
                      <a:pt x="3820" y="14755"/>
                      <a:pt x="3819" y="14759"/>
                    </a:cubicBezTo>
                    <a:cubicBezTo>
                      <a:pt x="3817" y="14766"/>
                      <a:pt x="3818" y="14762"/>
                      <a:pt x="3814" y="14764"/>
                    </a:cubicBezTo>
                    <a:cubicBezTo>
                      <a:pt x="3807" y="14769"/>
                      <a:pt x="3806" y="14775"/>
                      <a:pt x="3799" y="14776"/>
                    </a:cubicBezTo>
                    <a:cubicBezTo>
                      <a:pt x="3793" y="14777"/>
                      <a:pt x="3787" y="14776"/>
                      <a:pt x="3781" y="14776"/>
                    </a:cubicBezTo>
                    <a:cubicBezTo>
                      <a:pt x="3774" y="14776"/>
                      <a:pt x="3770" y="14780"/>
                      <a:pt x="3763" y="14784"/>
                    </a:cubicBezTo>
                    <a:cubicBezTo>
                      <a:pt x="3756" y="14787"/>
                      <a:pt x="3753" y="14788"/>
                      <a:pt x="3747" y="14794"/>
                    </a:cubicBezTo>
                    <a:cubicBezTo>
                      <a:pt x="3743" y="14800"/>
                      <a:pt x="3737" y="14802"/>
                      <a:pt x="3732" y="14806"/>
                    </a:cubicBezTo>
                    <a:cubicBezTo>
                      <a:pt x="3734" y="14809"/>
                      <a:pt x="3736" y="14812"/>
                      <a:pt x="3736" y="14817"/>
                    </a:cubicBezTo>
                    <a:cubicBezTo>
                      <a:pt x="3741" y="14861"/>
                      <a:pt x="3702" y="14881"/>
                      <a:pt x="3718" y="14930"/>
                    </a:cubicBezTo>
                    <a:cubicBezTo>
                      <a:pt x="3723" y="14944"/>
                      <a:pt x="3720" y="14966"/>
                      <a:pt x="3720" y="14983"/>
                    </a:cubicBezTo>
                    <a:cubicBezTo>
                      <a:pt x="3720" y="14997"/>
                      <a:pt x="3719" y="15012"/>
                      <a:pt x="3728" y="15015"/>
                    </a:cubicBezTo>
                    <a:cubicBezTo>
                      <a:pt x="3737" y="15018"/>
                      <a:pt x="3748" y="15019"/>
                      <a:pt x="3757" y="15019"/>
                    </a:cubicBezTo>
                    <a:cubicBezTo>
                      <a:pt x="3767" y="15018"/>
                      <a:pt x="3771" y="15026"/>
                      <a:pt x="3780" y="15034"/>
                    </a:cubicBezTo>
                    <a:lnTo>
                      <a:pt x="4348" y="15456"/>
                    </a:lnTo>
                    <a:lnTo>
                      <a:pt x="5111" y="16026"/>
                    </a:lnTo>
                    <a:lnTo>
                      <a:pt x="5876" y="16032"/>
                    </a:lnTo>
                    <a:lnTo>
                      <a:pt x="5987" y="16033"/>
                    </a:lnTo>
                    <a:lnTo>
                      <a:pt x="6170" y="16031"/>
                    </a:lnTo>
                    <a:lnTo>
                      <a:pt x="6173" y="15615"/>
                    </a:lnTo>
                    <a:cubicBezTo>
                      <a:pt x="6192" y="15616"/>
                      <a:pt x="6210" y="15616"/>
                      <a:pt x="6228" y="15616"/>
                    </a:cubicBezTo>
                    <a:lnTo>
                      <a:pt x="6361" y="15617"/>
                    </a:lnTo>
                    <a:cubicBezTo>
                      <a:pt x="6417" y="15618"/>
                      <a:pt x="6472" y="15618"/>
                      <a:pt x="6527" y="15619"/>
                    </a:cubicBezTo>
                    <a:cubicBezTo>
                      <a:pt x="6578" y="15619"/>
                      <a:pt x="6629" y="15620"/>
                      <a:pt x="6680" y="15620"/>
                    </a:cubicBezTo>
                    <a:cubicBezTo>
                      <a:pt x="6712" y="15620"/>
                      <a:pt x="6743" y="15620"/>
                      <a:pt x="6775" y="15621"/>
                    </a:cubicBezTo>
                    <a:cubicBezTo>
                      <a:pt x="6780" y="15621"/>
                      <a:pt x="6785" y="15624"/>
                      <a:pt x="6790" y="15625"/>
                    </a:cubicBezTo>
                    <a:cubicBezTo>
                      <a:pt x="6795" y="15626"/>
                      <a:pt x="6800" y="15626"/>
                      <a:pt x="6805" y="15627"/>
                    </a:cubicBezTo>
                    <a:cubicBezTo>
                      <a:pt x="6812" y="15627"/>
                      <a:pt x="6820" y="15629"/>
                      <a:pt x="6827" y="15635"/>
                    </a:cubicBezTo>
                    <a:cubicBezTo>
                      <a:pt x="6839" y="15646"/>
                      <a:pt x="6852" y="15656"/>
                      <a:pt x="6864" y="15666"/>
                    </a:cubicBezTo>
                    <a:cubicBezTo>
                      <a:pt x="6869" y="15671"/>
                      <a:pt x="6875" y="15675"/>
                      <a:pt x="6878" y="15685"/>
                    </a:cubicBezTo>
                    <a:cubicBezTo>
                      <a:pt x="6882" y="15695"/>
                      <a:pt x="6880" y="15709"/>
                      <a:pt x="6881" y="15720"/>
                    </a:cubicBezTo>
                    <a:cubicBezTo>
                      <a:pt x="6882" y="15731"/>
                      <a:pt x="6886" y="15741"/>
                      <a:pt x="6887" y="15752"/>
                    </a:cubicBezTo>
                    <a:cubicBezTo>
                      <a:pt x="6890" y="15765"/>
                      <a:pt x="6888" y="15781"/>
                      <a:pt x="6892" y="15794"/>
                    </a:cubicBezTo>
                    <a:cubicBezTo>
                      <a:pt x="6898" y="15811"/>
                      <a:pt x="6905" y="15824"/>
                      <a:pt x="6910" y="15841"/>
                    </a:cubicBezTo>
                    <a:cubicBezTo>
                      <a:pt x="6915" y="15857"/>
                      <a:pt x="6921" y="15874"/>
                      <a:pt x="6929" y="15888"/>
                    </a:cubicBezTo>
                    <a:cubicBezTo>
                      <a:pt x="6938" y="15906"/>
                      <a:pt x="6945" y="15939"/>
                      <a:pt x="6958" y="15950"/>
                    </a:cubicBezTo>
                    <a:cubicBezTo>
                      <a:pt x="6964" y="15954"/>
                      <a:pt x="6972" y="15954"/>
                      <a:pt x="6978" y="15953"/>
                    </a:cubicBezTo>
                    <a:cubicBezTo>
                      <a:pt x="6985" y="15951"/>
                      <a:pt x="6996" y="15946"/>
                      <a:pt x="7003" y="15953"/>
                    </a:cubicBezTo>
                    <a:cubicBezTo>
                      <a:pt x="7007" y="15958"/>
                      <a:pt x="7010" y="15975"/>
                      <a:pt x="7012" y="15983"/>
                    </a:cubicBezTo>
                    <a:cubicBezTo>
                      <a:pt x="7016" y="15994"/>
                      <a:pt x="7021" y="16001"/>
                      <a:pt x="7026" y="16008"/>
                    </a:cubicBezTo>
                    <a:cubicBezTo>
                      <a:pt x="7033" y="16018"/>
                      <a:pt x="7043" y="16026"/>
                      <a:pt x="7049" y="16037"/>
                    </a:cubicBezTo>
                    <a:cubicBezTo>
                      <a:pt x="7054" y="16046"/>
                      <a:pt x="7057" y="16058"/>
                      <a:pt x="7060" y="16068"/>
                    </a:cubicBezTo>
                    <a:cubicBezTo>
                      <a:pt x="7064" y="16077"/>
                      <a:pt x="7068" y="16083"/>
                      <a:pt x="7071" y="16092"/>
                    </a:cubicBezTo>
                    <a:cubicBezTo>
                      <a:pt x="7076" y="16104"/>
                      <a:pt x="7073" y="16118"/>
                      <a:pt x="7078" y="16129"/>
                    </a:cubicBezTo>
                    <a:cubicBezTo>
                      <a:pt x="7080" y="16134"/>
                      <a:pt x="7084" y="16135"/>
                      <a:pt x="7086" y="16139"/>
                    </a:cubicBezTo>
                    <a:cubicBezTo>
                      <a:pt x="7088" y="16143"/>
                      <a:pt x="7089" y="16148"/>
                      <a:pt x="7092" y="16152"/>
                    </a:cubicBezTo>
                    <a:cubicBezTo>
                      <a:pt x="7097" y="16161"/>
                      <a:pt x="7104" y="16166"/>
                      <a:pt x="7109" y="16173"/>
                    </a:cubicBezTo>
                    <a:cubicBezTo>
                      <a:pt x="7121" y="16190"/>
                      <a:pt x="7128" y="16215"/>
                      <a:pt x="7142" y="16227"/>
                    </a:cubicBezTo>
                    <a:cubicBezTo>
                      <a:pt x="7150" y="16233"/>
                      <a:pt x="7162" y="16232"/>
                      <a:pt x="7165" y="16247"/>
                    </a:cubicBezTo>
                    <a:cubicBezTo>
                      <a:pt x="7168" y="16266"/>
                      <a:pt x="7165" y="16285"/>
                      <a:pt x="7169" y="16305"/>
                    </a:cubicBezTo>
                    <a:cubicBezTo>
                      <a:pt x="7172" y="16322"/>
                      <a:pt x="7179" y="16335"/>
                      <a:pt x="7187" y="16346"/>
                    </a:cubicBezTo>
                    <a:cubicBezTo>
                      <a:pt x="7202" y="16366"/>
                      <a:pt x="7213" y="16389"/>
                      <a:pt x="7227" y="16408"/>
                    </a:cubicBezTo>
                    <a:cubicBezTo>
                      <a:pt x="7240" y="16427"/>
                      <a:pt x="7249" y="16452"/>
                      <a:pt x="7260" y="16474"/>
                    </a:cubicBezTo>
                    <a:cubicBezTo>
                      <a:pt x="7264" y="16481"/>
                      <a:pt x="7269" y="16495"/>
                      <a:pt x="7274" y="16499"/>
                    </a:cubicBezTo>
                    <a:cubicBezTo>
                      <a:pt x="7281" y="16503"/>
                      <a:pt x="7287" y="16495"/>
                      <a:pt x="7293" y="16494"/>
                    </a:cubicBezTo>
                    <a:cubicBezTo>
                      <a:pt x="7308" y="16490"/>
                      <a:pt x="7315" y="16508"/>
                      <a:pt x="7324" y="16522"/>
                    </a:cubicBezTo>
                    <a:cubicBezTo>
                      <a:pt x="7334" y="16537"/>
                      <a:pt x="7344" y="16550"/>
                      <a:pt x="7355" y="16562"/>
                    </a:cubicBezTo>
                    <a:cubicBezTo>
                      <a:pt x="7364" y="16571"/>
                      <a:pt x="7374" y="16585"/>
                      <a:pt x="7379" y="16601"/>
                    </a:cubicBezTo>
                    <a:cubicBezTo>
                      <a:pt x="7386" y="16627"/>
                      <a:pt x="7372" y="16656"/>
                      <a:pt x="7390" y="16673"/>
                    </a:cubicBezTo>
                    <a:cubicBezTo>
                      <a:pt x="7398" y="16680"/>
                      <a:pt x="7406" y="16687"/>
                      <a:pt x="7412" y="16695"/>
                    </a:cubicBezTo>
                    <a:cubicBezTo>
                      <a:pt x="7421" y="16707"/>
                      <a:pt x="7429" y="16730"/>
                      <a:pt x="7429" y="16750"/>
                    </a:cubicBezTo>
                    <a:cubicBezTo>
                      <a:pt x="7429" y="16760"/>
                      <a:pt x="7426" y="16769"/>
                      <a:pt x="7425" y="16779"/>
                    </a:cubicBezTo>
                    <a:cubicBezTo>
                      <a:pt x="7424" y="16793"/>
                      <a:pt x="7429" y="16809"/>
                      <a:pt x="7432" y="16822"/>
                    </a:cubicBezTo>
                    <a:cubicBezTo>
                      <a:pt x="7436" y="16837"/>
                      <a:pt x="7441" y="16851"/>
                      <a:pt x="7447" y="16864"/>
                    </a:cubicBezTo>
                    <a:cubicBezTo>
                      <a:pt x="7455" y="16881"/>
                      <a:pt x="7457" y="16899"/>
                      <a:pt x="7464" y="16918"/>
                    </a:cubicBezTo>
                    <a:cubicBezTo>
                      <a:pt x="7473" y="16945"/>
                      <a:pt x="7485" y="16971"/>
                      <a:pt x="7492" y="17000"/>
                    </a:cubicBezTo>
                    <a:cubicBezTo>
                      <a:pt x="7498" y="17023"/>
                      <a:pt x="7495" y="17050"/>
                      <a:pt x="7495" y="17074"/>
                    </a:cubicBezTo>
                    <a:cubicBezTo>
                      <a:pt x="7495" y="17100"/>
                      <a:pt x="7493" y="17129"/>
                      <a:pt x="7496" y="17155"/>
                    </a:cubicBezTo>
                    <a:cubicBezTo>
                      <a:pt x="7498" y="17179"/>
                      <a:pt x="7496" y="17207"/>
                      <a:pt x="7503" y="17230"/>
                    </a:cubicBezTo>
                    <a:cubicBezTo>
                      <a:pt x="7506" y="17244"/>
                      <a:pt x="7508" y="17257"/>
                      <a:pt x="7511" y="17271"/>
                    </a:cubicBezTo>
                    <a:cubicBezTo>
                      <a:pt x="7514" y="17284"/>
                      <a:pt x="7518" y="17295"/>
                      <a:pt x="7519" y="17308"/>
                    </a:cubicBezTo>
                    <a:cubicBezTo>
                      <a:pt x="7521" y="17326"/>
                      <a:pt x="7518" y="17347"/>
                      <a:pt x="7523" y="17363"/>
                    </a:cubicBezTo>
                    <a:cubicBezTo>
                      <a:pt x="7528" y="17377"/>
                      <a:pt x="7536" y="17383"/>
                      <a:pt x="7542" y="17392"/>
                    </a:cubicBezTo>
                    <a:cubicBezTo>
                      <a:pt x="7553" y="17407"/>
                      <a:pt x="7551" y="17430"/>
                      <a:pt x="7550" y="17451"/>
                    </a:cubicBezTo>
                    <a:cubicBezTo>
                      <a:pt x="7549" y="17469"/>
                      <a:pt x="7550" y="17479"/>
                      <a:pt x="7558" y="17493"/>
                    </a:cubicBezTo>
                    <a:cubicBezTo>
                      <a:pt x="7566" y="17509"/>
                      <a:pt x="7571" y="17521"/>
                      <a:pt x="7577" y="17540"/>
                    </a:cubicBezTo>
                    <a:cubicBezTo>
                      <a:pt x="7582" y="17557"/>
                      <a:pt x="7588" y="17566"/>
                      <a:pt x="7596" y="17579"/>
                    </a:cubicBezTo>
                    <a:cubicBezTo>
                      <a:pt x="7611" y="17601"/>
                      <a:pt x="7623" y="17633"/>
                      <a:pt x="7645" y="17633"/>
                    </a:cubicBezTo>
                    <a:cubicBezTo>
                      <a:pt x="7654" y="17633"/>
                      <a:pt x="7662" y="17632"/>
                      <a:pt x="7668" y="17647"/>
                    </a:cubicBezTo>
                    <a:cubicBezTo>
                      <a:pt x="7671" y="17654"/>
                      <a:pt x="7671" y="17662"/>
                      <a:pt x="7675" y="17670"/>
                    </a:cubicBezTo>
                    <a:cubicBezTo>
                      <a:pt x="7679" y="17679"/>
                      <a:pt x="7682" y="17677"/>
                      <a:pt x="7684" y="17687"/>
                    </a:cubicBezTo>
                    <a:cubicBezTo>
                      <a:pt x="7686" y="17702"/>
                      <a:pt x="7683" y="17707"/>
                      <a:pt x="7691" y="17718"/>
                    </a:cubicBezTo>
                    <a:cubicBezTo>
                      <a:pt x="7702" y="17732"/>
                      <a:pt x="7714" y="17743"/>
                      <a:pt x="7724" y="17757"/>
                    </a:cubicBezTo>
                    <a:cubicBezTo>
                      <a:pt x="7730" y="17764"/>
                      <a:pt x="7735" y="17771"/>
                      <a:pt x="7741" y="17778"/>
                    </a:cubicBezTo>
                    <a:cubicBezTo>
                      <a:pt x="7750" y="17792"/>
                      <a:pt x="7757" y="17812"/>
                      <a:pt x="7766" y="17827"/>
                    </a:cubicBezTo>
                    <a:cubicBezTo>
                      <a:pt x="7772" y="17835"/>
                      <a:pt x="7780" y="17841"/>
                      <a:pt x="7787" y="17844"/>
                    </a:cubicBezTo>
                    <a:cubicBezTo>
                      <a:pt x="7791" y="17846"/>
                      <a:pt x="7795" y="17846"/>
                      <a:pt x="7799" y="17847"/>
                    </a:cubicBezTo>
                    <a:cubicBezTo>
                      <a:pt x="7803" y="17848"/>
                      <a:pt x="7805" y="17851"/>
                      <a:pt x="7809" y="17854"/>
                    </a:cubicBezTo>
                    <a:cubicBezTo>
                      <a:pt x="7815" y="17858"/>
                      <a:pt x="7822" y="17859"/>
                      <a:pt x="7828" y="17855"/>
                    </a:cubicBezTo>
                    <a:cubicBezTo>
                      <a:pt x="7836" y="17849"/>
                      <a:pt x="7843" y="17847"/>
                      <a:pt x="7847" y="17863"/>
                    </a:cubicBezTo>
                    <a:cubicBezTo>
                      <a:pt x="7850" y="17875"/>
                      <a:pt x="7846" y="17890"/>
                      <a:pt x="7850" y="17901"/>
                    </a:cubicBezTo>
                    <a:cubicBezTo>
                      <a:pt x="7853" y="17914"/>
                      <a:pt x="7865" y="17919"/>
                      <a:pt x="7872" y="17926"/>
                    </a:cubicBezTo>
                    <a:cubicBezTo>
                      <a:pt x="7880" y="17933"/>
                      <a:pt x="7888" y="17943"/>
                      <a:pt x="7895" y="17953"/>
                    </a:cubicBezTo>
                    <a:cubicBezTo>
                      <a:pt x="7902" y="17961"/>
                      <a:pt x="7910" y="17964"/>
                      <a:pt x="7918" y="17970"/>
                    </a:cubicBezTo>
                    <a:cubicBezTo>
                      <a:pt x="7928" y="17976"/>
                      <a:pt x="7933" y="17983"/>
                      <a:pt x="7939" y="17996"/>
                    </a:cubicBezTo>
                    <a:cubicBezTo>
                      <a:pt x="7945" y="18008"/>
                      <a:pt x="7951" y="18016"/>
                      <a:pt x="7958" y="18024"/>
                    </a:cubicBezTo>
                    <a:cubicBezTo>
                      <a:pt x="7965" y="18032"/>
                      <a:pt x="7968" y="18046"/>
                      <a:pt x="7974" y="18056"/>
                    </a:cubicBezTo>
                    <a:cubicBezTo>
                      <a:pt x="7979" y="18064"/>
                      <a:pt x="7983" y="18063"/>
                      <a:pt x="7990" y="18062"/>
                    </a:cubicBezTo>
                    <a:cubicBezTo>
                      <a:pt x="7998" y="18060"/>
                      <a:pt x="8002" y="18066"/>
                      <a:pt x="8006" y="18079"/>
                    </a:cubicBezTo>
                    <a:cubicBezTo>
                      <a:pt x="8011" y="18094"/>
                      <a:pt x="8014" y="18097"/>
                      <a:pt x="8023" y="18097"/>
                    </a:cubicBezTo>
                    <a:cubicBezTo>
                      <a:pt x="8032" y="18097"/>
                      <a:pt x="8040" y="18099"/>
                      <a:pt x="8048" y="18099"/>
                    </a:cubicBezTo>
                    <a:cubicBezTo>
                      <a:pt x="8055" y="18099"/>
                      <a:pt x="8065" y="18104"/>
                      <a:pt x="8071" y="18101"/>
                    </a:cubicBezTo>
                    <a:cubicBezTo>
                      <a:pt x="8078" y="18097"/>
                      <a:pt x="8079" y="18083"/>
                      <a:pt x="8082" y="18073"/>
                    </a:cubicBezTo>
                    <a:cubicBezTo>
                      <a:pt x="8087" y="18055"/>
                      <a:pt x="8095" y="18042"/>
                      <a:pt x="8099" y="18023"/>
                    </a:cubicBezTo>
                    <a:cubicBezTo>
                      <a:pt x="8101" y="18015"/>
                      <a:pt x="8101" y="18009"/>
                      <a:pt x="8104" y="18004"/>
                    </a:cubicBezTo>
                    <a:cubicBezTo>
                      <a:pt x="8107" y="17999"/>
                      <a:pt x="8112" y="17996"/>
                      <a:pt x="8115" y="17991"/>
                    </a:cubicBezTo>
                    <a:cubicBezTo>
                      <a:pt x="8120" y="17982"/>
                      <a:pt x="8124" y="17970"/>
                      <a:pt x="8128" y="17960"/>
                    </a:cubicBezTo>
                    <a:cubicBezTo>
                      <a:pt x="8135" y="17948"/>
                      <a:pt x="8139" y="17931"/>
                      <a:pt x="8146" y="17919"/>
                    </a:cubicBezTo>
                    <a:cubicBezTo>
                      <a:pt x="8150" y="17913"/>
                      <a:pt x="8156" y="17916"/>
                      <a:pt x="8160" y="17910"/>
                    </a:cubicBezTo>
                    <a:cubicBezTo>
                      <a:pt x="8167" y="17898"/>
                      <a:pt x="8164" y="17862"/>
                      <a:pt x="8166" y="17846"/>
                    </a:cubicBezTo>
                    <a:cubicBezTo>
                      <a:pt x="8170" y="17817"/>
                      <a:pt x="8175" y="17794"/>
                      <a:pt x="8185" y="17770"/>
                    </a:cubicBezTo>
                    <a:cubicBezTo>
                      <a:pt x="8192" y="17753"/>
                      <a:pt x="8194" y="17730"/>
                      <a:pt x="8198" y="17710"/>
                    </a:cubicBezTo>
                    <a:cubicBezTo>
                      <a:pt x="8200" y="17698"/>
                      <a:pt x="8200" y="17688"/>
                      <a:pt x="8199" y="17675"/>
                    </a:cubicBezTo>
                    <a:cubicBezTo>
                      <a:pt x="8197" y="17650"/>
                      <a:pt x="8204" y="17632"/>
                      <a:pt x="8210" y="17611"/>
                    </a:cubicBezTo>
                    <a:cubicBezTo>
                      <a:pt x="8214" y="17598"/>
                      <a:pt x="8219" y="17587"/>
                      <a:pt x="8223" y="17575"/>
                    </a:cubicBezTo>
                    <a:cubicBezTo>
                      <a:pt x="8232" y="17551"/>
                      <a:pt x="8230" y="17519"/>
                      <a:pt x="8236" y="17492"/>
                    </a:cubicBezTo>
                    <a:cubicBezTo>
                      <a:pt x="8241" y="17469"/>
                      <a:pt x="8251" y="17454"/>
                      <a:pt x="8262" y="17437"/>
                    </a:cubicBezTo>
                    <a:cubicBezTo>
                      <a:pt x="8272" y="17420"/>
                      <a:pt x="8287" y="17405"/>
                      <a:pt x="8301" y="17408"/>
                    </a:cubicBezTo>
                    <a:cubicBezTo>
                      <a:pt x="8308" y="17410"/>
                      <a:pt x="8311" y="17410"/>
                      <a:pt x="8318" y="17403"/>
                    </a:cubicBezTo>
                    <a:cubicBezTo>
                      <a:pt x="8324" y="17397"/>
                      <a:pt x="8331" y="17388"/>
                      <a:pt x="8338" y="17395"/>
                    </a:cubicBezTo>
                    <a:cubicBezTo>
                      <a:pt x="8343" y="17402"/>
                      <a:pt x="8345" y="17412"/>
                      <a:pt x="8353" y="17407"/>
                    </a:cubicBezTo>
                    <a:cubicBezTo>
                      <a:pt x="8360" y="17403"/>
                      <a:pt x="8365" y="17388"/>
                      <a:pt x="8369" y="17378"/>
                    </a:cubicBezTo>
                    <a:cubicBezTo>
                      <a:pt x="8376" y="17358"/>
                      <a:pt x="8383" y="17325"/>
                      <a:pt x="8397" y="17315"/>
                    </a:cubicBezTo>
                    <a:cubicBezTo>
                      <a:pt x="8415" y="17302"/>
                      <a:pt x="8430" y="17341"/>
                      <a:pt x="8442" y="17358"/>
                    </a:cubicBezTo>
                    <a:cubicBezTo>
                      <a:pt x="8451" y="17373"/>
                      <a:pt x="8464" y="17380"/>
                      <a:pt x="8478" y="17376"/>
                    </a:cubicBezTo>
                    <a:cubicBezTo>
                      <a:pt x="8484" y="17374"/>
                      <a:pt x="8490" y="17369"/>
                      <a:pt x="8497" y="17368"/>
                    </a:cubicBezTo>
                    <a:cubicBezTo>
                      <a:pt x="8508" y="17365"/>
                      <a:pt x="8519" y="17379"/>
                      <a:pt x="8529" y="17388"/>
                    </a:cubicBezTo>
                    <a:cubicBezTo>
                      <a:pt x="8536" y="17394"/>
                      <a:pt x="8547" y="17394"/>
                      <a:pt x="8555" y="17392"/>
                    </a:cubicBezTo>
                    <a:cubicBezTo>
                      <a:pt x="8566" y="17390"/>
                      <a:pt x="8576" y="17392"/>
                      <a:pt x="8587" y="17390"/>
                    </a:cubicBezTo>
                    <a:cubicBezTo>
                      <a:pt x="8595" y="17389"/>
                      <a:pt x="8604" y="17386"/>
                      <a:pt x="8612" y="17389"/>
                    </a:cubicBezTo>
                    <a:cubicBezTo>
                      <a:pt x="8620" y="17391"/>
                      <a:pt x="8627" y="17394"/>
                      <a:pt x="8636" y="17396"/>
                    </a:cubicBezTo>
                    <a:cubicBezTo>
                      <a:pt x="8649" y="17398"/>
                      <a:pt x="8663" y="17397"/>
                      <a:pt x="8676" y="17392"/>
                    </a:cubicBezTo>
                    <a:cubicBezTo>
                      <a:pt x="8690" y="17386"/>
                      <a:pt x="8707" y="17382"/>
                      <a:pt x="8719" y="17402"/>
                    </a:cubicBezTo>
                    <a:cubicBezTo>
                      <a:pt x="8724" y="17410"/>
                      <a:pt x="8731" y="17424"/>
                      <a:pt x="8733" y="17435"/>
                    </a:cubicBezTo>
                    <a:cubicBezTo>
                      <a:pt x="8736" y="17447"/>
                      <a:pt x="8736" y="17459"/>
                      <a:pt x="8739" y="17471"/>
                    </a:cubicBezTo>
                    <a:cubicBezTo>
                      <a:pt x="8742" y="17483"/>
                      <a:pt x="8748" y="17494"/>
                      <a:pt x="8749" y="17506"/>
                    </a:cubicBezTo>
                    <a:cubicBezTo>
                      <a:pt x="8750" y="17515"/>
                      <a:pt x="8747" y="17524"/>
                      <a:pt x="8749" y="17533"/>
                    </a:cubicBezTo>
                    <a:cubicBezTo>
                      <a:pt x="8751" y="17545"/>
                      <a:pt x="8760" y="17546"/>
                      <a:pt x="8767" y="17546"/>
                    </a:cubicBezTo>
                    <a:cubicBezTo>
                      <a:pt x="8774" y="17545"/>
                      <a:pt x="8776" y="17538"/>
                      <a:pt x="8782" y="17533"/>
                    </a:cubicBezTo>
                    <a:cubicBezTo>
                      <a:pt x="8785" y="17530"/>
                      <a:pt x="8787" y="17530"/>
                      <a:pt x="8790" y="17529"/>
                    </a:cubicBezTo>
                    <a:cubicBezTo>
                      <a:pt x="8796" y="17527"/>
                      <a:pt x="8793" y="17523"/>
                      <a:pt x="8796" y="17531"/>
                    </a:cubicBezTo>
                    <a:cubicBezTo>
                      <a:pt x="8806" y="17559"/>
                      <a:pt x="8791" y="17601"/>
                      <a:pt x="8810" y="17621"/>
                    </a:cubicBezTo>
                    <a:cubicBezTo>
                      <a:pt x="8816" y="17627"/>
                      <a:pt x="8824" y="17631"/>
                      <a:pt x="8829" y="17639"/>
                    </a:cubicBezTo>
                    <a:cubicBezTo>
                      <a:pt x="8835" y="17652"/>
                      <a:pt x="8834" y="17659"/>
                      <a:pt x="8845" y="17663"/>
                    </a:cubicBezTo>
                    <a:cubicBezTo>
                      <a:pt x="8853" y="17665"/>
                      <a:pt x="8864" y="17659"/>
                      <a:pt x="8868" y="17671"/>
                    </a:cubicBezTo>
                    <a:cubicBezTo>
                      <a:pt x="8871" y="17683"/>
                      <a:pt x="8871" y="17700"/>
                      <a:pt x="8871" y="17713"/>
                    </a:cubicBezTo>
                    <a:cubicBezTo>
                      <a:pt x="8872" y="17724"/>
                      <a:pt x="8870" y="17737"/>
                      <a:pt x="8874" y="17747"/>
                    </a:cubicBezTo>
                    <a:cubicBezTo>
                      <a:pt x="8876" y="17751"/>
                      <a:pt x="8880" y="17754"/>
                      <a:pt x="8882" y="17759"/>
                    </a:cubicBezTo>
                    <a:cubicBezTo>
                      <a:pt x="8885" y="17764"/>
                      <a:pt x="8887" y="17771"/>
                      <a:pt x="8890" y="17776"/>
                    </a:cubicBezTo>
                    <a:cubicBezTo>
                      <a:pt x="8897" y="17789"/>
                      <a:pt x="8908" y="17792"/>
                      <a:pt x="8918" y="17800"/>
                    </a:cubicBezTo>
                    <a:cubicBezTo>
                      <a:pt x="8927" y="17808"/>
                      <a:pt x="8934" y="17821"/>
                      <a:pt x="8940" y="17835"/>
                    </a:cubicBezTo>
                    <a:cubicBezTo>
                      <a:pt x="8944" y="17846"/>
                      <a:pt x="8948" y="17857"/>
                      <a:pt x="8953" y="17867"/>
                    </a:cubicBezTo>
                    <a:cubicBezTo>
                      <a:pt x="8962" y="17888"/>
                      <a:pt x="8964" y="17915"/>
                      <a:pt x="8978" y="17931"/>
                    </a:cubicBezTo>
                    <a:cubicBezTo>
                      <a:pt x="8985" y="17940"/>
                      <a:pt x="8989" y="17946"/>
                      <a:pt x="8993" y="17959"/>
                    </a:cubicBezTo>
                    <a:cubicBezTo>
                      <a:pt x="9002" y="17982"/>
                      <a:pt x="9005" y="18007"/>
                      <a:pt x="9010" y="18033"/>
                    </a:cubicBezTo>
                    <a:cubicBezTo>
                      <a:pt x="9015" y="18060"/>
                      <a:pt x="9019" y="18089"/>
                      <a:pt x="9020" y="18118"/>
                    </a:cubicBezTo>
                    <a:cubicBezTo>
                      <a:pt x="9021" y="18133"/>
                      <a:pt x="9020" y="18149"/>
                      <a:pt x="9021" y="18164"/>
                    </a:cubicBezTo>
                    <a:cubicBezTo>
                      <a:pt x="9022" y="18179"/>
                      <a:pt x="9027" y="18192"/>
                      <a:pt x="9031" y="18205"/>
                    </a:cubicBezTo>
                    <a:cubicBezTo>
                      <a:pt x="9035" y="18218"/>
                      <a:pt x="9038" y="18232"/>
                      <a:pt x="9043" y="18245"/>
                    </a:cubicBezTo>
                    <a:cubicBezTo>
                      <a:pt x="9049" y="18261"/>
                      <a:pt x="9055" y="18275"/>
                      <a:pt x="9061" y="18292"/>
                    </a:cubicBezTo>
                    <a:cubicBezTo>
                      <a:pt x="9065" y="18308"/>
                      <a:pt x="9068" y="18325"/>
                      <a:pt x="9073" y="18341"/>
                    </a:cubicBezTo>
                    <a:cubicBezTo>
                      <a:pt x="9079" y="18361"/>
                      <a:pt x="9081" y="18383"/>
                      <a:pt x="9086" y="18404"/>
                    </a:cubicBezTo>
                    <a:cubicBezTo>
                      <a:pt x="9091" y="18426"/>
                      <a:pt x="9100" y="18444"/>
                      <a:pt x="9106" y="18465"/>
                    </a:cubicBezTo>
                    <a:cubicBezTo>
                      <a:pt x="9113" y="18491"/>
                      <a:pt x="9115" y="18520"/>
                      <a:pt x="9121" y="18548"/>
                    </a:cubicBezTo>
                    <a:cubicBezTo>
                      <a:pt x="9127" y="18576"/>
                      <a:pt x="9134" y="18603"/>
                      <a:pt x="9136" y="18632"/>
                    </a:cubicBezTo>
                    <a:cubicBezTo>
                      <a:pt x="9137" y="18648"/>
                      <a:pt x="9140" y="18651"/>
                      <a:pt x="9145" y="18664"/>
                    </a:cubicBezTo>
                    <a:cubicBezTo>
                      <a:pt x="9149" y="18677"/>
                      <a:pt x="9148" y="18694"/>
                      <a:pt x="9149" y="18708"/>
                    </a:cubicBezTo>
                    <a:cubicBezTo>
                      <a:pt x="9151" y="18722"/>
                      <a:pt x="9154" y="18740"/>
                      <a:pt x="9158" y="18753"/>
                    </a:cubicBezTo>
                    <a:cubicBezTo>
                      <a:pt x="9163" y="18769"/>
                      <a:pt x="9174" y="18777"/>
                      <a:pt x="9181" y="18790"/>
                    </a:cubicBezTo>
                    <a:cubicBezTo>
                      <a:pt x="9188" y="18804"/>
                      <a:pt x="9191" y="18810"/>
                      <a:pt x="9201" y="18818"/>
                    </a:cubicBezTo>
                    <a:cubicBezTo>
                      <a:pt x="9210" y="18824"/>
                      <a:pt x="9219" y="18827"/>
                      <a:pt x="9226" y="18836"/>
                    </a:cubicBezTo>
                    <a:cubicBezTo>
                      <a:pt x="9241" y="18852"/>
                      <a:pt x="9240" y="18886"/>
                      <a:pt x="9246" y="18913"/>
                    </a:cubicBezTo>
                    <a:cubicBezTo>
                      <a:pt x="9250" y="18933"/>
                      <a:pt x="9256" y="18952"/>
                      <a:pt x="9262" y="18971"/>
                    </a:cubicBezTo>
                    <a:cubicBezTo>
                      <a:pt x="9263" y="18975"/>
                      <a:pt x="9264" y="18986"/>
                      <a:pt x="9267" y="18989"/>
                    </a:cubicBezTo>
                    <a:cubicBezTo>
                      <a:pt x="9271" y="18994"/>
                      <a:pt x="9273" y="18990"/>
                      <a:pt x="9277" y="18993"/>
                    </a:cubicBezTo>
                    <a:cubicBezTo>
                      <a:pt x="9291" y="19001"/>
                      <a:pt x="9293" y="19050"/>
                      <a:pt x="9299" y="19072"/>
                    </a:cubicBezTo>
                    <a:cubicBezTo>
                      <a:pt x="9304" y="19087"/>
                      <a:pt x="9308" y="19101"/>
                      <a:pt x="9313" y="19116"/>
                    </a:cubicBezTo>
                    <a:cubicBezTo>
                      <a:pt x="9323" y="19143"/>
                      <a:pt x="9309" y="19169"/>
                      <a:pt x="9325" y="19194"/>
                    </a:cubicBezTo>
                    <a:cubicBezTo>
                      <a:pt x="9333" y="19205"/>
                      <a:pt x="9338" y="19221"/>
                      <a:pt x="9346" y="19232"/>
                    </a:cubicBezTo>
                    <a:cubicBezTo>
                      <a:pt x="9361" y="19253"/>
                      <a:pt x="9379" y="19270"/>
                      <a:pt x="9396" y="19289"/>
                    </a:cubicBezTo>
                    <a:cubicBezTo>
                      <a:pt x="9403" y="19298"/>
                      <a:pt x="9409" y="19307"/>
                      <a:pt x="9416" y="19316"/>
                    </a:cubicBezTo>
                    <a:cubicBezTo>
                      <a:pt x="9423" y="19324"/>
                      <a:pt x="9432" y="19329"/>
                      <a:pt x="9436" y="19341"/>
                    </a:cubicBezTo>
                    <a:cubicBezTo>
                      <a:pt x="9444" y="19362"/>
                      <a:pt x="9445" y="19402"/>
                      <a:pt x="9446" y="19427"/>
                    </a:cubicBezTo>
                    <a:cubicBezTo>
                      <a:pt x="9446" y="19450"/>
                      <a:pt x="9448" y="19472"/>
                      <a:pt x="9448" y="19496"/>
                    </a:cubicBezTo>
                    <a:cubicBezTo>
                      <a:pt x="9448" y="19514"/>
                      <a:pt x="9450" y="19541"/>
                      <a:pt x="9447" y="19558"/>
                    </a:cubicBezTo>
                    <a:cubicBezTo>
                      <a:pt x="9442" y="19579"/>
                      <a:pt x="9434" y="19592"/>
                      <a:pt x="9447" y="19609"/>
                    </a:cubicBezTo>
                    <a:cubicBezTo>
                      <a:pt x="9451" y="19616"/>
                      <a:pt x="9456" y="19619"/>
                      <a:pt x="9459" y="19629"/>
                    </a:cubicBezTo>
                    <a:cubicBezTo>
                      <a:pt x="9469" y="19665"/>
                      <a:pt x="9462" y="19716"/>
                      <a:pt x="9461" y="19755"/>
                    </a:cubicBezTo>
                    <a:cubicBezTo>
                      <a:pt x="9460" y="19770"/>
                      <a:pt x="9459" y="19786"/>
                      <a:pt x="9461" y="19801"/>
                    </a:cubicBezTo>
                    <a:cubicBezTo>
                      <a:pt x="9463" y="19815"/>
                      <a:pt x="9469" y="19824"/>
                      <a:pt x="9473" y="19836"/>
                    </a:cubicBezTo>
                    <a:cubicBezTo>
                      <a:pt x="9477" y="19850"/>
                      <a:pt x="9474" y="19864"/>
                      <a:pt x="9476" y="19879"/>
                    </a:cubicBezTo>
                    <a:cubicBezTo>
                      <a:pt x="9478" y="19893"/>
                      <a:pt x="9485" y="19905"/>
                      <a:pt x="9489" y="19916"/>
                    </a:cubicBezTo>
                    <a:cubicBezTo>
                      <a:pt x="9495" y="19933"/>
                      <a:pt x="9502" y="19953"/>
                      <a:pt x="9509" y="19967"/>
                    </a:cubicBezTo>
                    <a:cubicBezTo>
                      <a:pt x="9516" y="19980"/>
                      <a:pt x="9525" y="19990"/>
                      <a:pt x="9533" y="20002"/>
                    </a:cubicBezTo>
                    <a:cubicBezTo>
                      <a:pt x="9550" y="20031"/>
                      <a:pt x="9548" y="20080"/>
                      <a:pt x="9554" y="20118"/>
                    </a:cubicBezTo>
                    <a:cubicBezTo>
                      <a:pt x="9558" y="20138"/>
                      <a:pt x="9562" y="20155"/>
                      <a:pt x="9563" y="20177"/>
                    </a:cubicBezTo>
                    <a:cubicBezTo>
                      <a:pt x="9564" y="20199"/>
                      <a:pt x="9562" y="20223"/>
                      <a:pt x="9565" y="20246"/>
                    </a:cubicBezTo>
                    <a:cubicBezTo>
                      <a:pt x="9568" y="20270"/>
                      <a:pt x="9580" y="20289"/>
                      <a:pt x="9585" y="20312"/>
                    </a:cubicBezTo>
                    <a:cubicBezTo>
                      <a:pt x="9588" y="20327"/>
                      <a:pt x="9589" y="20343"/>
                      <a:pt x="9590" y="20357"/>
                    </a:cubicBezTo>
                    <a:cubicBezTo>
                      <a:pt x="9593" y="20378"/>
                      <a:pt x="9593" y="20386"/>
                      <a:pt x="9603" y="20399"/>
                    </a:cubicBezTo>
                    <a:cubicBezTo>
                      <a:pt x="9616" y="20415"/>
                      <a:pt x="9630" y="20423"/>
                      <a:pt x="9647" y="20423"/>
                    </a:cubicBezTo>
                    <a:cubicBezTo>
                      <a:pt x="9655" y="20423"/>
                      <a:pt x="9666" y="20419"/>
                      <a:pt x="9674" y="20423"/>
                    </a:cubicBezTo>
                    <a:cubicBezTo>
                      <a:pt x="9682" y="20426"/>
                      <a:pt x="9688" y="20438"/>
                      <a:pt x="9696" y="20442"/>
                    </a:cubicBezTo>
                    <a:cubicBezTo>
                      <a:pt x="9705" y="20447"/>
                      <a:pt x="9715" y="20446"/>
                      <a:pt x="9722" y="20456"/>
                    </a:cubicBezTo>
                    <a:cubicBezTo>
                      <a:pt x="9728" y="20465"/>
                      <a:pt x="9737" y="20483"/>
                      <a:pt x="9740" y="20494"/>
                    </a:cubicBezTo>
                    <a:cubicBezTo>
                      <a:pt x="9745" y="20508"/>
                      <a:pt x="9745" y="20520"/>
                      <a:pt x="9753" y="20530"/>
                    </a:cubicBezTo>
                    <a:cubicBezTo>
                      <a:pt x="9760" y="20538"/>
                      <a:pt x="9769" y="20543"/>
                      <a:pt x="9777" y="20542"/>
                    </a:cubicBezTo>
                    <a:cubicBezTo>
                      <a:pt x="9785" y="20541"/>
                      <a:pt x="9791" y="20532"/>
                      <a:pt x="9799" y="20531"/>
                    </a:cubicBezTo>
                    <a:cubicBezTo>
                      <a:pt x="9809" y="20530"/>
                      <a:pt x="9817" y="20545"/>
                      <a:pt x="9823" y="20555"/>
                    </a:cubicBezTo>
                    <a:cubicBezTo>
                      <a:pt x="9830" y="20565"/>
                      <a:pt x="9835" y="20572"/>
                      <a:pt x="9842" y="20579"/>
                    </a:cubicBezTo>
                    <a:cubicBezTo>
                      <a:pt x="9851" y="20588"/>
                      <a:pt x="9853" y="20601"/>
                      <a:pt x="9860" y="20611"/>
                    </a:cubicBezTo>
                    <a:cubicBezTo>
                      <a:pt x="9867" y="20621"/>
                      <a:pt x="9877" y="20627"/>
                      <a:pt x="9885" y="20636"/>
                    </a:cubicBezTo>
                    <a:cubicBezTo>
                      <a:pt x="9891" y="20645"/>
                      <a:pt x="9899" y="20656"/>
                      <a:pt x="9907" y="20662"/>
                    </a:cubicBezTo>
                    <a:cubicBezTo>
                      <a:pt x="9923" y="20675"/>
                      <a:pt x="9943" y="20688"/>
                      <a:pt x="9960" y="20694"/>
                    </a:cubicBezTo>
                    <a:cubicBezTo>
                      <a:pt x="9977" y="20700"/>
                      <a:pt x="9995" y="20701"/>
                      <a:pt x="10012" y="20701"/>
                    </a:cubicBezTo>
                    <a:cubicBezTo>
                      <a:pt x="10028" y="20701"/>
                      <a:pt x="10046" y="20705"/>
                      <a:pt x="10061" y="20699"/>
                    </a:cubicBezTo>
                    <a:cubicBezTo>
                      <a:pt x="10070" y="20696"/>
                      <a:pt x="10078" y="20688"/>
                      <a:pt x="10088" y="20693"/>
                    </a:cubicBezTo>
                    <a:cubicBezTo>
                      <a:pt x="10096" y="20697"/>
                      <a:pt x="10103" y="20712"/>
                      <a:pt x="10110" y="20720"/>
                    </a:cubicBezTo>
                    <a:cubicBezTo>
                      <a:pt x="10122" y="20732"/>
                      <a:pt x="10136" y="20748"/>
                      <a:pt x="10146" y="20763"/>
                    </a:cubicBezTo>
                    <a:cubicBezTo>
                      <a:pt x="10161" y="20785"/>
                      <a:pt x="10169" y="20817"/>
                      <a:pt x="10181" y="20841"/>
                    </a:cubicBezTo>
                    <a:cubicBezTo>
                      <a:pt x="10191" y="20859"/>
                      <a:pt x="10211" y="20865"/>
                      <a:pt x="10225" y="20856"/>
                    </a:cubicBezTo>
                    <a:cubicBezTo>
                      <a:pt x="10233" y="20850"/>
                      <a:pt x="10236" y="20837"/>
                      <a:pt x="10244" y="20830"/>
                    </a:cubicBezTo>
                    <a:cubicBezTo>
                      <a:pt x="10251" y="20822"/>
                      <a:pt x="10261" y="20820"/>
                      <a:pt x="10269" y="20815"/>
                    </a:cubicBezTo>
                    <a:cubicBezTo>
                      <a:pt x="10286" y="20804"/>
                      <a:pt x="10287" y="20775"/>
                      <a:pt x="10290" y="20748"/>
                    </a:cubicBezTo>
                    <a:cubicBezTo>
                      <a:pt x="10297" y="20686"/>
                      <a:pt x="10257" y="20653"/>
                      <a:pt x="10252" y="20595"/>
                    </a:cubicBezTo>
                    <a:cubicBezTo>
                      <a:pt x="10250" y="20564"/>
                      <a:pt x="10252" y="20535"/>
                      <a:pt x="10247" y="20506"/>
                    </a:cubicBezTo>
                    <a:cubicBezTo>
                      <a:pt x="10242" y="20480"/>
                      <a:pt x="10239" y="20450"/>
                      <a:pt x="10228" y="20432"/>
                    </a:cubicBezTo>
                    <a:cubicBezTo>
                      <a:pt x="10215" y="20411"/>
                      <a:pt x="10204" y="20391"/>
                      <a:pt x="10205" y="20360"/>
                    </a:cubicBezTo>
                    <a:cubicBezTo>
                      <a:pt x="10206" y="20332"/>
                      <a:pt x="10214" y="20310"/>
                      <a:pt x="10216" y="20282"/>
                    </a:cubicBezTo>
                    <a:cubicBezTo>
                      <a:pt x="10218" y="20257"/>
                      <a:pt x="10219" y="20218"/>
                      <a:pt x="10214" y="20194"/>
                    </a:cubicBezTo>
                    <a:cubicBezTo>
                      <a:pt x="10211" y="20181"/>
                      <a:pt x="10206" y="20169"/>
                      <a:pt x="10203" y="20156"/>
                    </a:cubicBezTo>
                    <a:cubicBezTo>
                      <a:pt x="10200" y="20140"/>
                      <a:pt x="10200" y="20124"/>
                      <a:pt x="10196" y="20108"/>
                    </a:cubicBezTo>
                    <a:cubicBezTo>
                      <a:pt x="10193" y="20093"/>
                      <a:pt x="10191" y="20078"/>
                      <a:pt x="10187" y="20065"/>
                    </a:cubicBezTo>
                    <a:cubicBezTo>
                      <a:pt x="10183" y="20052"/>
                      <a:pt x="10177" y="20048"/>
                      <a:pt x="10171" y="20038"/>
                    </a:cubicBezTo>
                    <a:cubicBezTo>
                      <a:pt x="10165" y="20028"/>
                      <a:pt x="10160" y="20014"/>
                      <a:pt x="10158" y="20000"/>
                    </a:cubicBezTo>
                    <a:cubicBezTo>
                      <a:pt x="10156" y="19982"/>
                      <a:pt x="10161" y="19975"/>
                      <a:pt x="10165" y="19962"/>
                    </a:cubicBezTo>
                    <a:cubicBezTo>
                      <a:pt x="10173" y="19937"/>
                      <a:pt x="10161" y="19921"/>
                      <a:pt x="10156" y="19898"/>
                    </a:cubicBezTo>
                    <a:cubicBezTo>
                      <a:pt x="10151" y="19869"/>
                      <a:pt x="10162" y="19864"/>
                      <a:pt x="10171" y="19841"/>
                    </a:cubicBezTo>
                    <a:cubicBezTo>
                      <a:pt x="10178" y="19822"/>
                      <a:pt x="10182" y="19803"/>
                      <a:pt x="10187" y="19782"/>
                    </a:cubicBezTo>
                    <a:cubicBezTo>
                      <a:pt x="10192" y="19762"/>
                      <a:pt x="10193" y="19743"/>
                      <a:pt x="10197" y="19723"/>
                    </a:cubicBezTo>
                    <a:cubicBezTo>
                      <a:pt x="10200" y="19702"/>
                      <a:pt x="10205" y="19687"/>
                      <a:pt x="10204" y="19664"/>
                    </a:cubicBezTo>
                    <a:cubicBezTo>
                      <a:pt x="10197" y="19662"/>
                      <a:pt x="10187" y="19654"/>
                      <a:pt x="10179" y="19657"/>
                    </a:cubicBezTo>
                    <a:cubicBezTo>
                      <a:pt x="10171" y="19661"/>
                      <a:pt x="10169" y="19672"/>
                      <a:pt x="10159" y="19670"/>
                    </a:cubicBezTo>
                    <a:cubicBezTo>
                      <a:pt x="10143" y="19668"/>
                      <a:pt x="10135" y="19634"/>
                      <a:pt x="10119" y="19641"/>
                    </a:cubicBezTo>
                    <a:cubicBezTo>
                      <a:pt x="10111" y="19644"/>
                      <a:pt x="10106" y="19655"/>
                      <a:pt x="10097" y="19651"/>
                    </a:cubicBezTo>
                    <a:cubicBezTo>
                      <a:pt x="10090" y="19648"/>
                      <a:pt x="10085" y="19635"/>
                      <a:pt x="10089" y="19621"/>
                    </a:cubicBezTo>
                    <a:cubicBezTo>
                      <a:pt x="10093" y="19609"/>
                      <a:pt x="10102" y="19607"/>
                      <a:pt x="10107" y="19598"/>
                    </a:cubicBezTo>
                    <a:cubicBezTo>
                      <a:pt x="10111" y="19589"/>
                      <a:pt x="10112" y="19574"/>
                      <a:pt x="10110" y="19562"/>
                    </a:cubicBezTo>
                    <a:cubicBezTo>
                      <a:pt x="10108" y="19548"/>
                      <a:pt x="10102" y="19534"/>
                      <a:pt x="10100" y="19520"/>
                    </a:cubicBezTo>
                    <a:cubicBezTo>
                      <a:pt x="10097" y="19504"/>
                      <a:pt x="10095" y="19485"/>
                      <a:pt x="10094" y="19469"/>
                    </a:cubicBezTo>
                    <a:cubicBezTo>
                      <a:pt x="10104" y="19465"/>
                      <a:pt x="10116" y="19507"/>
                      <a:pt x="10123" y="19517"/>
                    </a:cubicBezTo>
                    <a:cubicBezTo>
                      <a:pt x="10128" y="19525"/>
                      <a:pt x="10134" y="19535"/>
                      <a:pt x="10142" y="19539"/>
                    </a:cubicBezTo>
                    <a:cubicBezTo>
                      <a:pt x="10152" y="19543"/>
                      <a:pt x="10152" y="19534"/>
                      <a:pt x="10158" y="19523"/>
                    </a:cubicBezTo>
                    <a:cubicBezTo>
                      <a:pt x="10166" y="19506"/>
                      <a:pt x="10179" y="19493"/>
                      <a:pt x="10193" y="19493"/>
                    </a:cubicBezTo>
                    <a:cubicBezTo>
                      <a:pt x="10202" y="19492"/>
                      <a:pt x="10203" y="19495"/>
                      <a:pt x="10209" y="19505"/>
                    </a:cubicBezTo>
                    <a:cubicBezTo>
                      <a:pt x="10213" y="19513"/>
                      <a:pt x="10215" y="19521"/>
                      <a:pt x="10223" y="19518"/>
                    </a:cubicBezTo>
                    <a:cubicBezTo>
                      <a:pt x="10223" y="19501"/>
                      <a:pt x="10222" y="19487"/>
                      <a:pt x="10218" y="19472"/>
                    </a:cubicBezTo>
                    <a:cubicBezTo>
                      <a:pt x="10213" y="19455"/>
                      <a:pt x="10205" y="19441"/>
                      <a:pt x="10203" y="19422"/>
                    </a:cubicBezTo>
                    <a:cubicBezTo>
                      <a:pt x="10200" y="19397"/>
                      <a:pt x="10212" y="19390"/>
                      <a:pt x="10224" y="19384"/>
                    </a:cubicBezTo>
                    <a:cubicBezTo>
                      <a:pt x="10239" y="19378"/>
                      <a:pt x="10246" y="19374"/>
                      <a:pt x="10252" y="19349"/>
                    </a:cubicBezTo>
                    <a:cubicBezTo>
                      <a:pt x="10255" y="19335"/>
                      <a:pt x="10260" y="19327"/>
                      <a:pt x="10264" y="19314"/>
                    </a:cubicBezTo>
                    <a:cubicBezTo>
                      <a:pt x="10271" y="19293"/>
                      <a:pt x="10277" y="19261"/>
                      <a:pt x="10267" y="19240"/>
                    </a:cubicBezTo>
                    <a:cubicBezTo>
                      <a:pt x="10255" y="19215"/>
                      <a:pt x="10238" y="19200"/>
                      <a:pt x="10223" y="19181"/>
                    </a:cubicBezTo>
                    <a:cubicBezTo>
                      <a:pt x="10208" y="19163"/>
                      <a:pt x="10184" y="19163"/>
                      <a:pt x="10177" y="19132"/>
                    </a:cubicBezTo>
                    <a:cubicBezTo>
                      <a:pt x="10168" y="19093"/>
                      <a:pt x="10197" y="19092"/>
                      <a:pt x="10212" y="19085"/>
                    </a:cubicBezTo>
                    <a:cubicBezTo>
                      <a:pt x="10228" y="19079"/>
                      <a:pt x="10247" y="19067"/>
                      <a:pt x="10264" y="19071"/>
                    </a:cubicBezTo>
                    <a:cubicBezTo>
                      <a:pt x="10280" y="19075"/>
                      <a:pt x="10281" y="19105"/>
                      <a:pt x="10296" y="19109"/>
                    </a:cubicBezTo>
                    <a:cubicBezTo>
                      <a:pt x="10305" y="19112"/>
                      <a:pt x="10310" y="19102"/>
                      <a:pt x="10316" y="19092"/>
                    </a:cubicBezTo>
                    <a:cubicBezTo>
                      <a:pt x="10320" y="19085"/>
                      <a:pt x="10324" y="19080"/>
                      <a:pt x="10328" y="19073"/>
                    </a:cubicBezTo>
                    <a:cubicBezTo>
                      <a:pt x="10336" y="19059"/>
                      <a:pt x="10336" y="19032"/>
                      <a:pt x="10337" y="19015"/>
                    </a:cubicBezTo>
                    <a:cubicBezTo>
                      <a:pt x="10337" y="18996"/>
                      <a:pt x="10331" y="18994"/>
                      <a:pt x="10323" y="18982"/>
                    </a:cubicBezTo>
                    <a:cubicBezTo>
                      <a:pt x="10317" y="18972"/>
                      <a:pt x="10311" y="18957"/>
                      <a:pt x="10306" y="18944"/>
                    </a:cubicBezTo>
                    <a:cubicBezTo>
                      <a:pt x="10297" y="18923"/>
                      <a:pt x="10291" y="18883"/>
                      <a:pt x="10302" y="18862"/>
                    </a:cubicBezTo>
                    <a:cubicBezTo>
                      <a:pt x="10313" y="18839"/>
                      <a:pt x="10335" y="18835"/>
                      <a:pt x="10349" y="18816"/>
                    </a:cubicBezTo>
                    <a:cubicBezTo>
                      <a:pt x="10358" y="18803"/>
                      <a:pt x="10369" y="18792"/>
                      <a:pt x="10378" y="18777"/>
                    </a:cubicBezTo>
                    <a:cubicBezTo>
                      <a:pt x="10385" y="18765"/>
                      <a:pt x="10389" y="18751"/>
                      <a:pt x="10400" y="18752"/>
                    </a:cubicBezTo>
                    <a:cubicBezTo>
                      <a:pt x="10413" y="18753"/>
                      <a:pt x="10410" y="18768"/>
                      <a:pt x="10416" y="18780"/>
                    </a:cubicBezTo>
                    <a:cubicBezTo>
                      <a:pt x="10421" y="18790"/>
                      <a:pt x="10429" y="18788"/>
                      <a:pt x="10435" y="18780"/>
                    </a:cubicBezTo>
                    <a:cubicBezTo>
                      <a:pt x="10450" y="18761"/>
                      <a:pt x="10459" y="18726"/>
                      <a:pt x="10454" y="18697"/>
                    </a:cubicBezTo>
                    <a:cubicBezTo>
                      <a:pt x="10451" y="18680"/>
                      <a:pt x="10447" y="18668"/>
                      <a:pt x="10439" y="18658"/>
                    </a:cubicBezTo>
                    <a:cubicBezTo>
                      <a:pt x="10432" y="18648"/>
                      <a:pt x="10426" y="18641"/>
                      <a:pt x="10424" y="18625"/>
                    </a:cubicBezTo>
                    <a:cubicBezTo>
                      <a:pt x="10421" y="18594"/>
                      <a:pt x="10448" y="18574"/>
                      <a:pt x="10461" y="18563"/>
                    </a:cubicBezTo>
                    <a:cubicBezTo>
                      <a:pt x="10470" y="18555"/>
                      <a:pt x="10470" y="18558"/>
                      <a:pt x="10472" y="18570"/>
                    </a:cubicBezTo>
                    <a:cubicBezTo>
                      <a:pt x="10475" y="18583"/>
                      <a:pt x="10473" y="18600"/>
                      <a:pt x="10476" y="18612"/>
                    </a:cubicBezTo>
                    <a:cubicBezTo>
                      <a:pt x="10479" y="18622"/>
                      <a:pt x="10486" y="18633"/>
                      <a:pt x="10490" y="18641"/>
                    </a:cubicBezTo>
                    <a:cubicBezTo>
                      <a:pt x="10497" y="18656"/>
                      <a:pt x="10501" y="18660"/>
                      <a:pt x="10513" y="18657"/>
                    </a:cubicBezTo>
                    <a:cubicBezTo>
                      <a:pt x="10522" y="18655"/>
                      <a:pt x="10530" y="18647"/>
                      <a:pt x="10538" y="18642"/>
                    </a:cubicBezTo>
                    <a:cubicBezTo>
                      <a:pt x="10545" y="18638"/>
                      <a:pt x="10554" y="18636"/>
                      <a:pt x="10562" y="18633"/>
                    </a:cubicBezTo>
                    <a:cubicBezTo>
                      <a:pt x="10569" y="18631"/>
                      <a:pt x="10581" y="18629"/>
                      <a:pt x="10581" y="18612"/>
                    </a:cubicBezTo>
                    <a:cubicBezTo>
                      <a:pt x="10581" y="18596"/>
                      <a:pt x="10564" y="18582"/>
                      <a:pt x="10557" y="18574"/>
                    </a:cubicBezTo>
                    <a:cubicBezTo>
                      <a:pt x="10538" y="18554"/>
                      <a:pt x="10528" y="18541"/>
                      <a:pt x="10534" y="18503"/>
                    </a:cubicBezTo>
                    <a:cubicBezTo>
                      <a:pt x="10539" y="18470"/>
                      <a:pt x="10518" y="18444"/>
                      <a:pt x="10507" y="18416"/>
                    </a:cubicBezTo>
                    <a:cubicBezTo>
                      <a:pt x="10503" y="18403"/>
                      <a:pt x="10487" y="18383"/>
                      <a:pt x="10490" y="18365"/>
                    </a:cubicBezTo>
                    <a:cubicBezTo>
                      <a:pt x="10492" y="18349"/>
                      <a:pt x="10509" y="18347"/>
                      <a:pt x="10518" y="18342"/>
                    </a:cubicBezTo>
                    <a:cubicBezTo>
                      <a:pt x="10526" y="18337"/>
                      <a:pt x="10537" y="18321"/>
                      <a:pt x="10544" y="18331"/>
                    </a:cubicBezTo>
                    <a:cubicBezTo>
                      <a:pt x="10548" y="18338"/>
                      <a:pt x="10551" y="18363"/>
                      <a:pt x="10554" y="18373"/>
                    </a:cubicBezTo>
                    <a:cubicBezTo>
                      <a:pt x="10556" y="18382"/>
                      <a:pt x="10560" y="18404"/>
                      <a:pt x="10567" y="18408"/>
                    </a:cubicBezTo>
                    <a:cubicBezTo>
                      <a:pt x="10579" y="18414"/>
                      <a:pt x="10574" y="18380"/>
                      <a:pt x="10572" y="18369"/>
                    </a:cubicBezTo>
                    <a:cubicBezTo>
                      <a:pt x="10570" y="18349"/>
                      <a:pt x="10561" y="18278"/>
                      <a:pt x="10585" y="18289"/>
                    </a:cubicBezTo>
                    <a:cubicBezTo>
                      <a:pt x="10592" y="18293"/>
                      <a:pt x="10600" y="18309"/>
                      <a:pt x="10606" y="18316"/>
                    </a:cubicBezTo>
                    <a:cubicBezTo>
                      <a:pt x="10616" y="18326"/>
                      <a:pt x="10622" y="18331"/>
                      <a:pt x="10627" y="18349"/>
                    </a:cubicBezTo>
                    <a:cubicBezTo>
                      <a:pt x="10630" y="18359"/>
                      <a:pt x="10630" y="18378"/>
                      <a:pt x="10636" y="18384"/>
                    </a:cubicBezTo>
                    <a:cubicBezTo>
                      <a:pt x="10646" y="18393"/>
                      <a:pt x="10653" y="18375"/>
                      <a:pt x="10657" y="18364"/>
                    </a:cubicBezTo>
                    <a:cubicBezTo>
                      <a:pt x="10660" y="18357"/>
                      <a:pt x="10668" y="18337"/>
                      <a:pt x="10676" y="18348"/>
                    </a:cubicBezTo>
                    <a:cubicBezTo>
                      <a:pt x="10682" y="18358"/>
                      <a:pt x="10672" y="18374"/>
                      <a:pt x="10672" y="18384"/>
                    </a:cubicBezTo>
                    <a:cubicBezTo>
                      <a:pt x="10670" y="18410"/>
                      <a:pt x="10693" y="18418"/>
                      <a:pt x="10704" y="18422"/>
                    </a:cubicBezTo>
                    <a:cubicBezTo>
                      <a:pt x="10723" y="18427"/>
                      <a:pt x="10743" y="18410"/>
                      <a:pt x="10757" y="18390"/>
                    </a:cubicBezTo>
                    <a:cubicBezTo>
                      <a:pt x="10772" y="18371"/>
                      <a:pt x="10785" y="18357"/>
                      <a:pt x="10801" y="18340"/>
                    </a:cubicBezTo>
                    <a:cubicBezTo>
                      <a:pt x="10818" y="18324"/>
                      <a:pt x="10835" y="18318"/>
                      <a:pt x="10854" y="18314"/>
                    </a:cubicBezTo>
                    <a:cubicBezTo>
                      <a:pt x="10862" y="18312"/>
                      <a:pt x="10871" y="18313"/>
                      <a:pt x="10879" y="18306"/>
                    </a:cubicBezTo>
                    <a:cubicBezTo>
                      <a:pt x="10887" y="18297"/>
                      <a:pt x="10893" y="18281"/>
                      <a:pt x="10900" y="18269"/>
                    </a:cubicBezTo>
                    <a:cubicBezTo>
                      <a:pt x="10914" y="18242"/>
                      <a:pt x="10932" y="18214"/>
                      <a:pt x="10949" y="18193"/>
                    </a:cubicBezTo>
                    <a:cubicBezTo>
                      <a:pt x="10961" y="18179"/>
                      <a:pt x="10975" y="18165"/>
                      <a:pt x="10988" y="18154"/>
                    </a:cubicBezTo>
                    <a:cubicBezTo>
                      <a:pt x="11004" y="18141"/>
                      <a:pt x="11027" y="18113"/>
                      <a:pt x="11035" y="18085"/>
                    </a:cubicBezTo>
                    <a:cubicBezTo>
                      <a:pt x="11040" y="18068"/>
                      <a:pt x="11046" y="18051"/>
                      <a:pt x="11050" y="18033"/>
                    </a:cubicBezTo>
                    <a:cubicBezTo>
                      <a:pt x="11057" y="17999"/>
                      <a:pt x="11059" y="17970"/>
                      <a:pt x="11056" y="17935"/>
                    </a:cubicBezTo>
                    <a:cubicBezTo>
                      <a:pt x="11055" y="17919"/>
                      <a:pt x="11054" y="17902"/>
                      <a:pt x="11065" y="17900"/>
                    </a:cubicBezTo>
                    <a:cubicBezTo>
                      <a:pt x="11072" y="17899"/>
                      <a:pt x="11079" y="17908"/>
                      <a:pt x="11087" y="17908"/>
                    </a:cubicBezTo>
                    <a:cubicBezTo>
                      <a:pt x="11098" y="17907"/>
                      <a:pt x="11107" y="17897"/>
                      <a:pt x="11115" y="17885"/>
                    </a:cubicBezTo>
                    <a:cubicBezTo>
                      <a:pt x="11130" y="17864"/>
                      <a:pt x="11166" y="17815"/>
                      <a:pt x="11152" y="17775"/>
                    </a:cubicBezTo>
                    <a:cubicBezTo>
                      <a:pt x="11148" y="17764"/>
                      <a:pt x="11143" y="17762"/>
                      <a:pt x="11141" y="17748"/>
                    </a:cubicBezTo>
                    <a:cubicBezTo>
                      <a:pt x="11139" y="17730"/>
                      <a:pt x="11141" y="17711"/>
                      <a:pt x="11139" y="17694"/>
                    </a:cubicBezTo>
                    <a:cubicBezTo>
                      <a:pt x="11136" y="17664"/>
                      <a:pt x="11114" y="17643"/>
                      <a:pt x="11103" y="17620"/>
                    </a:cubicBezTo>
                    <a:cubicBezTo>
                      <a:pt x="11096" y="17606"/>
                      <a:pt x="11095" y="17583"/>
                      <a:pt x="11104" y="17571"/>
                    </a:cubicBezTo>
                    <a:cubicBezTo>
                      <a:pt x="11107" y="17566"/>
                      <a:pt x="11112" y="17571"/>
                      <a:pt x="11113" y="17561"/>
                    </a:cubicBezTo>
                    <a:cubicBezTo>
                      <a:pt x="11115" y="17553"/>
                      <a:pt x="11109" y="17544"/>
                      <a:pt x="11106" y="17538"/>
                    </a:cubicBezTo>
                    <a:cubicBezTo>
                      <a:pt x="11101" y="17526"/>
                      <a:pt x="11099" y="17508"/>
                      <a:pt x="11097" y="17493"/>
                    </a:cubicBezTo>
                    <a:cubicBezTo>
                      <a:pt x="11093" y="17444"/>
                      <a:pt x="11129" y="17485"/>
                      <a:pt x="11141" y="17496"/>
                    </a:cubicBezTo>
                    <a:cubicBezTo>
                      <a:pt x="11147" y="17502"/>
                      <a:pt x="11157" y="17515"/>
                      <a:pt x="11162" y="17504"/>
                    </a:cubicBezTo>
                    <a:cubicBezTo>
                      <a:pt x="11166" y="17496"/>
                      <a:pt x="11164" y="17469"/>
                      <a:pt x="11167" y="17457"/>
                    </a:cubicBezTo>
                    <a:cubicBezTo>
                      <a:pt x="11174" y="17429"/>
                      <a:pt x="11190" y="17390"/>
                      <a:pt x="11208" y="17383"/>
                    </a:cubicBezTo>
                    <a:cubicBezTo>
                      <a:pt x="11258" y="17367"/>
                      <a:pt x="11242" y="17504"/>
                      <a:pt x="11225" y="17542"/>
                    </a:cubicBezTo>
                    <a:cubicBezTo>
                      <a:pt x="11222" y="17549"/>
                      <a:pt x="11214" y="17565"/>
                      <a:pt x="11216" y="17575"/>
                    </a:cubicBezTo>
                    <a:cubicBezTo>
                      <a:pt x="11218" y="17587"/>
                      <a:pt x="11230" y="17589"/>
                      <a:pt x="11237" y="17590"/>
                    </a:cubicBezTo>
                    <a:cubicBezTo>
                      <a:pt x="11246" y="17592"/>
                      <a:pt x="11254" y="17591"/>
                      <a:pt x="11262" y="17587"/>
                    </a:cubicBezTo>
                    <a:cubicBezTo>
                      <a:pt x="11271" y="17582"/>
                      <a:pt x="11277" y="17572"/>
                      <a:pt x="11287" y="17571"/>
                    </a:cubicBezTo>
                    <a:cubicBezTo>
                      <a:pt x="11310" y="17567"/>
                      <a:pt x="11310" y="17597"/>
                      <a:pt x="11325" y="17614"/>
                    </a:cubicBezTo>
                    <a:cubicBezTo>
                      <a:pt x="11343" y="17635"/>
                      <a:pt x="11366" y="17596"/>
                      <a:pt x="11380" y="17581"/>
                    </a:cubicBezTo>
                    <a:cubicBezTo>
                      <a:pt x="11415" y="17545"/>
                      <a:pt x="11456" y="17483"/>
                      <a:pt x="11499" y="17491"/>
                    </a:cubicBezTo>
                    <a:cubicBezTo>
                      <a:pt x="11509" y="17492"/>
                      <a:pt x="11526" y="17512"/>
                      <a:pt x="11537" y="17501"/>
                    </a:cubicBezTo>
                    <a:cubicBezTo>
                      <a:pt x="11555" y="17481"/>
                      <a:pt x="11526" y="17448"/>
                      <a:pt x="11519" y="17435"/>
                    </a:cubicBezTo>
                    <a:cubicBezTo>
                      <a:pt x="11509" y="17414"/>
                      <a:pt x="11512" y="17368"/>
                      <a:pt x="11519" y="17345"/>
                    </a:cubicBezTo>
                    <a:cubicBezTo>
                      <a:pt x="11532" y="17306"/>
                      <a:pt x="11554" y="17277"/>
                      <a:pt x="11572" y="17244"/>
                    </a:cubicBezTo>
                    <a:cubicBezTo>
                      <a:pt x="11577" y="17235"/>
                      <a:pt x="11586" y="17217"/>
                      <a:pt x="11591" y="17226"/>
                    </a:cubicBezTo>
                    <a:cubicBezTo>
                      <a:pt x="11592" y="17227"/>
                      <a:pt x="11592" y="17228"/>
                      <a:pt x="11593" y="17229"/>
                    </a:cubicBezTo>
                    <a:cubicBezTo>
                      <a:pt x="11597" y="17239"/>
                      <a:pt x="11594" y="17270"/>
                      <a:pt x="11593" y="17281"/>
                    </a:cubicBezTo>
                    <a:cubicBezTo>
                      <a:pt x="11591" y="17297"/>
                      <a:pt x="11589" y="17318"/>
                      <a:pt x="11581" y="17327"/>
                    </a:cubicBezTo>
                    <a:cubicBezTo>
                      <a:pt x="11575" y="17334"/>
                      <a:pt x="11563" y="17328"/>
                      <a:pt x="11558" y="17337"/>
                    </a:cubicBezTo>
                    <a:cubicBezTo>
                      <a:pt x="11553" y="17349"/>
                      <a:pt x="11558" y="17377"/>
                      <a:pt x="11559" y="17390"/>
                    </a:cubicBezTo>
                    <a:cubicBezTo>
                      <a:pt x="11559" y="17401"/>
                      <a:pt x="11556" y="17427"/>
                      <a:pt x="11559" y="17436"/>
                    </a:cubicBezTo>
                    <a:cubicBezTo>
                      <a:pt x="11567" y="17463"/>
                      <a:pt x="11604" y="17431"/>
                      <a:pt x="11615" y="17424"/>
                    </a:cubicBezTo>
                    <a:cubicBezTo>
                      <a:pt x="11635" y="17409"/>
                      <a:pt x="11652" y="17403"/>
                      <a:pt x="11674" y="17403"/>
                    </a:cubicBezTo>
                    <a:cubicBezTo>
                      <a:pt x="11685" y="17403"/>
                      <a:pt x="11731" y="17410"/>
                      <a:pt x="11732" y="17390"/>
                    </a:cubicBezTo>
                    <a:cubicBezTo>
                      <a:pt x="11733" y="17365"/>
                      <a:pt x="11704" y="17358"/>
                      <a:pt x="11699" y="17341"/>
                    </a:cubicBezTo>
                    <a:cubicBezTo>
                      <a:pt x="11692" y="17321"/>
                      <a:pt x="11702" y="17310"/>
                      <a:pt x="11712" y="17303"/>
                    </a:cubicBezTo>
                    <a:cubicBezTo>
                      <a:pt x="11720" y="17298"/>
                      <a:pt x="11733" y="17293"/>
                      <a:pt x="11739" y="17279"/>
                    </a:cubicBezTo>
                    <a:cubicBezTo>
                      <a:pt x="11746" y="17265"/>
                      <a:pt x="11744" y="17237"/>
                      <a:pt x="11743" y="17219"/>
                    </a:cubicBezTo>
                    <a:cubicBezTo>
                      <a:pt x="11743" y="17208"/>
                      <a:pt x="11739" y="17176"/>
                      <a:pt x="11745" y="17169"/>
                    </a:cubicBezTo>
                    <a:cubicBezTo>
                      <a:pt x="11754" y="17160"/>
                      <a:pt x="11761" y="17185"/>
                      <a:pt x="11764" y="17194"/>
                    </a:cubicBezTo>
                    <a:cubicBezTo>
                      <a:pt x="11774" y="17219"/>
                      <a:pt x="11802" y="17247"/>
                      <a:pt x="11792" y="17281"/>
                    </a:cubicBezTo>
                    <a:cubicBezTo>
                      <a:pt x="11788" y="17299"/>
                      <a:pt x="11780" y="17313"/>
                      <a:pt x="11775" y="17331"/>
                    </a:cubicBezTo>
                    <a:cubicBezTo>
                      <a:pt x="11771" y="17347"/>
                      <a:pt x="11768" y="17350"/>
                      <a:pt x="11758" y="17357"/>
                    </a:cubicBezTo>
                    <a:cubicBezTo>
                      <a:pt x="11748" y="17364"/>
                      <a:pt x="11748" y="17370"/>
                      <a:pt x="11758" y="17379"/>
                    </a:cubicBezTo>
                    <a:cubicBezTo>
                      <a:pt x="11767" y="17386"/>
                      <a:pt x="11776" y="17391"/>
                      <a:pt x="11786" y="17392"/>
                    </a:cubicBezTo>
                    <a:cubicBezTo>
                      <a:pt x="11797" y="17393"/>
                      <a:pt x="11809" y="17393"/>
                      <a:pt x="11820" y="17399"/>
                    </a:cubicBezTo>
                    <a:cubicBezTo>
                      <a:pt x="11831" y="17405"/>
                      <a:pt x="11838" y="17420"/>
                      <a:pt x="11846" y="17432"/>
                    </a:cubicBezTo>
                    <a:cubicBezTo>
                      <a:pt x="11857" y="17445"/>
                      <a:pt x="11869" y="17454"/>
                      <a:pt x="11880" y="17465"/>
                    </a:cubicBezTo>
                    <a:cubicBezTo>
                      <a:pt x="11887" y="17473"/>
                      <a:pt x="11893" y="17485"/>
                      <a:pt x="11901" y="17492"/>
                    </a:cubicBezTo>
                    <a:cubicBezTo>
                      <a:pt x="11916" y="17508"/>
                      <a:pt x="11932" y="17522"/>
                      <a:pt x="11948" y="17537"/>
                    </a:cubicBezTo>
                    <a:cubicBezTo>
                      <a:pt x="11963" y="17552"/>
                      <a:pt x="11978" y="17570"/>
                      <a:pt x="11995" y="17577"/>
                    </a:cubicBezTo>
                    <a:cubicBezTo>
                      <a:pt x="12014" y="17586"/>
                      <a:pt x="12035" y="17587"/>
                      <a:pt x="12055" y="17590"/>
                    </a:cubicBezTo>
                    <a:cubicBezTo>
                      <a:pt x="12078" y="17593"/>
                      <a:pt x="12101" y="17595"/>
                      <a:pt x="12125" y="17595"/>
                    </a:cubicBezTo>
                    <a:cubicBezTo>
                      <a:pt x="12135" y="17595"/>
                      <a:pt x="12145" y="17596"/>
                      <a:pt x="12154" y="17593"/>
                    </a:cubicBezTo>
                    <a:cubicBezTo>
                      <a:pt x="12165" y="17589"/>
                      <a:pt x="12172" y="17578"/>
                      <a:pt x="12181" y="17571"/>
                    </a:cubicBezTo>
                    <a:cubicBezTo>
                      <a:pt x="12187" y="17565"/>
                      <a:pt x="12198" y="17562"/>
                      <a:pt x="12203" y="17553"/>
                    </a:cubicBezTo>
                    <a:cubicBezTo>
                      <a:pt x="12210" y="17539"/>
                      <a:pt x="12202" y="17529"/>
                      <a:pt x="12200" y="17514"/>
                    </a:cubicBezTo>
                    <a:cubicBezTo>
                      <a:pt x="12198" y="17501"/>
                      <a:pt x="12201" y="17485"/>
                      <a:pt x="12196" y="17476"/>
                    </a:cubicBezTo>
                    <a:cubicBezTo>
                      <a:pt x="12187" y="17464"/>
                      <a:pt x="12176" y="17474"/>
                      <a:pt x="12172" y="17452"/>
                    </a:cubicBezTo>
                    <a:cubicBezTo>
                      <a:pt x="12169" y="17431"/>
                      <a:pt x="12179" y="17423"/>
                      <a:pt x="12188" y="17418"/>
                    </a:cubicBezTo>
                    <a:cubicBezTo>
                      <a:pt x="12206" y="17407"/>
                      <a:pt x="12222" y="17393"/>
                      <a:pt x="12239" y="17382"/>
                    </a:cubicBezTo>
                    <a:cubicBezTo>
                      <a:pt x="12252" y="17374"/>
                      <a:pt x="12265" y="17364"/>
                      <a:pt x="12278" y="17356"/>
                    </a:cubicBezTo>
                    <a:cubicBezTo>
                      <a:pt x="12287" y="17351"/>
                      <a:pt x="12297" y="17341"/>
                      <a:pt x="12307" y="17345"/>
                    </a:cubicBezTo>
                    <a:cubicBezTo>
                      <a:pt x="12335" y="17358"/>
                      <a:pt x="12299" y="17392"/>
                      <a:pt x="12296" y="17406"/>
                    </a:cubicBezTo>
                    <a:cubicBezTo>
                      <a:pt x="12291" y="17437"/>
                      <a:pt x="12352" y="17430"/>
                      <a:pt x="12363" y="17430"/>
                    </a:cubicBezTo>
                    <a:cubicBezTo>
                      <a:pt x="12373" y="17430"/>
                      <a:pt x="12385" y="17424"/>
                      <a:pt x="12393" y="17431"/>
                    </a:cubicBezTo>
                    <a:cubicBezTo>
                      <a:pt x="12403" y="17440"/>
                      <a:pt x="12401" y="17463"/>
                      <a:pt x="12400" y="17479"/>
                    </a:cubicBezTo>
                    <a:cubicBezTo>
                      <a:pt x="12399" y="17495"/>
                      <a:pt x="12397" y="17512"/>
                      <a:pt x="12399" y="17529"/>
                    </a:cubicBezTo>
                    <a:cubicBezTo>
                      <a:pt x="12402" y="17549"/>
                      <a:pt x="12411" y="17567"/>
                      <a:pt x="12417" y="17583"/>
                    </a:cubicBezTo>
                    <a:cubicBezTo>
                      <a:pt x="12424" y="17600"/>
                      <a:pt x="12432" y="17614"/>
                      <a:pt x="12445" y="17612"/>
                    </a:cubicBezTo>
                    <a:cubicBezTo>
                      <a:pt x="12451" y="17611"/>
                      <a:pt x="12456" y="17605"/>
                      <a:pt x="12462" y="17604"/>
                    </a:cubicBezTo>
                    <a:cubicBezTo>
                      <a:pt x="12471" y="17603"/>
                      <a:pt x="12478" y="17611"/>
                      <a:pt x="12485" y="17619"/>
                    </a:cubicBezTo>
                    <a:cubicBezTo>
                      <a:pt x="12493" y="17628"/>
                      <a:pt x="12496" y="17643"/>
                      <a:pt x="12506" y="17639"/>
                    </a:cubicBezTo>
                    <a:cubicBezTo>
                      <a:pt x="12515" y="17636"/>
                      <a:pt x="12520" y="17619"/>
                      <a:pt x="12523" y="17603"/>
                    </a:cubicBezTo>
                    <a:cubicBezTo>
                      <a:pt x="12525" y="17594"/>
                      <a:pt x="12531" y="17547"/>
                      <a:pt x="12540" y="17574"/>
                    </a:cubicBezTo>
                    <a:cubicBezTo>
                      <a:pt x="12546" y="17590"/>
                      <a:pt x="12536" y="17629"/>
                      <a:pt x="12534" y="17644"/>
                    </a:cubicBezTo>
                    <a:cubicBezTo>
                      <a:pt x="12530" y="17665"/>
                      <a:pt x="12527" y="17676"/>
                      <a:pt x="12531" y="17695"/>
                    </a:cubicBezTo>
                    <a:cubicBezTo>
                      <a:pt x="12534" y="17711"/>
                      <a:pt x="12538" y="17724"/>
                      <a:pt x="12545" y="17735"/>
                    </a:cubicBezTo>
                    <a:cubicBezTo>
                      <a:pt x="12553" y="17746"/>
                      <a:pt x="12562" y="17752"/>
                      <a:pt x="12567" y="17766"/>
                    </a:cubicBezTo>
                    <a:cubicBezTo>
                      <a:pt x="12573" y="17780"/>
                      <a:pt x="12577" y="17802"/>
                      <a:pt x="12581" y="17818"/>
                    </a:cubicBezTo>
                    <a:cubicBezTo>
                      <a:pt x="12586" y="17838"/>
                      <a:pt x="12585" y="17860"/>
                      <a:pt x="12585" y="17881"/>
                    </a:cubicBezTo>
                    <a:cubicBezTo>
                      <a:pt x="12584" y="17897"/>
                      <a:pt x="12581" y="17912"/>
                      <a:pt x="12593" y="17914"/>
                    </a:cubicBezTo>
                    <a:cubicBezTo>
                      <a:pt x="12604" y="17916"/>
                      <a:pt x="12609" y="17894"/>
                      <a:pt x="12618" y="17887"/>
                    </a:cubicBezTo>
                    <a:cubicBezTo>
                      <a:pt x="12634" y="17874"/>
                      <a:pt x="12626" y="17898"/>
                      <a:pt x="12634" y="17913"/>
                    </a:cubicBezTo>
                    <a:cubicBezTo>
                      <a:pt x="12640" y="17923"/>
                      <a:pt x="12652" y="17921"/>
                      <a:pt x="12659" y="17927"/>
                    </a:cubicBezTo>
                    <a:cubicBezTo>
                      <a:pt x="12664" y="17931"/>
                      <a:pt x="12666" y="17935"/>
                      <a:pt x="12671" y="17937"/>
                    </a:cubicBezTo>
                    <a:cubicBezTo>
                      <a:pt x="12675" y="17938"/>
                      <a:pt x="12681" y="17936"/>
                      <a:pt x="12685" y="17938"/>
                    </a:cubicBezTo>
                    <a:cubicBezTo>
                      <a:pt x="12695" y="17944"/>
                      <a:pt x="12702" y="17963"/>
                      <a:pt x="12714" y="17967"/>
                    </a:cubicBezTo>
                    <a:cubicBezTo>
                      <a:pt x="12724" y="17971"/>
                      <a:pt x="12734" y="17961"/>
                      <a:pt x="12742" y="17951"/>
                    </a:cubicBezTo>
                    <a:cubicBezTo>
                      <a:pt x="12751" y="17938"/>
                      <a:pt x="12750" y="17922"/>
                      <a:pt x="12751" y="17905"/>
                    </a:cubicBezTo>
                    <a:cubicBezTo>
                      <a:pt x="12752" y="17886"/>
                      <a:pt x="12758" y="17876"/>
                      <a:pt x="12763" y="17860"/>
                    </a:cubicBezTo>
                    <a:cubicBezTo>
                      <a:pt x="12767" y="17846"/>
                      <a:pt x="12777" y="17808"/>
                      <a:pt x="12787" y="17807"/>
                    </a:cubicBezTo>
                    <a:cubicBezTo>
                      <a:pt x="12790" y="17825"/>
                      <a:pt x="12805" y="17820"/>
                      <a:pt x="12813" y="17821"/>
                    </a:cubicBezTo>
                    <a:cubicBezTo>
                      <a:pt x="12817" y="17822"/>
                      <a:pt x="12823" y="17825"/>
                      <a:pt x="12827" y="17824"/>
                    </a:cubicBezTo>
                    <a:cubicBezTo>
                      <a:pt x="12832" y="17823"/>
                      <a:pt x="12834" y="17818"/>
                      <a:pt x="12839" y="17815"/>
                    </a:cubicBezTo>
                    <a:cubicBezTo>
                      <a:pt x="12853" y="17808"/>
                      <a:pt x="12866" y="17826"/>
                      <a:pt x="12877" y="17836"/>
                    </a:cubicBezTo>
                    <a:cubicBezTo>
                      <a:pt x="12892" y="17849"/>
                      <a:pt x="12897" y="17863"/>
                      <a:pt x="12899" y="17892"/>
                    </a:cubicBezTo>
                    <a:cubicBezTo>
                      <a:pt x="12902" y="17922"/>
                      <a:pt x="12905" y="17985"/>
                      <a:pt x="12927" y="17988"/>
                    </a:cubicBezTo>
                    <a:cubicBezTo>
                      <a:pt x="12945" y="17989"/>
                      <a:pt x="12961" y="17970"/>
                      <a:pt x="12964" y="17939"/>
                    </a:cubicBezTo>
                    <a:cubicBezTo>
                      <a:pt x="12967" y="17906"/>
                      <a:pt x="12950" y="17873"/>
                      <a:pt x="12964" y="17842"/>
                    </a:cubicBezTo>
                    <a:cubicBezTo>
                      <a:pt x="12971" y="17829"/>
                      <a:pt x="12975" y="17820"/>
                      <a:pt x="12978" y="17802"/>
                    </a:cubicBezTo>
                    <a:cubicBezTo>
                      <a:pt x="12984" y="17758"/>
                      <a:pt x="12979" y="17710"/>
                      <a:pt x="12961" y="17676"/>
                    </a:cubicBezTo>
                    <a:cubicBezTo>
                      <a:pt x="12952" y="17662"/>
                      <a:pt x="12939" y="17658"/>
                      <a:pt x="12940" y="17634"/>
                    </a:cubicBezTo>
                    <a:cubicBezTo>
                      <a:pt x="12941" y="17613"/>
                      <a:pt x="12950" y="17602"/>
                      <a:pt x="12961" y="17609"/>
                    </a:cubicBezTo>
                    <a:cubicBezTo>
                      <a:pt x="12978" y="17617"/>
                      <a:pt x="12987" y="17641"/>
                      <a:pt x="12998" y="17660"/>
                    </a:cubicBezTo>
                    <a:cubicBezTo>
                      <a:pt x="13004" y="17670"/>
                      <a:pt x="13011" y="17682"/>
                      <a:pt x="13020" y="17682"/>
                    </a:cubicBezTo>
                    <a:cubicBezTo>
                      <a:pt x="13026" y="17683"/>
                      <a:pt x="13031" y="17675"/>
                      <a:pt x="13038" y="17676"/>
                    </a:cubicBezTo>
                    <a:cubicBezTo>
                      <a:pt x="13046" y="17677"/>
                      <a:pt x="13056" y="17689"/>
                      <a:pt x="13061" y="17697"/>
                    </a:cubicBezTo>
                    <a:cubicBezTo>
                      <a:pt x="13079" y="17722"/>
                      <a:pt x="13082" y="17760"/>
                      <a:pt x="13079" y="17797"/>
                    </a:cubicBezTo>
                    <a:cubicBezTo>
                      <a:pt x="13077" y="17813"/>
                      <a:pt x="13078" y="17817"/>
                      <a:pt x="13089" y="17823"/>
                    </a:cubicBezTo>
                    <a:cubicBezTo>
                      <a:pt x="13097" y="17828"/>
                      <a:pt x="13106" y="17829"/>
                      <a:pt x="13115" y="17829"/>
                    </a:cubicBezTo>
                    <a:cubicBezTo>
                      <a:pt x="13122" y="17830"/>
                      <a:pt x="13132" y="17822"/>
                      <a:pt x="13138" y="17829"/>
                    </a:cubicBezTo>
                    <a:cubicBezTo>
                      <a:pt x="13144" y="17837"/>
                      <a:pt x="13143" y="17853"/>
                      <a:pt x="13144" y="17864"/>
                    </a:cubicBezTo>
                    <a:cubicBezTo>
                      <a:pt x="13160" y="17873"/>
                      <a:pt x="13178" y="17864"/>
                      <a:pt x="13193" y="17872"/>
                    </a:cubicBezTo>
                    <a:cubicBezTo>
                      <a:pt x="13204" y="17879"/>
                      <a:pt x="13203" y="17896"/>
                      <a:pt x="13205" y="17914"/>
                    </a:cubicBezTo>
                    <a:cubicBezTo>
                      <a:pt x="13207" y="17936"/>
                      <a:pt x="13213" y="17931"/>
                      <a:pt x="13220" y="17948"/>
                    </a:cubicBezTo>
                    <a:cubicBezTo>
                      <a:pt x="13225" y="17960"/>
                      <a:pt x="13231" y="18037"/>
                      <a:pt x="13243" y="18002"/>
                    </a:cubicBezTo>
                    <a:cubicBezTo>
                      <a:pt x="13250" y="17978"/>
                      <a:pt x="13262" y="17938"/>
                      <a:pt x="13275" y="17984"/>
                    </a:cubicBezTo>
                    <a:cubicBezTo>
                      <a:pt x="13282" y="18008"/>
                      <a:pt x="13291" y="18063"/>
                      <a:pt x="13314" y="18055"/>
                    </a:cubicBezTo>
                    <a:cubicBezTo>
                      <a:pt x="13322" y="18052"/>
                      <a:pt x="13327" y="18033"/>
                      <a:pt x="13332" y="18023"/>
                    </a:cubicBezTo>
                    <a:cubicBezTo>
                      <a:pt x="13340" y="18007"/>
                      <a:pt x="13348" y="17996"/>
                      <a:pt x="13351" y="17973"/>
                    </a:cubicBezTo>
                    <a:cubicBezTo>
                      <a:pt x="13353" y="17952"/>
                      <a:pt x="13351" y="17935"/>
                      <a:pt x="13343" y="17917"/>
                    </a:cubicBezTo>
                    <a:cubicBezTo>
                      <a:pt x="13339" y="17907"/>
                      <a:pt x="13335" y="17898"/>
                      <a:pt x="13328" y="17894"/>
                    </a:cubicBezTo>
                    <a:cubicBezTo>
                      <a:pt x="13325" y="17891"/>
                      <a:pt x="13315" y="17893"/>
                      <a:pt x="13315" y="17884"/>
                    </a:cubicBezTo>
                    <a:cubicBezTo>
                      <a:pt x="13314" y="17866"/>
                      <a:pt x="13333" y="17876"/>
                      <a:pt x="13326" y="17851"/>
                    </a:cubicBezTo>
                    <a:cubicBezTo>
                      <a:pt x="13324" y="17844"/>
                      <a:pt x="13306" y="17814"/>
                      <a:pt x="13301" y="17813"/>
                    </a:cubicBezTo>
                    <a:cubicBezTo>
                      <a:pt x="13300" y="17813"/>
                      <a:pt x="13298" y="17813"/>
                      <a:pt x="13297" y="17814"/>
                    </a:cubicBezTo>
                    <a:cubicBezTo>
                      <a:pt x="13294" y="17824"/>
                      <a:pt x="13295" y="17843"/>
                      <a:pt x="13285" y="17835"/>
                    </a:cubicBezTo>
                    <a:cubicBezTo>
                      <a:pt x="13277" y="17829"/>
                      <a:pt x="13277" y="17809"/>
                      <a:pt x="13273" y="17799"/>
                    </a:cubicBezTo>
                    <a:cubicBezTo>
                      <a:pt x="13268" y="17786"/>
                      <a:pt x="13258" y="17788"/>
                      <a:pt x="13249" y="17785"/>
                    </a:cubicBezTo>
                    <a:cubicBezTo>
                      <a:pt x="13241" y="17782"/>
                      <a:pt x="13233" y="17778"/>
                      <a:pt x="13225" y="17769"/>
                    </a:cubicBezTo>
                    <a:cubicBezTo>
                      <a:pt x="13215" y="17757"/>
                      <a:pt x="13211" y="17755"/>
                      <a:pt x="13199" y="17751"/>
                    </a:cubicBezTo>
                    <a:cubicBezTo>
                      <a:pt x="13191" y="17749"/>
                      <a:pt x="13178" y="17745"/>
                      <a:pt x="13172" y="17736"/>
                    </a:cubicBezTo>
                    <a:cubicBezTo>
                      <a:pt x="13166" y="17725"/>
                      <a:pt x="13168" y="17713"/>
                      <a:pt x="13165" y="17700"/>
                    </a:cubicBezTo>
                    <a:cubicBezTo>
                      <a:pt x="13162" y="17686"/>
                      <a:pt x="13160" y="17679"/>
                      <a:pt x="13161" y="17663"/>
                    </a:cubicBezTo>
                    <a:cubicBezTo>
                      <a:pt x="13164" y="17643"/>
                      <a:pt x="13169" y="17624"/>
                      <a:pt x="13152" y="17620"/>
                    </a:cubicBezTo>
                    <a:cubicBezTo>
                      <a:pt x="13139" y="17617"/>
                      <a:pt x="13135" y="17640"/>
                      <a:pt x="13123" y="17628"/>
                    </a:cubicBezTo>
                    <a:cubicBezTo>
                      <a:pt x="13108" y="17616"/>
                      <a:pt x="13110" y="17593"/>
                      <a:pt x="13105" y="17570"/>
                    </a:cubicBezTo>
                    <a:cubicBezTo>
                      <a:pt x="13102" y="17551"/>
                      <a:pt x="13090" y="17532"/>
                      <a:pt x="13090" y="17512"/>
                    </a:cubicBezTo>
                    <a:cubicBezTo>
                      <a:pt x="13103" y="17502"/>
                      <a:pt x="13107" y="17529"/>
                      <a:pt x="13118" y="17526"/>
                    </a:cubicBezTo>
                    <a:cubicBezTo>
                      <a:pt x="13119" y="17508"/>
                      <a:pt x="13106" y="17484"/>
                      <a:pt x="13116" y="17471"/>
                    </a:cubicBezTo>
                    <a:cubicBezTo>
                      <a:pt x="13123" y="17461"/>
                      <a:pt x="13136" y="17470"/>
                      <a:pt x="13144" y="17466"/>
                    </a:cubicBezTo>
                    <a:cubicBezTo>
                      <a:pt x="13162" y="17457"/>
                      <a:pt x="13167" y="17435"/>
                      <a:pt x="13176" y="17411"/>
                    </a:cubicBezTo>
                    <a:cubicBezTo>
                      <a:pt x="13182" y="17393"/>
                      <a:pt x="13186" y="17361"/>
                      <a:pt x="13197" y="17350"/>
                    </a:cubicBezTo>
                    <a:cubicBezTo>
                      <a:pt x="13210" y="17336"/>
                      <a:pt x="13212" y="17373"/>
                      <a:pt x="13226" y="17369"/>
                    </a:cubicBezTo>
                    <a:cubicBezTo>
                      <a:pt x="13228" y="17346"/>
                      <a:pt x="13211" y="17303"/>
                      <a:pt x="13202" y="17286"/>
                    </a:cubicBezTo>
                    <a:cubicBezTo>
                      <a:pt x="13196" y="17275"/>
                      <a:pt x="13191" y="17267"/>
                      <a:pt x="13187" y="17253"/>
                    </a:cubicBezTo>
                    <a:cubicBezTo>
                      <a:pt x="13185" y="17246"/>
                      <a:pt x="13181" y="17210"/>
                      <a:pt x="13177" y="17208"/>
                    </a:cubicBezTo>
                    <a:cubicBezTo>
                      <a:pt x="13167" y="17203"/>
                      <a:pt x="13158" y="17271"/>
                      <a:pt x="13155" y="17281"/>
                    </a:cubicBezTo>
                    <a:cubicBezTo>
                      <a:pt x="13151" y="17292"/>
                      <a:pt x="13147" y="17313"/>
                      <a:pt x="13141" y="17318"/>
                    </a:cubicBezTo>
                    <a:cubicBezTo>
                      <a:pt x="13133" y="17325"/>
                      <a:pt x="13117" y="17320"/>
                      <a:pt x="13111" y="17310"/>
                    </a:cubicBezTo>
                    <a:cubicBezTo>
                      <a:pt x="13099" y="17289"/>
                      <a:pt x="13115" y="17260"/>
                      <a:pt x="13092" y="17256"/>
                    </a:cubicBezTo>
                    <a:cubicBezTo>
                      <a:pt x="13083" y="17254"/>
                      <a:pt x="13076" y="17259"/>
                      <a:pt x="13069" y="17249"/>
                    </a:cubicBezTo>
                    <a:cubicBezTo>
                      <a:pt x="13063" y="17242"/>
                      <a:pt x="13060" y="17227"/>
                      <a:pt x="13059" y="17216"/>
                    </a:cubicBezTo>
                    <a:cubicBezTo>
                      <a:pt x="13056" y="17182"/>
                      <a:pt x="13076" y="17195"/>
                      <a:pt x="13088" y="17184"/>
                    </a:cubicBezTo>
                    <a:cubicBezTo>
                      <a:pt x="13103" y="17170"/>
                      <a:pt x="13098" y="17125"/>
                      <a:pt x="13097" y="17101"/>
                    </a:cubicBezTo>
                    <a:cubicBezTo>
                      <a:pt x="13088" y="17100"/>
                      <a:pt x="13081" y="17100"/>
                      <a:pt x="13073" y="17107"/>
                    </a:cubicBezTo>
                    <a:cubicBezTo>
                      <a:pt x="13067" y="17113"/>
                      <a:pt x="13061" y="17126"/>
                      <a:pt x="13054" y="17119"/>
                    </a:cubicBezTo>
                    <a:cubicBezTo>
                      <a:pt x="13047" y="17111"/>
                      <a:pt x="13052" y="17093"/>
                      <a:pt x="13042" y="17091"/>
                    </a:cubicBezTo>
                    <a:cubicBezTo>
                      <a:pt x="13033" y="17090"/>
                      <a:pt x="13026" y="17114"/>
                      <a:pt x="13021" y="17125"/>
                    </a:cubicBezTo>
                    <a:cubicBezTo>
                      <a:pt x="13009" y="17155"/>
                      <a:pt x="12999" y="17184"/>
                      <a:pt x="12976" y="17190"/>
                    </a:cubicBezTo>
                    <a:cubicBezTo>
                      <a:pt x="12956" y="17195"/>
                      <a:pt x="12926" y="17197"/>
                      <a:pt x="12907" y="17189"/>
                    </a:cubicBezTo>
                    <a:cubicBezTo>
                      <a:pt x="12882" y="17179"/>
                      <a:pt x="12852" y="17154"/>
                      <a:pt x="12837" y="17120"/>
                    </a:cubicBezTo>
                    <a:cubicBezTo>
                      <a:pt x="12830" y="17104"/>
                      <a:pt x="12826" y="17082"/>
                      <a:pt x="12826" y="17063"/>
                    </a:cubicBezTo>
                    <a:cubicBezTo>
                      <a:pt x="12826" y="17046"/>
                      <a:pt x="12835" y="17032"/>
                      <a:pt x="12835" y="17016"/>
                    </a:cubicBezTo>
                    <a:cubicBezTo>
                      <a:pt x="12827" y="17015"/>
                      <a:pt x="12819" y="17018"/>
                      <a:pt x="12813" y="17026"/>
                    </a:cubicBezTo>
                    <a:cubicBezTo>
                      <a:pt x="12806" y="17036"/>
                      <a:pt x="12806" y="17046"/>
                      <a:pt x="12795" y="17045"/>
                    </a:cubicBezTo>
                    <a:cubicBezTo>
                      <a:pt x="12772" y="17043"/>
                      <a:pt x="12767" y="17000"/>
                      <a:pt x="12771" y="16967"/>
                    </a:cubicBezTo>
                    <a:cubicBezTo>
                      <a:pt x="12778" y="16921"/>
                      <a:pt x="12838" y="16870"/>
                      <a:pt x="12853" y="16925"/>
                    </a:cubicBezTo>
                    <a:cubicBezTo>
                      <a:pt x="12857" y="16941"/>
                      <a:pt x="12850" y="16994"/>
                      <a:pt x="12866" y="16992"/>
                    </a:cubicBezTo>
                    <a:cubicBezTo>
                      <a:pt x="12879" y="16991"/>
                      <a:pt x="12877" y="16927"/>
                      <a:pt x="12882" y="16908"/>
                    </a:cubicBezTo>
                    <a:cubicBezTo>
                      <a:pt x="12885" y="16896"/>
                      <a:pt x="12891" y="16877"/>
                      <a:pt x="12898" y="16871"/>
                    </a:cubicBezTo>
                    <a:cubicBezTo>
                      <a:pt x="12905" y="16863"/>
                      <a:pt x="12915" y="16870"/>
                      <a:pt x="12923" y="16861"/>
                    </a:cubicBezTo>
                    <a:cubicBezTo>
                      <a:pt x="12932" y="16852"/>
                      <a:pt x="12933" y="16844"/>
                      <a:pt x="12945" y="16855"/>
                    </a:cubicBezTo>
                    <a:cubicBezTo>
                      <a:pt x="12952" y="16862"/>
                      <a:pt x="12958" y="16872"/>
                      <a:pt x="12966" y="16879"/>
                    </a:cubicBezTo>
                    <a:cubicBezTo>
                      <a:pt x="12973" y="16885"/>
                      <a:pt x="12981" y="16889"/>
                      <a:pt x="12987" y="16900"/>
                    </a:cubicBezTo>
                    <a:cubicBezTo>
                      <a:pt x="12996" y="16915"/>
                      <a:pt x="13002" y="16936"/>
                      <a:pt x="13010" y="16953"/>
                    </a:cubicBezTo>
                    <a:cubicBezTo>
                      <a:pt x="13024" y="16981"/>
                      <a:pt x="13040" y="16996"/>
                      <a:pt x="13061" y="16997"/>
                    </a:cubicBezTo>
                    <a:cubicBezTo>
                      <a:pt x="13085" y="16999"/>
                      <a:pt x="13092" y="17043"/>
                      <a:pt x="13112" y="17061"/>
                    </a:cubicBezTo>
                    <a:cubicBezTo>
                      <a:pt x="13122" y="17069"/>
                      <a:pt x="13129" y="17066"/>
                      <a:pt x="13136" y="17051"/>
                    </a:cubicBezTo>
                    <a:cubicBezTo>
                      <a:pt x="13141" y="17039"/>
                      <a:pt x="13141" y="17013"/>
                      <a:pt x="13152" y="17028"/>
                    </a:cubicBezTo>
                    <a:cubicBezTo>
                      <a:pt x="13158" y="17036"/>
                      <a:pt x="13160" y="17043"/>
                      <a:pt x="13165" y="17047"/>
                    </a:cubicBezTo>
                    <a:cubicBezTo>
                      <a:pt x="13167" y="17048"/>
                      <a:pt x="13170" y="17049"/>
                      <a:pt x="13174" y="17050"/>
                    </a:cubicBezTo>
                    <a:cubicBezTo>
                      <a:pt x="13183" y="17051"/>
                      <a:pt x="13196" y="17049"/>
                      <a:pt x="13204" y="17042"/>
                    </a:cubicBezTo>
                    <a:cubicBezTo>
                      <a:pt x="13223" y="17027"/>
                      <a:pt x="13228" y="16979"/>
                      <a:pt x="13240" y="16952"/>
                    </a:cubicBezTo>
                    <a:cubicBezTo>
                      <a:pt x="13250" y="16930"/>
                      <a:pt x="13257" y="16900"/>
                      <a:pt x="13274" y="16895"/>
                    </a:cubicBezTo>
                    <a:cubicBezTo>
                      <a:pt x="13286" y="16892"/>
                      <a:pt x="13295" y="16901"/>
                      <a:pt x="13305" y="16907"/>
                    </a:cubicBezTo>
                    <a:cubicBezTo>
                      <a:pt x="13318" y="16914"/>
                      <a:pt x="13323" y="16903"/>
                      <a:pt x="13335" y="16896"/>
                    </a:cubicBezTo>
                    <a:cubicBezTo>
                      <a:pt x="13343" y="16891"/>
                      <a:pt x="13352" y="16884"/>
                      <a:pt x="13360" y="16876"/>
                    </a:cubicBezTo>
                    <a:cubicBezTo>
                      <a:pt x="13377" y="16861"/>
                      <a:pt x="13394" y="16832"/>
                      <a:pt x="13414" y="16844"/>
                    </a:cubicBezTo>
                    <a:cubicBezTo>
                      <a:pt x="13422" y="16849"/>
                      <a:pt x="13427" y="16860"/>
                      <a:pt x="13435" y="16866"/>
                    </a:cubicBezTo>
                    <a:cubicBezTo>
                      <a:pt x="13443" y="16873"/>
                      <a:pt x="13450" y="16872"/>
                      <a:pt x="13459" y="16874"/>
                    </a:cubicBezTo>
                    <a:cubicBezTo>
                      <a:pt x="13467" y="16875"/>
                      <a:pt x="13476" y="16879"/>
                      <a:pt x="13484" y="16880"/>
                    </a:cubicBezTo>
                    <a:cubicBezTo>
                      <a:pt x="13493" y="16882"/>
                      <a:pt x="13500" y="16875"/>
                      <a:pt x="13510" y="16876"/>
                    </a:cubicBezTo>
                    <a:cubicBezTo>
                      <a:pt x="13521" y="16876"/>
                      <a:pt x="13520" y="16883"/>
                      <a:pt x="13527" y="16894"/>
                    </a:cubicBezTo>
                    <a:cubicBezTo>
                      <a:pt x="13533" y="16904"/>
                      <a:pt x="13543" y="16907"/>
                      <a:pt x="13551" y="16909"/>
                    </a:cubicBezTo>
                    <a:cubicBezTo>
                      <a:pt x="13575" y="16915"/>
                      <a:pt x="13577" y="16887"/>
                      <a:pt x="13592" y="16866"/>
                    </a:cubicBezTo>
                    <a:cubicBezTo>
                      <a:pt x="13594" y="16863"/>
                      <a:pt x="13597" y="16860"/>
                      <a:pt x="13600" y="16857"/>
                    </a:cubicBezTo>
                    <a:cubicBezTo>
                      <a:pt x="13610" y="16851"/>
                      <a:pt x="13621" y="16848"/>
                      <a:pt x="13630" y="16851"/>
                    </a:cubicBezTo>
                    <a:cubicBezTo>
                      <a:pt x="13636" y="16852"/>
                      <a:pt x="13641" y="16857"/>
                      <a:pt x="13647" y="16858"/>
                    </a:cubicBezTo>
                    <a:cubicBezTo>
                      <a:pt x="13654" y="16859"/>
                      <a:pt x="13661" y="16861"/>
                      <a:pt x="13666" y="16870"/>
                    </a:cubicBezTo>
                    <a:cubicBezTo>
                      <a:pt x="13672" y="16882"/>
                      <a:pt x="13673" y="16905"/>
                      <a:pt x="13685" y="16904"/>
                    </a:cubicBezTo>
                    <a:cubicBezTo>
                      <a:pt x="13698" y="16903"/>
                      <a:pt x="13697" y="16876"/>
                      <a:pt x="13697" y="16861"/>
                    </a:cubicBezTo>
                    <a:cubicBezTo>
                      <a:pt x="13698" y="16836"/>
                      <a:pt x="13703" y="16813"/>
                      <a:pt x="13705" y="16789"/>
                    </a:cubicBezTo>
                    <a:cubicBezTo>
                      <a:pt x="13707" y="16765"/>
                      <a:pt x="13708" y="16741"/>
                      <a:pt x="13711" y="16718"/>
                    </a:cubicBezTo>
                    <a:cubicBezTo>
                      <a:pt x="13714" y="16696"/>
                      <a:pt x="13720" y="16676"/>
                      <a:pt x="13725" y="16654"/>
                    </a:cubicBezTo>
                    <a:cubicBezTo>
                      <a:pt x="13727" y="16643"/>
                      <a:pt x="13731" y="16613"/>
                      <a:pt x="13738" y="16608"/>
                    </a:cubicBezTo>
                    <a:cubicBezTo>
                      <a:pt x="13746" y="16603"/>
                      <a:pt x="13752" y="16620"/>
                      <a:pt x="13758" y="16626"/>
                    </a:cubicBezTo>
                    <a:cubicBezTo>
                      <a:pt x="13766" y="16635"/>
                      <a:pt x="13778" y="16637"/>
                      <a:pt x="13784" y="16648"/>
                    </a:cubicBezTo>
                    <a:cubicBezTo>
                      <a:pt x="13791" y="16660"/>
                      <a:pt x="13788" y="16684"/>
                      <a:pt x="13786" y="16700"/>
                    </a:cubicBezTo>
                    <a:cubicBezTo>
                      <a:pt x="13784" y="16717"/>
                      <a:pt x="13778" y="16728"/>
                      <a:pt x="13774" y="16745"/>
                    </a:cubicBezTo>
                    <a:cubicBezTo>
                      <a:pt x="13769" y="16766"/>
                      <a:pt x="13778" y="16764"/>
                      <a:pt x="13782" y="16780"/>
                    </a:cubicBezTo>
                    <a:cubicBezTo>
                      <a:pt x="13787" y="16797"/>
                      <a:pt x="13780" y="16819"/>
                      <a:pt x="13783" y="16836"/>
                    </a:cubicBezTo>
                    <a:cubicBezTo>
                      <a:pt x="13787" y="16856"/>
                      <a:pt x="13799" y="16847"/>
                      <a:pt x="13809" y="16852"/>
                    </a:cubicBezTo>
                    <a:cubicBezTo>
                      <a:pt x="13821" y="16859"/>
                      <a:pt x="13821" y="16872"/>
                      <a:pt x="13822" y="16890"/>
                    </a:cubicBezTo>
                    <a:cubicBezTo>
                      <a:pt x="13824" y="16909"/>
                      <a:pt x="13831" y="16923"/>
                      <a:pt x="13835" y="16940"/>
                    </a:cubicBezTo>
                    <a:cubicBezTo>
                      <a:pt x="13838" y="16951"/>
                      <a:pt x="13838" y="16976"/>
                      <a:pt x="13844" y="16981"/>
                    </a:cubicBezTo>
                    <a:cubicBezTo>
                      <a:pt x="13850" y="16987"/>
                      <a:pt x="13854" y="16978"/>
                      <a:pt x="13859" y="16976"/>
                    </a:cubicBezTo>
                    <a:cubicBezTo>
                      <a:pt x="13865" y="16973"/>
                      <a:pt x="13872" y="16973"/>
                      <a:pt x="13879" y="16970"/>
                    </a:cubicBezTo>
                    <a:cubicBezTo>
                      <a:pt x="13892" y="16964"/>
                      <a:pt x="13901" y="16956"/>
                      <a:pt x="13903" y="16932"/>
                    </a:cubicBezTo>
                    <a:cubicBezTo>
                      <a:pt x="13903" y="16922"/>
                      <a:pt x="13897" y="16889"/>
                      <a:pt x="13905" y="16890"/>
                    </a:cubicBezTo>
                    <a:cubicBezTo>
                      <a:pt x="13910" y="16890"/>
                      <a:pt x="13909" y="16900"/>
                      <a:pt x="13913" y="16903"/>
                    </a:cubicBezTo>
                    <a:cubicBezTo>
                      <a:pt x="13920" y="16908"/>
                      <a:pt x="13921" y="16901"/>
                      <a:pt x="13927" y="16896"/>
                    </a:cubicBezTo>
                    <a:cubicBezTo>
                      <a:pt x="13936" y="16887"/>
                      <a:pt x="13940" y="16880"/>
                      <a:pt x="13952" y="16880"/>
                    </a:cubicBezTo>
                    <a:cubicBezTo>
                      <a:pt x="13957" y="16880"/>
                      <a:pt x="13962" y="16879"/>
                      <a:pt x="13967" y="16881"/>
                    </a:cubicBezTo>
                    <a:cubicBezTo>
                      <a:pt x="13971" y="16882"/>
                      <a:pt x="13973" y="16887"/>
                      <a:pt x="13973" y="16898"/>
                    </a:cubicBezTo>
                    <a:cubicBezTo>
                      <a:pt x="13971" y="16914"/>
                      <a:pt x="13962" y="16931"/>
                      <a:pt x="13981" y="16925"/>
                    </a:cubicBezTo>
                    <a:cubicBezTo>
                      <a:pt x="14013" y="16915"/>
                      <a:pt x="14022" y="16863"/>
                      <a:pt x="14042" y="16830"/>
                    </a:cubicBezTo>
                    <a:cubicBezTo>
                      <a:pt x="14049" y="16817"/>
                      <a:pt x="14059" y="16811"/>
                      <a:pt x="14060" y="16793"/>
                    </a:cubicBezTo>
                    <a:cubicBezTo>
                      <a:pt x="14060" y="16774"/>
                      <a:pt x="14057" y="16753"/>
                      <a:pt x="14057" y="16733"/>
                    </a:cubicBezTo>
                    <a:cubicBezTo>
                      <a:pt x="14057" y="16719"/>
                      <a:pt x="14060" y="16694"/>
                      <a:pt x="14073" y="16705"/>
                    </a:cubicBezTo>
                    <a:cubicBezTo>
                      <a:pt x="14081" y="16712"/>
                      <a:pt x="14075" y="16740"/>
                      <a:pt x="14091" y="16737"/>
                    </a:cubicBezTo>
                    <a:cubicBezTo>
                      <a:pt x="14106" y="16734"/>
                      <a:pt x="14101" y="16709"/>
                      <a:pt x="14108" y="16692"/>
                    </a:cubicBezTo>
                    <a:cubicBezTo>
                      <a:pt x="14111" y="16684"/>
                      <a:pt x="14112" y="16677"/>
                      <a:pt x="14120" y="16683"/>
                    </a:cubicBezTo>
                    <a:cubicBezTo>
                      <a:pt x="14125" y="16687"/>
                      <a:pt x="14127" y="16697"/>
                      <a:pt x="14129" y="16704"/>
                    </a:cubicBezTo>
                    <a:cubicBezTo>
                      <a:pt x="14132" y="16720"/>
                      <a:pt x="14131" y="16748"/>
                      <a:pt x="14127" y="16764"/>
                    </a:cubicBezTo>
                    <a:cubicBezTo>
                      <a:pt x="14123" y="16777"/>
                      <a:pt x="14112" y="16780"/>
                      <a:pt x="14114" y="16797"/>
                    </a:cubicBezTo>
                    <a:cubicBezTo>
                      <a:pt x="14116" y="16818"/>
                      <a:pt x="14131" y="16817"/>
                      <a:pt x="14140" y="16818"/>
                    </a:cubicBezTo>
                    <a:cubicBezTo>
                      <a:pt x="14152" y="16819"/>
                      <a:pt x="14153" y="16819"/>
                      <a:pt x="14159" y="16834"/>
                    </a:cubicBezTo>
                    <a:cubicBezTo>
                      <a:pt x="14163" y="16846"/>
                      <a:pt x="14160" y="16845"/>
                      <a:pt x="14170" y="16847"/>
                    </a:cubicBezTo>
                    <a:cubicBezTo>
                      <a:pt x="14175" y="16848"/>
                      <a:pt x="14181" y="16847"/>
                      <a:pt x="14186" y="16847"/>
                    </a:cubicBezTo>
                    <a:cubicBezTo>
                      <a:pt x="14196" y="16847"/>
                      <a:pt x="14206" y="16846"/>
                      <a:pt x="14216" y="16842"/>
                    </a:cubicBezTo>
                    <a:cubicBezTo>
                      <a:pt x="14237" y="16835"/>
                      <a:pt x="14258" y="16826"/>
                      <a:pt x="14279" y="16816"/>
                    </a:cubicBezTo>
                    <a:cubicBezTo>
                      <a:pt x="14291" y="16811"/>
                      <a:pt x="14296" y="16816"/>
                      <a:pt x="14300" y="16794"/>
                    </a:cubicBezTo>
                    <a:cubicBezTo>
                      <a:pt x="14304" y="16776"/>
                      <a:pt x="14307" y="16760"/>
                      <a:pt x="14319" y="16756"/>
                    </a:cubicBezTo>
                    <a:cubicBezTo>
                      <a:pt x="14334" y="16751"/>
                      <a:pt x="14337" y="16770"/>
                      <a:pt x="14348" y="16779"/>
                    </a:cubicBezTo>
                    <a:cubicBezTo>
                      <a:pt x="14360" y="16787"/>
                      <a:pt x="14363" y="16778"/>
                      <a:pt x="14372" y="16770"/>
                    </a:cubicBezTo>
                    <a:cubicBezTo>
                      <a:pt x="14383" y="16761"/>
                      <a:pt x="14397" y="16766"/>
                      <a:pt x="14409" y="16765"/>
                    </a:cubicBezTo>
                    <a:cubicBezTo>
                      <a:pt x="14420" y="16765"/>
                      <a:pt x="14432" y="16757"/>
                      <a:pt x="14438" y="16775"/>
                    </a:cubicBezTo>
                    <a:cubicBezTo>
                      <a:pt x="14444" y="16796"/>
                      <a:pt x="14446" y="16819"/>
                      <a:pt x="14454" y="16840"/>
                    </a:cubicBezTo>
                    <a:cubicBezTo>
                      <a:pt x="14459" y="16856"/>
                      <a:pt x="14464" y="16867"/>
                      <a:pt x="14450" y="16871"/>
                    </a:cubicBezTo>
                    <a:cubicBezTo>
                      <a:pt x="14438" y="16874"/>
                      <a:pt x="14426" y="16863"/>
                      <a:pt x="14413" y="16862"/>
                    </a:cubicBezTo>
                    <a:cubicBezTo>
                      <a:pt x="14400" y="16860"/>
                      <a:pt x="14386" y="16866"/>
                      <a:pt x="14402" y="16885"/>
                    </a:cubicBezTo>
                    <a:cubicBezTo>
                      <a:pt x="14414" y="16899"/>
                      <a:pt x="14427" y="16904"/>
                      <a:pt x="14439" y="16912"/>
                    </a:cubicBezTo>
                    <a:cubicBezTo>
                      <a:pt x="14456" y="16922"/>
                      <a:pt x="14470" y="16935"/>
                      <a:pt x="14486" y="16950"/>
                    </a:cubicBezTo>
                    <a:cubicBezTo>
                      <a:pt x="14499" y="16962"/>
                      <a:pt x="14509" y="16977"/>
                      <a:pt x="14520" y="16990"/>
                    </a:cubicBezTo>
                    <a:cubicBezTo>
                      <a:pt x="14529" y="17000"/>
                      <a:pt x="14540" y="17007"/>
                      <a:pt x="14548" y="16995"/>
                    </a:cubicBezTo>
                    <a:cubicBezTo>
                      <a:pt x="14558" y="16982"/>
                      <a:pt x="14557" y="16958"/>
                      <a:pt x="14565" y="16943"/>
                    </a:cubicBezTo>
                    <a:cubicBezTo>
                      <a:pt x="14567" y="16938"/>
                      <a:pt x="14574" y="16929"/>
                      <a:pt x="14578" y="16930"/>
                    </a:cubicBezTo>
                    <a:cubicBezTo>
                      <a:pt x="14582" y="16930"/>
                      <a:pt x="14584" y="16940"/>
                      <a:pt x="14588" y="16945"/>
                    </a:cubicBezTo>
                    <a:cubicBezTo>
                      <a:pt x="14606" y="16965"/>
                      <a:pt x="14631" y="16947"/>
                      <a:pt x="14649" y="16941"/>
                    </a:cubicBezTo>
                    <a:cubicBezTo>
                      <a:pt x="14652" y="16940"/>
                      <a:pt x="14660" y="16939"/>
                      <a:pt x="14662" y="16944"/>
                    </a:cubicBezTo>
                    <a:cubicBezTo>
                      <a:pt x="14664" y="16956"/>
                      <a:pt x="14649" y="16964"/>
                      <a:pt x="14645" y="16967"/>
                    </a:cubicBezTo>
                    <a:cubicBezTo>
                      <a:pt x="14635" y="16977"/>
                      <a:pt x="14624" y="16982"/>
                      <a:pt x="14614" y="16991"/>
                    </a:cubicBezTo>
                    <a:cubicBezTo>
                      <a:pt x="14601" y="17001"/>
                      <a:pt x="14605" y="17028"/>
                      <a:pt x="14605" y="17050"/>
                    </a:cubicBezTo>
                    <a:cubicBezTo>
                      <a:pt x="14605" y="17070"/>
                      <a:pt x="14604" y="17080"/>
                      <a:pt x="14614" y="17092"/>
                    </a:cubicBezTo>
                    <a:cubicBezTo>
                      <a:pt x="14625" y="17104"/>
                      <a:pt x="14635" y="17109"/>
                      <a:pt x="14649" y="17109"/>
                    </a:cubicBezTo>
                    <a:cubicBezTo>
                      <a:pt x="14659" y="17109"/>
                      <a:pt x="14670" y="17105"/>
                      <a:pt x="14677" y="17116"/>
                    </a:cubicBezTo>
                    <a:cubicBezTo>
                      <a:pt x="14684" y="17125"/>
                      <a:pt x="14688" y="17153"/>
                      <a:pt x="14689" y="17168"/>
                    </a:cubicBezTo>
                    <a:cubicBezTo>
                      <a:pt x="14692" y="17187"/>
                      <a:pt x="14683" y="17180"/>
                      <a:pt x="14683" y="17197"/>
                    </a:cubicBezTo>
                    <a:cubicBezTo>
                      <a:pt x="14682" y="17209"/>
                      <a:pt x="14696" y="17238"/>
                      <a:pt x="14700" y="17248"/>
                    </a:cubicBezTo>
                    <a:cubicBezTo>
                      <a:pt x="14708" y="17266"/>
                      <a:pt x="14717" y="17282"/>
                      <a:pt x="14728" y="17296"/>
                    </a:cubicBezTo>
                    <a:cubicBezTo>
                      <a:pt x="14750" y="17326"/>
                      <a:pt x="14752" y="17365"/>
                      <a:pt x="14755" y="17411"/>
                    </a:cubicBezTo>
                    <a:cubicBezTo>
                      <a:pt x="14757" y="17452"/>
                      <a:pt x="14758" y="17473"/>
                      <a:pt x="14786" y="17466"/>
                    </a:cubicBezTo>
                    <a:cubicBezTo>
                      <a:pt x="14811" y="17460"/>
                      <a:pt x="14836" y="17451"/>
                      <a:pt x="14862" y="17446"/>
                    </a:cubicBezTo>
                    <a:cubicBezTo>
                      <a:pt x="14879" y="17443"/>
                      <a:pt x="14887" y="17434"/>
                      <a:pt x="14897" y="17411"/>
                    </a:cubicBezTo>
                    <a:cubicBezTo>
                      <a:pt x="14901" y="17402"/>
                      <a:pt x="14909" y="17388"/>
                      <a:pt x="14916" y="17388"/>
                    </a:cubicBezTo>
                    <a:cubicBezTo>
                      <a:pt x="14925" y="17389"/>
                      <a:pt x="14921" y="17399"/>
                      <a:pt x="14928" y="17405"/>
                    </a:cubicBezTo>
                    <a:cubicBezTo>
                      <a:pt x="14938" y="17413"/>
                      <a:pt x="14947" y="17402"/>
                      <a:pt x="14956" y="17393"/>
                    </a:cubicBezTo>
                    <a:cubicBezTo>
                      <a:pt x="14966" y="17382"/>
                      <a:pt x="14976" y="17370"/>
                      <a:pt x="14985" y="17357"/>
                    </a:cubicBezTo>
                    <a:cubicBezTo>
                      <a:pt x="14995" y="17343"/>
                      <a:pt x="15007" y="17334"/>
                      <a:pt x="15018" y="17321"/>
                    </a:cubicBezTo>
                    <a:cubicBezTo>
                      <a:pt x="15024" y="17314"/>
                      <a:pt x="15026" y="17303"/>
                      <a:pt x="15031" y="17296"/>
                    </a:cubicBezTo>
                    <a:cubicBezTo>
                      <a:pt x="15054" y="17267"/>
                      <a:pt x="15085" y="17311"/>
                      <a:pt x="15107" y="17290"/>
                    </a:cubicBezTo>
                    <a:cubicBezTo>
                      <a:pt x="15111" y="17286"/>
                      <a:pt x="15115" y="17280"/>
                      <a:pt x="15114" y="17272"/>
                    </a:cubicBezTo>
                    <a:cubicBezTo>
                      <a:pt x="15102" y="17258"/>
                      <a:pt x="15061" y="17258"/>
                      <a:pt x="15069" y="17224"/>
                    </a:cubicBezTo>
                    <a:cubicBezTo>
                      <a:pt x="15073" y="17209"/>
                      <a:pt x="15084" y="17200"/>
                      <a:pt x="15090" y="17188"/>
                    </a:cubicBezTo>
                    <a:cubicBezTo>
                      <a:pt x="15098" y="17172"/>
                      <a:pt x="15106" y="17151"/>
                      <a:pt x="15116" y="17138"/>
                    </a:cubicBezTo>
                    <a:cubicBezTo>
                      <a:pt x="15121" y="17131"/>
                      <a:pt x="15129" y="17126"/>
                      <a:pt x="15135" y="17125"/>
                    </a:cubicBezTo>
                    <a:cubicBezTo>
                      <a:pt x="15144" y="17123"/>
                      <a:pt x="15150" y="17131"/>
                      <a:pt x="15158" y="17135"/>
                    </a:cubicBezTo>
                    <a:cubicBezTo>
                      <a:pt x="15165" y="17138"/>
                      <a:pt x="15170" y="17137"/>
                      <a:pt x="15177" y="17136"/>
                    </a:cubicBezTo>
                    <a:cubicBezTo>
                      <a:pt x="15181" y="17135"/>
                      <a:pt x="15185" y="17136"/>
                      <a:pt x="15189" y="17134"/>
                    </a:cubicBezTo>
                    <a:cubicBezTo>
                      <a:pt x="15192" y="17132"/>
                      <a:pt x="15195" y="17127"/>
                      <a:pt x="15198" y="17124"/>
                    </a:cubicBezTo>
                    <a:cubicBezTo>
                      <a:pt x="15210" y="17114"/>
                      <a:pt x="15227" y="17108"/>
                      <a:pt x="15239" y="17120"/>
                    </a:cubicBezTo>
                    <a:cubicBezTo>
                      <a:pt x="15254" y="17135"/>
                      <a:pt x="15265" y="17162"/>
                      <a:pt x="15272" y="17186"/>
                    </a:cubicBezTo>
                    <a:cubicBezTo>
                      <a:pt x="15282" y="17217"/>
                      <a:pt x="15301" y="17214"/>
                      <a:pt x="15320" y="17224"/>
                    </a:cubicBezTo>
                    <a:cubicBezTo>
                      <a:pt x="15327" y="17228"/>
                      <a:pt x="15334" y="17235"/>
                      <a:pt x="15340" y="17240"/>
                    </a:cubicBezTo>
                    <a:cubicBezTo>
                      <a:pt x="15348" y="17245"/>
                      <a:pt x="15353" y="17249"/>
                      <a:pt x="15359" y="17260"/>
                    </a:cubicBezTo>
                    <a:cubicBezTo>
                      <a:pt x="15368" y="17279"/>
                      <a:pt x="15382" y="17294"/>
                      <a:pt x="15389" y="17316"/>
                    </a:cubicBezTo>
                    <a:cubicBezTo>
                      <a:pt x="15400" y="17346"/>
                      <a:pt x="15406" y="17374"/>
                      <a:pt x="15412" y="17407"/>
                    </a:cubicBezTo>
                    <a:cubicBezTo>
                      <a:pt x="15414" y="17419"/>
                      <a:pt x="15414" y="17435"/>
                      <a:pt x="15417" y="17446"/>
                    </a:cubicBezTo>
                    <a:cubicBezTo>
                      <a:pt x="15422" y="17463"/>
                      <a:pt x="15431" y="17463"/>
                      <a:pt x="15440" y="17467"/>
                    </a:cubicBezTo>
                    <a:cubicBezTo>
                      <a:pt x="15449" y="17470"/>
                      <a:pt x="15455" y="17475"/>
                      <a:pt x="15460" y="17489"/>
                    </a:cubicBezTo>
                    <a:cubicBezTo>
                      <a:pt x="15469" y="17513"/>
                      <a:pt x="15467" y="17540"/>
                      <a:pt x="15469" y="17566"/>
                    </a:cubicBezTo>
                    <a:cubicBezTo>
                      <a:pt x="15471" y="17579"/>
                      <a:pt x="15476" y="17587"/>
                      <a:pt x="15478" y="17601"/>
                    </a:cubicBezTo>
                    <a:cubicBezTo>
                      <a:pt x="15479" y="17618"/>
                      <a:pt x="15478" y="17627"/>
                      <a:pt x="15484" y="17641"/>
                    </a:cubicBezTo>
                    <a:cubicBezTo>
                      <a:pt x="15489" y="17653"/>
                      <a:pt x="15496" y="17663"/>
                      <a:pt x="15502" y="17672"/>
                    </a:cubicBezTo>
                    <a:cubicBezTo>
                      <a:pt x="15515" y="17690"/>
                      <a:pt x="15529" y="17714"/>
                      <a:pt x="15537" y="17737"/>
                    </a:cubicBezTo>
                    <a:cubicBezTo>
                      <a:pt x="15547" y="17763"/>
                      <a:pt x="15553" y="17792"/>
                      <a:pt x="15563" y="17818"/>
                    </a:cubicBezTo>
                    <a:cubicBezTo>
                      <a:pt x="15574" y="17846"/>
                      <a:pt x="15581" y="17878"/>
                      <a:pt x="15594" y="17901"/>
                    </a:cubicBezTo>
                    <a:cubicBezTo>
                      <a:pt x="15609" y="17926"/>
                      <a:pt x="15621" y="17936"/>
                      <a:pt x="15640" y="17946"/>
                    </a:cubicBezTo>
                    <a:cubicBezTo>
                      <a:pt x="15650" y="17951"/>
                      <a:pt x="15660" y="17956"/>
                      <a:pt x="15670" y="17957"/>
                    </a:cubicBezTo>
                    <a:cubicBezTo>
                      <a:pt x="15678" y="17958"/>
                      <a:pt x="15686" y="17953"/>
                      <a:pt x="15694" y="17956"/>
                    </a:cubicBezTo>
                    <a:cubicBezTo>
                      <a:pt x="15707" y="17961"/>
                      <a:pt x="15718" y="18004"/>
                      <a:pt x="15720" y="18026"/>
                    </a:cubicBezTo>
                    <a:cubicBezTo>
                      <a:pt x="15723" y="18055"/>
                      <a:pt x="15722" y="18084"/>
                      <a:pt x="15723" y="18113"/>
                    </a:cubicBezTo>
                    <a:cubicBezTo>
                      <a:pt x="15724" y="18122"/>
                      <a:pt x="15723" y="18133"/>
                      <a:pt x="15724" y="18141"/>
                    </a:cubicBezTo>
                    <a:cubicBezTo>
                      <a:pt x="15725" y="18153"/>
                      <a:pt x="15731" y="18158"/>
                      <a:pt x="15736" y="18167"/>
                    </a:cubicBezTo>
                    <a:cubicBezTo>
                      <a:pt x="15741" y="18177"/>
                      <a:pt x="15742" y="18190"/>
                      <a:pt x="15743" y="18203"/>
                    </a:cubicBezTo>
                    <a:cubicBezTo>
                      <a:pt x="15744" y="18218"/>
                      <a:pt x="15742" y="18233"/>
                      <a:pt x="15744" y="18248"/>
                    </a:cubicBezTo>
                    <a:cubicBezTo>
                      <a:pt x="15745" y="18261"/>
                      <a:pt x="15750" y="18274"/>
                      <a:pt x="15753" y="18286"/>
                    </a:cubicBezTo>
                    <a:cubicBezTo>
                      <a:pt x="15765" y="18343"/>
                      <a:pt x="15753" y="18415"/>
                      <a:pt x="15749" y="18474"/>
                    </a:cubicBezTo>
                    <a:cubicBezTo>
                      <a:pt x="15746" y="18507"/>
                      <a:pt x="15742" y="18540"/>
                      <a:pt x="15740" y="18573"/>
                    </a:cubicBezTo>
                    <a:cubicBezTo>
                      <a:pt x="15739" y="18590"/>
                      <a:pt x="15740" y="18608"/>
                      <a:pt x="15739" y="18625"/>
                    </a:cubicBezTo>
                    <a:cubicBezTo>
                      <a:pt x="15736" y="18669"/>
                      <a:pt x="15732" y="18714"/>
                      <a:pt x="15719" y="18753"/>
                    </a:cubicBezTo>
                    <a:cubicBezTo>
                      <a:pt x="15710" y="18779"/>
                      <a:pt x="15697" y="18792"/>
                      <a:pt x="15696" y="18823"/>
                    </a:cubicBezTo>
                    <a:cubicBezTo>
                      <a:pt x="15696" y="18845"/>
                      <a:pt x="15707" y="18850"/>
                      <a:pt x="15714" y="18866"/>
                    </a:cubicBezTo>
                    <a:cubicBezTo>
                      <a:pt x="15719" y="18879"/>
                      <a:pt x="15717" y="18892"/>
                      <a:pt x="15715" y="18905"/>
                    </a:cubicBezTo>
                    <a:cubicBezTo>
                      <a:pt x="15708" y="18934"/>
                      <a:pt x="15697" y="18960"/>
                      <a:pt x="15695" y="18991"/>
                    </a:cubicBezTo>
                    <a:cubicBezTo>
                      <a:pt x="15693" y="19011"/>
                      <a:pt x="15694" y="19032"/>
                      <a:pt x="15693" y="19052"/>
                    </a:cubicBezTo>
                    <a:cubicBezTo>
                      <a:pt x="15692" y="19064"/>
                      <a:pt x="15687" y="19076"/>
                      <a:pt x="15684" y="19088"/>
                    </a:cubicBezTo>
                    <a:cubicBezTo>
                      <a:pt x="15674" y="19131"/>
                      <a:pt x="15696" y="19139"/>
                      <a:pt x="15711" y="19162"/>
                    </a:cubicBezTo>
                    <a:cubicBezTo>
                      <a:pt x="15720" y="19175"/>
                      <a:pt x="15725" y="19184"/>
                      <a:pt x="15727" y="19203"/>
                    </a:cubicBezTo>
                    <a:cubicBezTo>
                      <a:pt x="15728" y="19220"/>
                      <a:pt x="15727" y="19233"/>
                      <a:pt x="15739" y="19234"/>
                    </a:cubicBezTo>
                    <a:cubicBezTo>
                      <a:pt x="15756" y="19235"/>
                      <a:pt x="15760" y="19194"/>
                      <a:pt x="15764" y="19173"/>
                    </a:cubicBezTo>
                    <a:cubicBezTo>
                      <a:pt x="15770" y="19142"/>
                      <a:pt x="15767" y="19106"/>
                      <a:pt x="15750" y="19089"/>
                    </a:cubicBezTo>
                    <a:cubicBezTo>
                      <a:pt x="15741" y="19081"/>
                      <a:pt x="15734" y="19078"/>
                      <a:pt x="15729" y="19063"/>
                    </a:cubicBezTo>
                    <a:cubicBezTo>
                      <a:pt x="15725" y="19048"/>
                      <a:pt x="15727" y="19032"/>
                      <a:pt x="15727" y="19015"/>
                    </a:cubicBezTo>
                    <a:cubicBezTo>
                      <a:pt x="15727" y="19003"/>
                      <a:pt x="15724" y="18979"/>
                      <a:pt x="15729" y="18969"/>
                    </a:cubicBezTo>
                    <a:cubicBezTo>
                      <a:pt x="15736" y="18953"/>
                      <a:pt x="15742" y="18967"/>
                      <a:pt x="15749" y="18973"/>
                    </a:cubicBezTo>
                    <a:cubicBezTo>
                      <a:pt x="15757" y="18981"/>
                      <a:pt x="15767" y="18977"/>
                      <a:pt x="15774" y="18989"/>
                    </a:cubicBezTo>
                    <a:cubicBezTo>
                      <a:pt x="15777" y="18995"/>
                      <a:pt x="15779" y="19004"/>
                      <a:pt x="15782" y="19010"/>
                    </a:cubicBezTo>
                    <a:cubicBezTo>
                      <a:pt x="15785" y="19016"/>
                      <a:pt x="15789" y="19021"/>
                      <a:pt x="15791" y="19029"/>
                    </a:cubicBezTo>
                    <a:cubicBezTo>
                      <a:pt x="15795" y="19044"/>
                      <a:pt x="15791" y="19120"/>
                      <a:pt x="15800" y="19123"/>
                    </a:cubicBezTo>
                    <a:cubicBezTo>
                      <a:pt x="15802" y="19110"/>
                      <a:pt x="15806" y="19096"/>
                      <a:pt x="15807" y="19082"/>
                    </a:cubicBezTo>
                    <a:cubicBezTo>
                      <a:pt x="15809" y="19069"/>
                      <a:pt x="15807" y="19052"/>
                      <a:pt x="15814" y="19042"/>
                    </a:cubicBezTo>
                    <a:cubicBezTo>
                      <a:pt x="15832" y="19011"/>
                      <a:pt x="15837" y="19074"/>
                      <a:pt x="15843" y="19092"/>
                    </a:cubicBezTo>
                    <a:cubicBezTo>
                      <a:pt x="15853" y="19120"/>
                      <a:pt x="15857" y="19146"/>
                      <a:pt x="15845" y="19173"/>
                    </a:cubicBezTo>
                    <a:cubicBezTo>
                      <a:pt x="15832" y="19204"/>
                      <a:pt x="15815" y="19231"/>
                      <a:pt x="15804" y="19263"/>
                    </a:cubicBezTo>
                    <a:cubicBezTo>
                      <a:pt x="15794" y="19290"/>
                      <a:pt x="15774" y="19321"/>
                      <a:pt x="15779" y="19356"/>
                    </a:cubicBezTo>
                    <a:cubicBezTo>
                      <a:pt x="15781" y="19371"/>
                      <a:pt x="15789" y="19388"/>
                      <a:pt x="15783" y="19403"/>
                    </a:cubicBezTo>
                    <a:cubicBezTo>
                      <a:pt x="15776" y="19419"/>
                      <a:pt x="15762" y="19424"/>
                      <a:pt x="15756" y="19442"/>
                    </a:cubicBezTo>
                    <a:cubicBezTo>
                      <a:pt x="15751" y="19457"/>
                      <a:pt x="15754" y="19482"/>
                      <a:pt x="15759" y="19496"/>
                    </a:cubicBezTo>
                    <a:cubicBezTo>
                      <a:pt x="15765" y="19512"/>
                      <a:pt x="15772" y="19526"/>
                      <a:pt x="15776" y="19544"/>
                    </a:cubicBezTo>
                    <a:cubicBezTo>
                      <a:pt x="15780" y="19559"/>
                      <a:pt x="15783" y="19575"/>
                      <a:pt x="15786" y="19590"/>
                    </a:cubicBezTo>
                    <a:cubicBezTo>
                      <a:pt x="15803" y="19658"/>
                      <a:pt x="15820" y="19726"/>
                      <a:pt x="15833" y="19797"/>
                    </a:cubicBezTo>
                    <a:cubicBezTo>
                      <a:pt x="15840" y="19832"/>
                      <a:pt x="15847" y="19865"/>
                      <a:pt x="15859" y="19896"/>
                    </a:cubicBezTo>
                    <a:cubicBezTo>
                      <a:pt x="15866" y="19912"/>
                      <a:pt x="15872" y="19927"/>
                      <a:pt x="15875" y="19943"/>
                    </a:cubicBezTo>
                    <a:cubicBezTo>
                      <a:pt x="15878" y="19957"/>
                      <a:pt x="15879" y="19972"/>
                      <a:pt x="15884" y="19985"/>
                    </a:cubicBezTo>
                    <a:cubicBezTo>
                      <a:pt x="15891" y="20004"/>
                      <a:pt x="15915" y="20045"/>
                      <a:pt x="15926" y="20017"/>
                    </a:cubicBezTo>
                    <a:cubicBezTo>
                      <a:pt x="15941" y="19981"/>
                      <a:pt x="15918" y="19942"/>
                      <a:pt x="15906" y="19919"/>
                    </a:cubicBezTo>
                    <a:cubicBezTo>
                      <a:pt x="15898" y="19905"/>
                      <a:pt x="15891" y="19884"/>
                      <a:pt x="15886" y="19866"/>
                    </a:cubicBezTo>
                    <a:cubicBezTo>
                      <a:pt x="15881" y="19852"/>
                      <a:pt x="15881" y="19834"/>
                      <a:pt x="15894" y="19845"/>
                    </a:cubicBezTo>
                    <a:cubicBezTo>
                      <a:pt x="15898" y="19847"/>
                      <a:pt x="15902" y="19858"/>
                      <a:pt x="15906" y="19862"/>
                    </a:cubicBezTo>
                    <a:cubicBezTo>
                      <a:pt x="15911" y="19869"/>
                      <a:pt x="15917" y="19874"/>
                      <a:pt x="15923" y="19880"/>
                    </a:cubicBezTo>
                    <a:cubicBezTo>
                      <a:pt x="15932" y="19888"/>
                      <a:pt x="15939" y="19896"/>
                      <a:pt x="15949" y="19894"/>
                    </a:cubicBezTo>
                    <a:cubicBezTo>
                      <a:pt x="15958" y="19891"/>
                      <a:pt x="16000" y="19849"/>
                      <a:pt x="15986" y="19892"/>
                    </a:cubicBezTo>
                    <a:cubicBezTo>
                      <a:pt x="15974" y="19931"/>
                      <a:pt x="15936" y="19942"/>
                      <a:pt x="15965" y="19993"/>
                    </a:cubicBezTo>
                    <a:cubicBezTo>
                      <a:pt x="15978" y="20016"/>
                      <a:pt x="15974" y="20048"/>
                      <a:pt x="15973" y="20080"/>
                    </a:cubicBezTo>
                    <a:cubicBezTo>
                      <a:pt x="15973" y="20119"/>
                      <a:pt x="15972" y="20159"/>
                      <a:pt x="15972" y="20199"/>
                    </a:cubicBezTo>
                    <a:cubicBezTo>
                      <a:pt x="15972" y="20224"/>
                      <a:pt x="15973" y="20259"/>
                      <a:pt x="15980" y="20280"/>
                    </a:cubicBezTo>
                    <a:cubicBezTo>
                      <a:pt x="15984" y="20291"/>
                      <a:pt x="15995" y="20297"/>
                      <a:pt x="16002" y="20292"/>
                    </a:cubicBezTo>
                    <a:cubicBezTo>
                      <a:pt x="16010" y="20286"/>
                      <a:pt x="16011" y="20265"/>
                      <a:pt x="16014" y="20253"/>
                    </a:cubicBezTo>
                    <a:cubicBezTo>
                      <a:pt x="16022" y="20226"/>
                      <a:pt x="16030" y="20200"/>
                      <a:pt x="16038" y="20173"/>
                    </a:cubicBezTo>
                    <a:cubicBezTo>
                      <a:pt x="16042" y="20161"/>
                      <a:pt x="16047" y="20150"/>
                      <a:pt x="16051" y="20168"/>
                    </a:cubicBezTo>
                    <a:cubicBezTo>
                      <a:pt x="16055" y="20185"/>
                      <a:pt x="16047" y="20196"/>
                      <a:pt x="16043" y="20206"/>
                    </a:cubicBezTo>
                    <a:cubicBezTo>
                      <a:pt x="16037" y="20222"/>
                      <a:pt x="16041" y="20235"/>
                      <a:pt x="16038" y="20252"/>
                    </a:cubicBezTo>
                    <a:cubicBezTo>
                      <a:pt x="16036" y="20265"/>
                      <a:pt x="16031" y="20275"/>
                      <a:pt x="16030" y="20290"/>
                    </a:cubicBezTo>
                    <a:cubicBezTo>
                      <a:pt x="16028" y="20310"/>
                      <a:pt x="16030" y="20315"/>
                      <a:pt x="16040" y="20327"/>
                    </a:cubicBezTo>
                    <a:cubicBezTo>
                      <a:pt x="16047" y="20336"/>
                      <a:pt x="16061" y="20340"/>
                      <a:pt x="16064" y="20354"/>
                    </a:cubicBezTo>
                    <a:cubicBezTo>
                      <a:pt x="16073" y="20396"/>
                      <a:pt x="16057" y="20448"/>
                      <a:pt x="16061" y="20491"/>
                    </a:cubicBezTo>
                    <a:cubicBezTo>
                      <a:pt x="16064" y="20521"/>
                      <a:pt x="16071" y="20550"/>
                      <a:pt x="16074" y="20579"/>
                    </a:cubicBezTo>
                    <a:cubicBezTo>
                      <a:pt x="16081" y="20641"/>
                      <a:pt x="16087" y="20735"/>
                      <a:pt x="16124" y="20769"/>
                    </a:cubicBezTo>
                    <a:cubicBezTo>
                      <a:pt x="16141" y="20785"/>
                      <a:pt x="16159" y="20802"/>
                      <a:pt x="16175" y="20822"/>
                    </a:cubicBezTo>
                    <a:cubicBezTo>
                      <a:pt x="16190" y="20842"/>
                      <a:pt x="16201" y="20871"/>
                      <a:pt x="16217" y="20889"/>
                    </a:cubicBezTo>
                    <a:cubicBezTo>
                      <a:pt x="16235" y="20908"/>
                      <a:pt x="16255" y="20923"/>
                      <a:pt x="16273" y="20941"/>
                    </a:cubicBezTo>
                    <a:cubicBezTo>
                      <a:pt x="16286" y="20955"/>
                      <a:pt x="16307" y="20971"/>
                      <a:pt x="16312" y="20998"/>
                    </a:cubicBezTo>
                    <a:cubicBezTo>
                      <a:pt x="16317" y="21026"/>
                      <a:pt x="16297" y="21034"/>
                      <a:pt x="16286" y="21020"/>
                    </a:cubicBezTo>
                    <a:cubicBezTo>
                      <a:pt x="16282" y="21016"/>
                      <a:pt x="16276" y="20998"/>
                      <a:pt x="16270" y="21004"/>
                    </a:cubicBezTo>
                    <a:cubicBezTo>
                      <a:pt x="16263" y="21012"/>
                      <a:pt x="16272" y="21033"/>
                      <a:pt x="16274" y="21041"/>
                    </a:cubicBezTo>
                    <a:cubicBezTo>
                      <a:pt x="16282" y="21069"/>
                      <a:pt x="16294" y="21094"/>
                      <a:pt x="16301" y="21122"/>
                    </a:cubicBezTo>
                    <a:cubicBezTo>
                      <a:pt x="16307" y="21143"/>
                      <a:pt x="16303" y="21155"/>
                      <a:pt x="16304" y="21174"/>
                    </a:cubicBezTo>
                    <a:cubicBezTo>
                      <a:pt x="16305" y="21191"/>
                      <a:pt x="16313" y="21213"/>
                      <a:pt x="16317" y="21230"/>
                    </a:cubicBezTo>
                    <a:cubicBezTo>
                      <a:pt x="16326" y="21268"/>
                      <a:pt x="16333" y="21309"/>
                      <a:pt x="16348" y="21341"/>
                    </a:cubicBezTo>
                    <a:cubicBezTo>
                      <a:pt x="16353" y="21351"/>
                      <a:pt x="16359" y="21362"/>
                      <a:pt x="16365" y="21370"/>
                    </a:cubicBezTo>
                    <a:cubicBezTo>
                      <a:pt x="16373" y="21379"/>
                      <a:pt x="16383" y="21376"/>
                      <a:pt x="16390" y="21385"/>
                    </a:cubicBezTo>
                    <a:cubicBezTo>
                      <a:pt x="16397" y="21392"/>
                      <a:pt x="16404" y="21411"/>
                      <a:pt x="16404" y="21423"/>
                    </a:cubicBezTo>
                    <a:cubicBezTo>
                      <a:pt x="16405" y="21442"/>
                      <a:pt x="16398" y="21443"/>
                      <a:pt x="16392" y="21454"/>
                    </a:cubicBezTo>
                    <a:cubicBezTo>
                      <a:pt x="16392" y="21455"/>
                      <a:pt x="16390" y="21455"/>
                      <a:pt x="16390" y="21455"/>
                    </a:cubicBezTo>
                    <a:cubicBezTo>
                      <a:pt x="16384" y="21482"/>
                      <a:pt x="16420" y="21463"/>
                      <a:pt x="16427" y="21464"/>
                    </a:cubicBezTo>
                    <a:cubicBezTo>
                      <a:pt x="16433" y="21493"/>
                      <a:pt x="16446" y="21508"/>
                      <a:pt x="16464" y="21504"/>
                    </a:cubicBezTo>
                    <a:cubicBezTo>
                      <a:pt x="16480" y="21501"/>
                      <a:pt x="16486" y="21474"/>
                      <a:pt x="16498" y="21462"/>
                    </a:cubicBezTo>
                    <a:cubicBezTo>
                      <a:pt x="16509" y="21453"/>
                      <a:pt x="16522" y="21451"/>
                      <a:pt x="16534" y="21447"/>
                    </a:cubicBezTo>
                    <a:cubicBezTo>
                      <a:pt x="16547" y="21442"/>
                      <a:pt x="16571" y="21400"/>
                      <a:pt x="16584" y="21413"/>
                    </a:cubicBezTo>
                    <a:cubicBezTo>
                      <a:pt x="16592" y="21423"/>
                      <a:pt x="16590" y="21462"/>
                      <a:pt x="16590" y="21477"/>
                    </a:cubicBezTo>
                    <a:cubicBezTo>
                      <a:pt x="16590" y="21497"/>
                      <a:pt x="16587" y="21505"/>
                      <a:pt x="16580" y="21520"/>
                    </a:cubicBezTo>
                    <a:cubicBezTo>
                      <a:pt x="16575" y="21531"/>
                      <a:pt x="16553" y="21574"/>
                      <a:pt x="16568" y="21588"/>
                    </a:cubicBezTo>
                    <a:cubicBezTo>
                      <a:pt x="16575" y="21594"/>
                      <a:pt x="16582" y="21579"/>
                      <a:pt x="16584" y="21570"/>
                    </a:cubicBezTo>
                    <a:cubicBezTo>
                      <a:pt x="16588" y="21559"/>
                      <a:pt x="16587" y="21555"/>
                      <a:pt x="16592" y="21546"/>
                    </a:cubicBezTo>
                    <a:cubicBezTo>
                      <a:pt x="16594" y="21542"/>
                      <a:pt x="16598" y="21539"/>
                      <a:pt x="16600" y="21536"/>
                    </a:cubicBezTo>
                    <a:cubicBezTo>
                      <a:pt x="16607" y="21523"/>
                      <a:pt x="16610" y="21505"/>
                      <a:pt x="16611" y="21488"/>
                    </a:cubicBezTo>
                    <a:cubicBezTo>
                      <a:pt x="16612" y="21477"/>
                      <a:pt x="16614" y="21464"/>
                      <a:pt x="16613" y="21453"/>
                    </a:cubicBezTo>
                    <a:cubicBezTo>
                      <a:pt x="16611" y="21441"/>
                      <a:pt x="16604" y="21429"/>
                      <a:pt x="16607" y="21415"/>
                    </a:cubicBezTo>
                    <a:cubicBezTo>
                      <a:pt x="16616" y="21380"/>
                      <a:pt x="16633" y="21376"/>
                      <a:pt x="16625" y="21335"/>
                    </a:cubicBezTo>
                    <a:cubicBezTo>
                      <a:pt x="16619" y="21302"/>
                      <a:pt x="16604" y="21261"/>
                      <a:pt x="16606" y="21226"/>
                    </a:cubicBezTo>
                    <a:cubicBezTo>
                      <a:pt x="16607" y="21207"/>
                      <a:pt x="16613" y="21200"/>
                      <a:pt x="16618" y="21185"/>
                    </a:cubicBezTo>
                    <a:cubicBezTo>
                      <a:pt x="16623" y="21170"/>
                      <a:pt x="16619" y="21151"/>
                      <a:pt x="16620" y="21134"/>
                    </a:cubicBezTo>
                    <a:cubicBezTo>
                      <a:pt x="16623" y="21093"/>
                      <a:pt x="16626" y="21066"/>
                      <a:pt x="16643" y="21034"/>
                    </a:cubicBezTo>
                    <a:cubicBezTo>
                      <a:pt x="16649" y="21021"/>
                      <a:pt x="16654" y="21008"/>
                      <a:pt x="16662" y="21017"/>
                    </a:cubicBezTo>
                    <a:cubicBezTo>
                      <a:pt x="16666" y="21021"/>
                      <a:pt x="16664" y="21029"/>
                      <a:pt x="16671" y="21030"/>
                    </a:cubicBezTo>
                    <a:cubicBezTo>
                      <a:pt x="16681" y="21030"/>
                      <a:pt x="16675" y="21012"/>
                      <a:pt x="16674" y="21002"/>
                    </a:cubicBezTo>
                    <a:cubicBezTo>
                      <a:pt x="16672" y="20986"/>
                      <a:pt x="16674" y="20969"/>
                      <a:pt x="16676" y="20953"/>
                    </a:cubicBezTo>
                    <a:cubicBezTo>
                      <a:pt x="16678" y="20933"/>
                      <a:pt x="16674" y="20901"/>
                      <a:pt x="16683" y="20885"/>
                    </a:cubicBezTo>
                    <a:cubicBezTo>
                      <a:pt x="16686" y="20880"/>
                      <a:pt x="16690" y="20880"/>
                      <a:pt x="16692" y="20871"/>
                    </a:cubicBezTo>
                    <a:cubicBezTo>
                      <a:pt x="16693" y="20863"/>
                      <a:pt x="16691" y="20849"/>
                      <a:pt x="16691" y="20840"/>
                    </a:cubicBezTo>
                    <a:cubicBezTo>
                      <a:pt x="16691" y="20815"/>
                      <a:pt x="16691" y="20790"/>
                      <a:pt x="16693" y="20765"/>
                    </a:cubicBezTo>
                    <a:cubicBezTo>
                      <a:pt x="16693" y="20752"/>
                      <a:pt x="16693" y="20736"/>
                      <a:pt x="16695" y="20724"/>
                    </a:cubicBezTo>
                    <a:cubicBezTo>
                      <a:pt x="16697" y="20712"/>
                      <a:pt x="16703" y="20716"/>
                      <a:pt x="16705" y="20706"/>
                    </a:cubicBezTo>
                    <a:cubicBezTo>
                      <a:pt x="16708" y="20695"/>
                      <a:pt x="16705" y="20679"/>
                      <a:pt x="16704" y="20668"/>
                    </a:cubicBezTo>
                    <a:cubicBezTo>
                      <a:pt x="16702" y="20651"/>
                      <a:pt x="16701" y="20633"/>
                      <a:pt x="16700" y="20615"/>
                    </a:cubicBezTo>
                    <a:cubicBezTo>
                      <a:pt x="16698" y="20599"/>
                      <a:pt x="16698" y="20582"/>
                      <a:pt x="16698" y="20566"/>
                    </a:cubicBezTo>
                    <a:cubicBezTo>
                      <a:pt x="16698" y="20550"/>
                      <a:pt x="16703" y="20538"/>
                      <a:pt x="16709" y="20525"/>
                    </a:cubicBezTo>
                    <a:cubicBezTo>
                      <a:pt x="16712" y="20518"/>
                      <a:pt x="16716" y="20511"/>
                      <a:pt x="16716" y="20502"/>
                    </a:cubicBezTo>
                    <a:cubicBezTo>
                      <a:pt x="16716" y="20441"/>
                      <a:pt x="16716" y="20380"/>
                      <a:pt x="16717" y="20319"/>
                    </a:cubicBezTo>
                    <a:cubicBezTo>
                      <a:pt x="16717" y="20272"/>
                      <a:pt x="16717" y="20224"/>
                      <a:pt x="16717" y="20177"/>
                    </a:cubicBezTo>
                    <a:cubicBezTo>
                      <a:pt x="16717" y="20145"/>
                      <a:pt x="16720" y="20110"/>
                      <a:pt x="16717" y="20078"/>
                    </a:cubicBezTo>
                    <a:cubicBezTo>
                      <a:pt x="16716" y="20066"/>
                      <a:pt x="16712" y="20061"/>
                      <a:pt x="16714" y="20048"/>
                    </a:cubicBezTo>
                    <a:cubicBezTo>
                      <a:pt x="16717" y="20035"/>
                      <a:pt x="16723" y="20023"/>
                      <a:pt x="16724" y="20010"/>
                    </a:cubicBezTo>
                    <a:cubicBezTo>
                      <a:pt x="16725" y="20001"/>
                      <a:pt x="16726" y="19987"/>
                      <a:pt x="16723" y="19979"/>
                    </a:cubicBezTo>
                    <a:cubicBezTo>
                      <a:pt x="16720" y="19968"/>
                      <a:pt x="16709" y="19966"/>
                      <a:pt x="16705" y="19955"/>
                    </a:cubicBezTo>
                    <a:cubicBezTo>
                      <a:pt x="16697" y="19937"/>
                      <a:pt x="16692" y="19919"/>
                      <a:pt x="16698" y="19898"/>
                    </a:cubicBezTo>
                    <a:cubicBezTo>
                      <a:pt x="16704" y="19874"/>
                      <a:pt x="16707" y="19843"/>
                      <a:pt x="16704" y="19817"/>
                    </a:cubicBezTo>
                    <a:cubicBezTo>
                      <a:pt x="16701" y="19793"/>
                      <a:pt x="16691" y="19782"/>
                      <a:pt x="16685" y="19762"/>
                    </a:cubicBezTo>
                    <a:cubicBezTo>
                      <a:pt x="16679" y="19745"/>
                      <a:pt x="16672" y="19727"/>
                      <a:pt x="16666" y="19710"/>
                    </a:cubicBezTo>
                    <a:cubicBezTo>
                      <a:pt x="16662" y="19699"/>
                      <a:pt x="16658" y="19695"/>
                      <a:pt x="16651" y="19692"/>
                    </a:cubicBezTo>
                    <a:cubicBezTo>
                      <a:pt x="16645" y="19689"/>
                      <a:pt x="16641" y="19688"/>
                      <a:pt x="16639" y="19677"/>
                    </a:cubicBezTo>
                    <a:cubicBezTo>
                      <a:pt x="16637" y="19665"/>
                      <a:pt x="16641" y="19663"/>
                      <a:pt x="16646" y="19657"/>
                    </a:cubicBezTo>
                    <a:cubicBezTo>
                      <a:pt x="16651" y="19650"/>
                      <a:pt x="16653" y="19641"/>
                      <a:pt x="16653" y="19630"/>
                    </a:cubicBezTo>
                    <a:cubicBezTo>
                      <a:pt x="16654" y="19608"/>
                      <a:pt x="16645" y="19591"/>
                      <a:pt x="16644" y="19570"/>
                    </a:cubicBezTo>
                    <a:cubicBezTo>
                      <a:pt x="16643" y="19562"/>
                      <a:pt x="16643" y="19552"/>
                      <a:pt x="16641" y="19544"/>
                    </a:cubicBezTo>
                    <a:cubicBezTo>
                      <a:pt x="16636" y="19507"/>
                      <a:pt x="16627" y="19469"/>
                      <a:pt x="16623" y="19432"/>
                    </a:cubicBezTo>
                    <a:cubicBezTo>
                      <a:pt x="16620" y="19406"/>
                      <a:pt x="16618" y="19382"/>
                      <a:pt x="16614" y="19355"/>
                    </a:cubicBezTo>
                    <a:cubicBezTo>
                      <a:pt x="16606" y="19304"/>
                      <a:pt x="16595" y="19255"/>
                      <a:pt x="16588" y="19204"/>
                    </a:cubicBezTo>
                    <a:cubicBezTo>
                      <a:pt x="16573" y="19103"/>
                      <a:pt x="16556" y="19010"/>
                      <a:pt x="16526" y="18917"/>
                    </a:cubicBezTo>
                    <a:cubicBezTo>
                      <a:pt x="16514" y="18879"/>
                      <a:pt x="16500" y="18835"/>
                      <a:pt x="16493" y="18793"/>
                    </a:cubicBezTo>
                    <a:cubicBezTo>
                      <a:pt x="16489" y="18768"/>
                      <a:pt x="16484" y="18744"/>
                      <a:pt x="16481" y="18719"/>
                    </a:cubicBezTo>
                    <a:cubicBezTo>
                      <a:pt x="16477" y="18693"/>
                      <a:pt x="16476" y="18669"/>
                      <a:pt x="16472" y="18643"/>
                    </a:cubicBezTo>
                    <a:cubicBezTo>
                      <a:pt x="16467" y="18614"/>
                      <a:pt x="16463" y="18584"/>
                      <a:pt x="16461" y="18554"/>
                    </a:cubicBezTo>
                    <a:cubicBezTo>
                      <a:pt x="16458" y="18506"/>
                      <a:pt x="16447" y="18460"/>
                      <a:pt x="16442" y="18412"/>
                    </a:cubicBezTo>
                    <a:cubicBezTo>
                      <a:pt x="16434" y="18328"/>
                      <a:pt x="16447" y="18250"/>
                      <a:pt x="16445" y="18168"/>
                    </a:cubicBezTo>
                    <a:cubicBezTo>
                      <a:pt x="16444" y="18132"/>
                      <a:pt x="16428" y="18106"/>
                      <a:pt x="16416" y="18078"/>
                    </a:cubicBezTo>
                    <a:cubicBezTo>
                      <a:pt x="16401" y="18045"/>
                      <a:pt x="16401" y="18011"/>
                      <a:pt x="16391" y="17974"/>
                    </a:cubicBezTo>
                    <a:cubicBezTo>
                      <a:pt x="16386" y="17954"/>
                      <a:pt x="16383" y="17934"/>
                      <a:pt x="16379" y="17913"/>
                    </a:cubicBezTo>
                    <a:cubicBezTo>
                      <a:pt x="16373" y="17874"/>
                      <a:pt x="16359" y="17836"/>
                      <a:pt x="16350" y="17798"/>
                    </a:cubicBezTo>
                    <a:cubicBezTo>
                      <a:pt x="16332" y="17724"/>
                      <a:pt x="16317" y="17649"/>
                      <a:pt x="16303" y="17572"/>
                    </a:cubicBezTo>
                    <a:cubicBezTo>
                      <a:pt x="16293" y="17516"/>
                      <a:pt x="16282" y="17461"/>
                      <a:pt x="16275" y="17404"/>
                    </a:cubicBezTo>
                    <a:cubicBezTo>
                      <a:pt x="16269" y="17350"/>
                      <a:pt x="16257" y="17302"/>
                      <a:pt x="16255" y="17246"/>
                    </a:cubicBezTo>
                    <a:cubicBezTo>
                      <a:pt x="16252" y="17184"/>
                      <a:pt x="16243" y="17124"/>
                      <a:pt x="16238" y="17063"/>
                    </a:cubicBezTo>
                    <a:cubicBezTo>
                      <a:pt x="16230" y="16983"/>
                      <a:pt x="16229" y="16895"/>
                      <a:pt x="16215" y="16818"/>
                    </a:cubicBezTo>
                    <a:cubicBezTo>
                      <a:pt x="16209" y="16784"/>
                      <a:pt x="16199" y="16755"/>
                      <a:pt x="16196" y="16720"/>
                    </a:cubicBezTo>
                    <a:cubicBezTo>
                      <a:pt x="16193" y="16683"/>
                      <a:pt x="16193" y="16647"/>
                      <a:pt x="16198" y="16611"/>
                    </a:cubicBezTo>
                    <a:cubicBezTo>
                      <a:pt x="16200" y="16596"/>
                      <a:pt x="16199" y="16581"/>
                      <a:pt x="16197" y="16567"/>
                    </a:cubicBezTo>
                    <a:cubicBezTo>
                      <a:pt x="16194" y="16547"/>
                      <a:pt x="16190" y="16527"/>
                      <a:pt x="16191" y="16505"/>
                    </a:cubicBezTo>
                    <a:cubicBezTo>
                      <a:pt x="16194" y="16463"/>
                      <a:pt x="16216" y="16443"/>
                      <a:pt x="16196" y="16400"/>
                    </a:cubicBezTo>
                    <a:cubicBezTo>
                      <a:pt x="16189" y="16383"/>
                      <a:pt x="16186" y="16381"/>
                      <a:pt x="16187" y="16358"/>
                    </a:cubicBezTo>
                    <a:cubicBezTo>
                      <a:pt x="16190" y="16319"/>
                      <a:pt x="16173" y="16308"/>
                      <a:pt x="16168" y="16273"/>
                    </a:cubicBezTo>
                    <a:cubicBezTo>
                      <a:pt x="16163" y="16239"/>
                      <a:pt x="16177" y="16203"/>
                      <a:pt x="16187" y="16175"/>
                    </a:cubicBezTo>
                    <a:cubicBezTo>
                      <a:pt x="16191" y="16161"/>
                      <a:pt x="16201" y="16137"/>
                      <a:pt x="16210" y="16132"/>
                    </a:cubicBezTo>
                    <a:cubicBezTo>
                      <a:pt x="16224" y="16125"/>
                      <a:pt x="16221" y="16142"/>
                      <a:pt x="16228" y="16156"/>
                    </a:cubicBezTo>
                    <a:cubicBezTo>
                      <a:pt x="16236" y="16175"/>
                      <a:pt x="16237" y="16166"/>
                      <a:pt x="16242" y="16147"/>
                    </a:cubicBezTo>
                    <a:cubicBezTo>
                      <a:pt x="16247" y="16129"/>
                      <a:pt x="16251" y="16118"/>
                      <a:pt x="16253" y="16098"/>
                    </a:cubicBezTo>
                    <a:cubicBezTo>
                      <a:pt x="16255" y="16072"/>
                      <a:pt x="16249" y="16071"/>
                      <a:pt x="16235" y="16059"/>
                    </a:cubicBezTo>
                    <a:cubicBezTo>
                      <a:pt x="16223" y="16049"/>
                      <a:pt x="16205" y="16043"/>
                      <a:pt x="16195" y="16027"/>
                    </a:cubicBezTo>
                    <a:cubicBezTo>
                      <a:pt x="16177" y="16001"/>
                      <a:pt x="16194" y="15980"/>
                      <a:pt x="16211" y="15979"/>
                    </a:cubicBezTo>
                    <a:cubicBezTo>
                      <a:pt x="16226" y="15977"/>
                      <a:pt x="16237" y="16003"/>
                      <a:pt x="16250" y="16000"/>
                    </a:cubicBezTo>
                    <a:cubicBezTo>
                      <a:pt x="16254" y="15974"/>
                      <a:pt x="16234" y="15949"/>
                      <a:pt x="16234" y="15923"/>
                    </a:cubicBezTo>
                    <a:cubicBezTo>
                      <a:pt x="16233" y="15878"/>
                      <a:pt x="16257" y="15925"/>
                      <a:pt x="16266" y="15927"/>
                    </a:cubicBezTo>
                    <a:cubicBezTo>
                      <a:pt x="16267" y="15899"/>
                      <a:pt x="16268" y="15882"/>
                      <a:pt x="16256" y="15862"/>
                    </a:cubicBezTo>
                    <a:cubicBezTo>
                      <a:pt x="16249" y="15849"/>
                      <a:pt x="16231" y="15821"/>
                      <a:pt x="16249" y="15808"/>
                    </a:cubicBezTo>
                    <a:cubicBezTo>
                      <a:pt x="16261" y="15800"/>
                      <a:pt x="16311" y="15832"/>
                      <a:pt x="16300" y="15794"/>
                    </a:cubicBezTo>
                    <a:cubicBezTo>
                      <a:pt x="16293" y="15773"/>
                      <a:pt x="16285" y="15765"/>
                      <a:pt x="16282" y="15738"/>
                    </a:cubicBezTo>
                    <a:cubicBezTo>
                      <a:pt x="16281" y="15717"/>
                      <a:pt x="16281" y="15695"/>
                      <a:pt x="16284" y="15674"/>
                    </a:cubicBezTo>
                    <a:cubicBezTo>
                      <a:pt x="16287" y="15655"/>
                      <a:pt x="16291" y="15637"/>
                      <a:pt x="16305" y="15640"/>
                    </a:cubicBezTo>
                    <a:cubicBezTo>
                      <a:pt x="16315" y="15644"/>
                      <a:pt x="16321" y="15665"/>
                      <a:pt x="16333" y="15649"/>
                    </a:cubicBezTo>
                    <a:cubicBezTo>
                      <a:pt x="16353" y="15622"/>
                      <a:pt x="16328" y="15577"/>
                      <a:pt x="16322" y="15553"/>
                    </a:cubicBezTo>
                    <a:cubicBezTo>
                      <a:pt x="16314" y="15516"/>
                      <a:pt x="16343" y="15481"/>
                      <a:pt x="16359" y="15514"/>
                    </a:cubicBezTo>
                    <a:cubicBezTo>
                      <a:pt x="16374" y="15543"/>
                      <a:pt x="16374" y="15533"/>
                      <a:pt x="16375" y="15497"/>
                    </a:cubicBezTo>
                    <a:cubicBezTo>
                      <a:pt x="16376" y="15473"/>
                      <a:pt x="16380" y="15449"/>
                      <a:pt x="16389" y="15430"/>
                    </a:cubicBezTo>
                    <a:cubicBezTo>
                      <a:pt x="16395" y="15418"/>
                      <a:pt x="16396" y="15423"/>
                      <a:pt x="16398" y="15408"/>
                    </a:cubicBezTo>
                    <a:cubicBezTo>
                      <a:pt x="16399" y="15398"/>
                      <a:pt x="16394" y="15383"/>
                      <a:pt x="16398" y="15375"/>
                    </a:cubicBezTo>
                    <a:cubicBezTo>
                      <a:pt x="16399" y="15373"/>
                      <a:pt x="16401" y="15372"/>
                      <a:pt x="16403" y="15371"/>
                    </a:cubicBezTo>
                    <a:cubicBezTo>
                      <a:pt x="16407" y="15370"/>
                      <a:pt x="16412" y="15370"/>
                      <a:pt x="16415" y="15367"/>
                    </a:cubicBezTo>
                    <a:cubicBezTo>
                      <a:pt x="16425" y="15357"/>
                      <a:pt x="16439" y="15309"/>
                      <a:pt x="16442" y="15291"/>
                    </a:cubicBezTo>
                    <a:cubicBezTo>
                      <a:pt x="16445" y="15271"/>
                      <a:pt x="16442" y="15245"/>
                      <a:pt x="16442" y="15224"/>
                    </a:cubicBezTo>
                    <a:cubicBezTo>
                      <a:pt x="16444" y="15177"/>
                      <a:pt x="16442" y="15129"/>
                      <a:pt x="16442" y="15082"/>
                    </a:cubicBezTo>
                    <a:cubicBezTo>
                      <a:pt x="16442" y="15067"/>
                      <a:pt x="16438" y="15033"/>
                      <a:pt x="16442" y="15020"/>
                    </a:cubicBezTo>
                    <a:cubicBezTo>
                      <a:pt x="16448" y="14997"/>
                      <a:pt x="16457" y="15016"/>
                      <a:pt x="16461" y="15033"/>
                    </a:cubicBezTo>
                    <a:cubicBezTo>
                      <a:pt x="16467" y="15058"/>
                      <a:pt x="16459" y="15122"/>
                      <a:pt x="16480" y="15131"/>
                    </a:cubicBezTo>
                    <a:cubicBezTo>
                      <a:pt x="16494" y="15058"/>
                      <a:pt x="16474" y="14952"/>
                      <a:pt x="16537" y="14941"/>
                    </a:cubicBezTo>
                    <a:cubicBezTo>
                      <a:pt x="16548" y="14939"/>
                      <a:pt x="16559" y="14938"/>
                      <a:pt x="16566" y="14953"/>
                    </a:cubicBezTo>
                    <a:cubicBezTo>
                      <a:pt x="16572" y="14966"/>
                      <a:pt x="16566" y="14990"/>
                      <a:pt x="16572" y="15001"/>
                    </a:cubicBezTo>
                    <a:cubicBezTo>
                      <a:pt x="16583" y="15025"/>
                      <a:pt x="16623" y="14983"/>
                      <a:pt x="16631" y="14969"/>
                    </a:cubicBezTo>
                    <a:cubicBezTo>
                      <a:pt x="16638" y="14959"/>
                      <a:pt x="16644" y="14952"/>
                      <a:pt x="16648" y="14939"/>
                    </a:cubicBezTo>
                    <a:cubicBezTo>
                      <a:pt x="16652" y="14926"/>
                      <a:pt x="16651" y="14907"/>
                      <a:pt x="16662" y="14905"/>
                    </a:cubicBezTo>
                    <a:cubicBezTo>
                      <a:pt x="16678" y="14902"/>
                      <a:pt x="16683" y="14938"/>
                      <a:pt x="16703" y="14922"/>
                    </a:cubicBezTo>
                    <a:cubicBezTo>
                      <a:pt x="16717" y="14911"/>
                      <a:pt x="16728" y="14884"/>
                      <a:pt x="16737" y="14864"/>
                    </a:cubicBezTo>
                    <a:cubicBezTo>
                      <a:pt x="16743" y="14850"/>
                      <a:pt x="16743" y="14848"/>
                      <a:pt x="16754" y="14847"/>
                    </a:cubicBezTo>
                    <a:cubicBezTo>
                      <a:pt x="16769" y="14846"/>
                      <a:pt x="16782" y="14842"/>
                      <a:pt x="16778" y="14807"/>
                    </a:cubicBezTo>
                    <a:cubicBezTo>
                      <a:pt x="16776" y="14789"/>
                      <a:pt x="16766" y="14780"/>
                      <a:pt x="16762" y="14766"/>
                    </a:cubicBezTo>
                    <a:cubicBezTo>
                      <a:pt x="16752" y="14733"/>
                      <a:pt x="16757" y="14688"/>
                      <a:pt x="16783" y="14690"/>
                    </a:cubicBezTo>
                    <a:cubicBezTo>
                      <a:pt x="16800" y="14691"/>
                      <a:pt x="16794" y="14702"/>
                      <a:pt x="16791" y="14720"/>
                    </a:cubicBezTo>
                    <a:cubicBezTo>
                      <a:pt x="16786" y="14746"/>
                      <a:pt x="16793" y="14744"/>
                      <a:pt x="16807" y="14745"/>
                    </a:cubicBezTo>
                    <a:cubicBezTo>
                      <a:pt x="16817" y="14746"/>
                      <a:pt x="16829" y="14749"/>
                      <a:pt x="16836" y="14737"/>
                    </a:cubicBezTo>
                    <a:cubicBezTo>
                      <a:pt x="16843" y="14725"/>
                      <a:pt x="16845" y="14706"/>
                      <a:pt x="16850" y="14693"/>
                    </a:cubicBezTo>
                    <a:cubicBezTo>
                      <a:pt x="16863" y="14659"/>
                      <a:pt x="16875" y="14629"/>
                      <a:pt x="16886" y="14594"/>
                    </a:cubicBezTo>
                    <a:cubicBezTo>
                      <a:pt x="16897" y="14560"/>
                      <a:pt x="16895" y="14513"/>
                      <a:pt x="16923" y="14511"/>
                    </a:cubicBezTo>
                    <a:cubicBezTo>
                      <a:pt x="16939" y="14510"/>
                      <a:pt x="16940" y="14510"/>
                      <a:pt x="16947" y="14530"/>
                    </a:cubicBezTo>
                    <a:cubicBezTo>
                      <a:pt x="16953" y="14547"/>
                      <a:pt x="16960" y="14552"/>
                      <a:pt x="16968" y="14535"/>
                    </a:cubicBezTo>
                    <a:cubicBezTo>
                      <a:pt x="16976" y="14519"/>
                      <a:pt x="16979" y="14492"/>
                      <a:pt x="16985" y="14475"/>
                    </a:cubicBezTo>
                    <a:cubicBezTo>
                      <a:pt x="16991" y="14458"/>
                      <a:pt x="16996" y="14442"/>
                      <a:pt x="17002" y="14427"/>
                    </a:cubicBezTo>
                    <a:cubicBezTo>
                      <a:pt x="17014" y="14400"/>
                      <a:pt x="17044" y="14395"/>
                      <a:pt x="17030" y="14354"/>
                    </a:cubicBezTo>
                    <a:cubicBezTo>
                      <a:pt x="17021" y="14327"/>
                      <a:pt x="16999" y="14304"/>
                      <a:pt x="17002" y="14271"/>
                    </a:cubicBezTo>
                    <a:cubicBezTo>
                      <a:pt x="17005" y="14246"/>
                      <a:pt x="17018" y="14225"/>
                      <a:pt x="17026" y="14204"/>
                    </a:cubicBezTo>
                    <a:cubicBezTo>
                      <a:pt x="17033" y="14182"/>
                      <a:pt x="17040" y="14144"/>
                      <a:pt x="17058" y="14143"/>
                    </a:cubicBezTo>
                    <a:cubicBezTo>
                      <a:pt x="17062" y="14172"/>
                      <a:pt x="17041" y="14203"/>
                      <a:pt x="17033" y="14226"/>
                    </a:cubicBezTo>
                    <a:cubicBezTo>
                      <a:pt x="17030" y="14235"/>
                      <a:pt x="17017" y="14259"/>
                      <a:pt x="17019" y="14270"/>
                    </a:cubicBezTo>
                    <a:cubicBezTo>
                      <a:pt x="17021" y="14278"/>
                      <a:pt x="17039" y="14283"/>
                      <a:pt x="17044" y="14281"/>
                    </a:cubicBezTo>
                    <a:cubicBezTo>
                      <a:pt x="17063" y="14274"/>
                      <a:pt x="17059" y="14222"/>
                      <a:pt x="17063" y="14196"/>
                    </a:cubicBezTo>
                    <a:cubicBezTo>
                      <a:pt x="17071" y="14140"/>
                      <a:pt x="17093" y="14095"/>
                      <a:pt x="17115" y="14054"/>
                    </a:cubicBezTo>
                    <a:cubicBezTo>
                      <a:pt x="17125" y="14034"/>
                      <a:pt x="17133" y="14017"/>
                      <a:pt x="17139" y="13993"/>
                    </a:cubicBezTo>
                    <a:cubicBezTo>
                      <a:pt x="17148" y="13956"/>
                      <a:pt x="17162" y="13914"/>
                      <a:pt x="17180" y="13885"/>
                    </a:cubicBezTo>
                    <a:cubicBezTo>
                      <a:pt x="17199" y="13854"/>
                      <a:pt x="17226" y="13834"/>
                      <a:pt x="17249" y="13812"/>
                    </a:cubicBezTo>
                    <a:cubicBezTo>
                      <a:pt x="17259" y="13802"/>
                      <a:pt x="17276" y="13779"/>
                      <a:pt x="17291" y="13768"/>
                    </a:cubicBezTo>
                    <a:cubicBezTo>
                      <a:pt x="17298" y="13763"/>
                      <a:pt x="17304" y="13760"/>
                      <a:pt x="17309" y="13761"/>
                    </a:cubicBezTo>
                    <a:cubicBezTo>
                      <a:pt x="17311" y="13785"/>
                      <a:pt x="17323" y="13769"/>
                      <a:pt x="17328" y="13761"/>
                    </a:cubicBezTo>
                    <a:cubicBezTo>
                      <a:pt x="17338" y="13746"/>
                      <a:pt x="17339" y="13736"/>
                      <a:pt x="17352" y="13740"/>
                    </a:cubicBezTo>
                    <a:cubicBezTo>
                      <a:pt x="17374" y="13748"/>
                      <a:pt x="17382" y="13757"/>
                      <a:pt x="17404" y="13740"/>
                    </a:cubicBezTo>
                    <a:cubicBezTo>
                      <a:pt x="17417" y="13730"/>
                      <a:pt x="17446" y="13723"/>
                      <a:pt x="17459" y="13736"/>
                    </a:cubicBezTo>
                    <a:cubicBezTo>
                      <a:pt x="17473" y="13750"/>
                      <a:pt x="17477" y="13785"/>
                      <a:pt x="17492" y="13748"/>
                    </a:cubicBezTo>
                    <a:cubicBezTo>
                      <a:pt x="17504" y="13719"/>
                      <a:pt x="17511" y="13701"/>
                      <a:pt x="17511" y="13663"/>
                    </a:cubicBezTo>
                    <a:cubicBezTo>
                      <a:pt x="17511" y="13624"/>
                      <a:pt x="17504" y="13596"/>
                      <a:pt x="17501" y="13559"/>
                    </a:cubicBezTo>
                    <a:cubicBezTo>
                      <a:pt x="17500" y="13543"/>
                      <a:pt x="17502" y="13468"/>
                      <a:pt x="17521" y="13488"/>
                    </a:cubicBezTo>
                    <a:cubicBezTo>
                      <a:pt x="17534" y="13502"/>
                      <a:pt x="17523" y="13567"/>
                      <a:pt x="17524" y="13588"/>
                    </a:cubicBezTo>
                    <a:cubicBezTo>
                      <a:pt x="17538" y="13595"/>
                      <a:pt x="17545" y="13503"/>
                      <a:pt x="17551" y="13485"/>
                    </a:cubicBezTo>
                    <a:cubicBezTo>
                      <a:pt x="17567" y="13435"/>
                      <a:pt x="17592" y="13396"/>
                      <a:pt x="17614" y="13354"/>
                    </a:cubicBezTo>
                    <a:cubicBezTo>
                      <a:pt x="17633" y="13314"/>
                      <a:pt x="17639" y="13258"/>
                      <a:pt x="17670" y="13236"/>
                    </a:cubicBezTo>
                    <a:cubicBezTo>
                      <a:pt x="17685" y="13225"/>
                      <a:pt x="17729" y="13227"/>
                      <a:pt x="17712" y="13184"/>
                    </a:cubicBezTo>
                    <a:cubicBezTo>
                      <a:pt x="17708" y="13172"/>
                      <a:pt x="17699" y="13167"/>
                      <a:pt x="17695" y="13156"/>
                    </a:cubicBezTo>
                    <a:cubicBezTo>
                      <a:pt x="17691" y="13147"/>
                      <a:pt x="17687" y="13131"/>
                      <a:pt x="17690" y="13120"/>
                    </a:cubicBezTo>
                    <a:cubicBezTo>
                      <a:pt x="17697" y="13099"/>
                      <a:pt x="17720" y="13119"/>
                      <a:pt x="17718" y="13086"/>
                    </a:cubicBezTo>
                    <a:cubicBezTo>
                      <a:pt x="17717" y="13066"/>
                      <a:pt x="17702" y="13060"/>
                      <a:pt x="17699" y="13040"/>
                    </a:cubicBezTo>
                    <a:cubicBezTo>
                      <a:pt x="17697" y="13023"/>
                      <a:pt x="17702" y="12999"/>
                      <a:pt x="17710" y="12987"/>
                    </a:cubicBezTo>
                    <a:cubicBezTo>
                      <a:pt x="17719" y="12973"/>
                      <a:pt x="17724" y="12991"/>
                      <a:pt x="17727" y="13004"/>
                    </a:cubicBezTo>
                    <a:cubicBezTo>
                      <a:pt x="17730" y="13020"/>
                      <a:pt x="17733" y="13039"/>
                      <a:pt x="17738" y="13054"/>
                    </a:cubicBezTo>
                    <a:cubicBezTo>
                      <a:pt x="17742" y="13062"/>
                      <a:pt x="17747" y="13067"/>
                      <a:pt x="17750" y="13076"/>
                    </a:cubicBezTo>
                    <a:cubicBezTo>
                      <a:pt x="17756" y="13095"/>
                      <a:pt x="17743" y="13103"/>
                      <a:pt x="17738" y="13117"/>
                    </a:cubicBezTo>
                    <a:cubicBezTo>
                      <a:pt x="17735" y="13126"/>
                      <a:pt x="17729" y="13152"/>
                      <a:pt x="17738" y="13158"/>
                    </a:cubicBezTo>
                    <a:cubicBezTo>
                      <a:pt x="17744" y="13162"/>
                      <a:pt x="17752" y="13152"/>
                      <a:pt x="17757" y="13149"/>
                    </a:cubicBezTo>
                    <a:cubicBezTo>
                      <a:pt x="17766" y="13143"/>
                      <a:pt x="17770" y="13135"/>
                      <a:pt x="17775" y="13123"/>
                    </a:cubicBezTo>
                    <a:cubicBezTo>
                      <a:pt x="17779" y="13112"/>
                      <a:pt x="17783" y="13106"/>
                      <a:pt x="17790" y="13098"/>
                    </a:cubicBezTo>
                    <a:cubicBezTo>
                      <a:pt x="17797" y="13090"/>
                      <a:pt x="17803" y="13084"/>
                      <a:pt x="17806" y="13071"/>
                    </a:cubicBezTo>
                    <a:cubicBezTo>
                      <a:pt x="17809" y="13055"/>
                      <a:pt x="17814" y="13040"/>
                      <a:pt x="17817" y="13023"/>
                    </a:cubicBezTo>
                    <a:cubicBezTo>
                      <a:pt x="17818" y="13008"/>
                      <a:pt x="17820" y="12991"/>
                      <a:pt x="17825" y="12979"/>
                    </a:cubicBezTo>
                    <a:cubicBezTo>
                      <a:pt x="17831" y="12965"/>
                      <a:pt x="17838" y="12973"/>
                      <a:pt x="17840" y="12988"/>
                    </a:cubicBezTo>
                    <a:cubicBezTo>
                      <a:pt x="17841" y="13003"/>
                      <a:pt x="17837" y="13026"/>
                      <a:pt x="17841" y="13040"/>
                    </a:cubicBezTo>
                    <a:cubicBezTo>
                      <a:pt x="17844" y="13048"/>
                      <a:pt x="17847" y="13047"/>
                      <a:pt x="17851" y="13043"/>
                    </a:cubicBezTo>
                    <a:cubicBezTo>
                      <a:pt x="17860" y="13036"/>
                      <a:pt x="17870" y="13033"/>
                      <a:pt x="17879" y="13027"/>
                    </a:cubicBezTo>
                    <a:cubicBezTo>
                      <a:pt x="17888" y="13021"/>
                      <a:pt x="17896" y="13019"/>
                      <a:pt x="17904" y="13013"/>
                    </a:cubicBezTo>
                    <a:cubicBezTo>
                      <a:pt x="17920" y="13001"/>
                      <a:pt x="17938" y="13005"/>
                      <a:pt x="17953" y="12994"/>
                    </a:cubicBezTo>
                    <a:cubicBezTo>
                      <a:pt x="17960" y="12990"/>
                      <a:pt x="17970" y="12982"/>
                      <a:pt x="17975" y="12974"/>
                    </a:cubicBezTo>
                    <a:cubicBezTo>
                      <a:pt x="17981" y="12966"/>
                      <a:pt x="17982" y="12948"/>
                      <a:pt x="17989" y="12943"/>
                    </a:cubicBezTo>
                    <a:cubicBezTo>
                      <a:pt x="17999" y="12937"/>
                      <a:pt x="18001" y="12956"/>
                      <a:pt x="18007" y="12962"/>
                    </a:cubicBezTo>
                    <a:cubicBezTo>
                      <a:pt x="18015" y="12970"/>
                      <a:pt x="18022" y="12968"/>
                      <a:pt x="18028" y="12980"/>
                    </a:cubicBezTo>
                    <a:cubicBezTo>
                      <a:pt x="18032" y="12987"/>
                      <a:pt x="18038" y="13013"/>
                      <a:pt x="18043" y="13014"/>
                    </a:cubicBezTo>
                    <a:cubicBezTo>
                      <a:pt x="18052" y="13015"/>
                      <a:pt x="18049" y="12992"/>
                      <a:pt x="18051" y="12984"/>
                    </a:cubicBezTo>
                    <a:cubicBezTo>
                      <a:pt x="18055" y="12968"/>
                      <a:pt x="18065" y="12958"/>
                      <a:pt x="18071" y="12946"/>
                    </a:cubicBezTo>
                    <a:cubicBezTo>
                      <a:pt x="18076" y="12935"/>
                      <a:pt x="18082" y="12923"/>
                      <a:pt x="18088" y="12910"/>
                    </a:cubicBezTo>
                    <a:cubicBezTo>
                      <a:pt x="18097" y="12890"/>
                      <a:pt x="18114" y="12870"/>
                      <a:pt x="18121" y="12847"/>
                    </a:cubicBezTo>
                    <a:cubicBezTo>
                      <a:pt x="18123" y="12838"/>
                      <a:pt x="18125" y="12817"/>
                      <a:pt x="18126" y="12806"/>
                    </a:cubicBezTo>
                    <a:cubicBezTo>
                      <a:pt x="18128" y="12788"/>
                      <a:pt x="18124" y="12787"/>
                      <a:pt x="18114" y="12787"/>
                    </a:cubicBezTo>
                    <a:cubicBezTo>
                      <a:pt x="18105" y="12787"/>
                      <a:pt x="18097" y="12789"/>
                      <a:pt x="18088" y="12789"/>
                    </a:cubicBezTo>
                    <a:cubicBezTo>
                      <a:pt x="18078" y="12788"/>
                      <a:pt x="18072" y="12778"/>
                      <a:pt x="18063" y="12774"/>
                    </a:cubicBezTo>
                    <a:cubicBezTo>
                      <a:pt x="18041" y="12765"/>
                      <a:pt x="18032" y="12803"/>
                      <a:pt x="18018" y="12820"/>
                    </a:cubicBezTo>
                    <a:cubicBezTo>
                      <a:pt x="18009" y="12832"/>
                      <a:pt x="18005" y="12824"/>
                      <a:pt x="17996" y="12822"/>
                    </a:cubicBezTo>
                    <a:cubicBezTo>
                      <a:pt x="17988" y="12820"/>
                      <a:pt x="17982" y="12829"/>
                      <a:pt x="17976" y="12836"/>
                    </a:cubicBezTo>
                    <a:cubicBezTo>
                      <a:pt x="17969" y="12845"/>
                      <a:pt x="17967" y="12850"/>
                      <a:pt x="17957" y="12851"/>
                    </a:cubicBezTo>
                    <a:cubicBezTo>
                      <a:pt x="17944" y="12852"/>
                      <a:pt x="17945" y="12842"/>
                      <a:pt x="17936" y="12832"/>
                    </a:cubicBezTo>
                    <a:cubicBezTo>
                      <a:pt x="17930" y="12823"/>
                      <a:pt x="17919" y="12826"/>
                      <a:pt x="17912" y="12820"/>
                    </a:cubicBezTo>
                    <a:cubicBezTo>
                      <a:pt x="17903" y="12814"/>
                      <a:pt x="17896" y="12805"/>
                      <a:pt x="17889" y="12795"/>
                    </a:cubicBezTo>
                    <a:cubicBezTo>
                      <a:pt x="17884" y="12787"/>
                      <a:pt x="17875" y="12778"/>
                      <a:pt x="17872" y="12768"/>
                    </a:cubicBezTo>
                    <a:cubicBezTo>
                      <a:pt x="17868" y="12754"/>
                      <a:pt x="17875" y="12743"/>
                      <a:pt x="17872" y="12730"/>
                    </a:cubicBezTo>
                    <a:cubicBezTo>
                      <a:pt x="17866" y="12706"/>
                      <a:pt x="17852" y="12692"/>
                      <a:pt x="17848" y="12667"/>
                    </a:cubicBezTo>
                    <a:cubicBezTo>
                      <a:pt x="17845" y="12655"/>
                      <a:pt x="17843" y="12635"/>
                      <a:pt x="17855" y="12640"/>
                    </a:cubicBezTo>
                    <a:cubicBezTo>
                      <a:pt x="17862" y="12643"/>
                      <a:pt x="17868" y="12662"/>
                      <a:pt x="17871" y="12672"/>
                    </a:cubicBezTo>
                    <a:cubicBezTo>
                      <a:pt x="17875" y="12683"/>
                      <a:pt x="17878" y="12694"/>
                      <a:pt x="17881" y="12706"/>
                    </a:cubicBezTo>
                    <a:cubicBezTo>
                      <a:pt x="17886" y="12722"/>
                      <a:pt x="17888" y="12720"/>
                      <a:pt x="17897" y="12726"/>
                    </a:cubicBezTo>
                    <a:cubicBezTo>
                      <a:pt x="17912" y="12735"/>
                      <a:pt x="17922" y="12757"/>
                      <a:pt x="17934" y="12768"/>
                    </a:cubicBezTo>
                    <a:cubicBezTo>
                      <a:pt x="17949" y="12782"/>
                      <a:pt x="17962" y="12771"/>
                      <a:pt x="17977" y="12759"/>
                    </a:cubicBezTo>
                    <a:cubicBezTo>
                      <a:pt x="17984" y="12753"/>
                      <a:pt x="17991" y="12745"/>
                      <a:pt x="17997" y="12737"/>
                    </a:cubicBezTo>
                    <a:cubicBezTo>
                      <a:pt x="18002" y="12730"/>
                      <a:pt x="18009" y="12724"/>
                      <a:pt x="18014" y="12716"/>
                    </a:cubicBezTo>
                    <a:cubicBezTo>
                      <a:pt x="18023" y="12699"/>
                      <a:pt x="18020" y="12670"/>
                      <a:pt x="18011" y="12656"/>
                    </a:cubicBezTo>
                    <a:cubicBezTo>
                      <a:pt x="18000" y="12639"/>
                      <a:pt x="17994" y="12624"/>
                      <a:pt x="18007" y="12603"/>
                    </a:cubicBezTo>
                    <a:cubicBezTo>
                      <a:pt x="18016" y="12588"/>
                      <a:pt x="18025" y="12564"/>
                      <a:pt x="18036" y="12555"/>
                    </a:cubicBezTo>
                    <a:cubicBezTo>
                      <a:pt x="18041" y="12551"/>
                      <a:pt x="18051" y="12552"/>
                      <a:pt x="18054" y="12544"/>
                    </a:cubicBezTo>
                    <a:cubicBezTo>
                      <a:pt x="18058" y="12536"/>
                      <a:pt x="18057" y="12518"/>
                      <a:pt x="18052" y="12512"/>
                    </a:cubicBezTo>
                    <a:cubicBezTo>
                      <a:pt x="18045" y="12505"/>
                      <a:pt x="18036" y="12503"/>
                      <a:pt x="18029" y="12495"/>
                    </a:cubicBezTo>
                    <a:cubicBezTo>
                      <a:pt x="18015" y="12480"/>
                      <a:pt x="17998" y="12468"/>
                      <a:pt x="17982" y="12462"/>
                    </a:cubicBezTo>
                    <a:cubicBezTo>
                      <a:pt x="17968" y="12456"/>
                      <a:pt x="17950" y="12444"/>
                      <a:pt x="17937" y="12433"/>
                    </a:cubicBezTo>
                    <a:cubicBezTo>
                      <a:pt x="17929" y="12426"/>
                      <a:pt x="17922" y="12416"/>
                      <a:pt x="17915" y="12406"/>
                    </a:cubicBezTo>
                    <a:cubicBezTo>
                      <a:pt x="17906" y="12396"/>
                      <a:pt x="17900" y="12393"/>
                      <a:pt x="17891" y="12387"/>
                    </a:cubicBezTo>
                    <a:cubicBezTo>
                      <a:pt x="17875" y="12379"/>
                      <a:pt x="17864" y="12359"/>
                      <a:pt x="17858" y="12333"/>
                    </a:cubicBezTo>
                    <a:cubicBezTo>
                      <a:pt x="17855" y="12323"/>
                      <a:pt x="17848" y="12294"/>
                      <a:pt x="17859" y="12300"/>
                    </a:cubicBezTo>
                    <a:cubicBezTo>
                      <a:pt x="17866" y="12303"/>
                      <a:pt x="17873" y="12324"/>
                      <a:pt x="17878" y="12331"/>
                    </a:cubicBezTo>
                    <a:cubicBezTo>
                      <a:pt x="17883" y="12339"/>
                      <a:pt x="17889" y="12352"/>
                      <a:pt x="17896" y="12355"/>
                    </a:cubicBezTo>
                    <a:cubicBezTo>
                      <a:pt x="17903" y="12359"/>
                      <a:pt x="17914" y="12355"/>
                      <a:pt x="17922" y="12357"/>
                    </a:cubicBezTo>
                    <a:cubicBezTo>
                      <a:pt x="17930" y="12359"/>
                      <a:pt x="17940" y="12361"/>
                      <a:pt x="17945" y="12372"/>
                    </a:cubicBezTo>
                    <a:cubicBezTo>
                      <a:pt x="17952" y="12385"/>
                      <a:pt x="17949" y="12389"/>
                      <a:pt x="17961" y="12391"/>
                    </a:cubicBezTo>
                    <a:cubicBezTo>
                      <a:pt x="17972" y="12392"/>
                      <a:pt x="17975" y="12384"/>
                      <a:pt x="17984" y="12378"/>
                    </a:cubicBezTo>
                    <a:cubicBezTo>
                      <a:pt x="17990" y="12374"/>
                      <a:pt x="18002" y="12382"/>
                      <a:pt x="18008" y="12372"/>
                    </a:cubicBezTo>
                    <a:cubicBezTo>
                      <a:pt x="18018" y="12352"/>
                      <a:pt x="17997" y="12316"/>
                      <a:pt x="18009" y="12296"/>
                    </a:cubicBezTo>
                    <a:cubicBezTo>
                      <a:pt x="18014" y="12287"/>
                      <a:pt x="18025" y="12291"/>
                      <a:pt x="18032" y="12289"/>
                    </a:cubicBezTo>
                    <a:cubicBezTo>
                      <a:pt x="18040" y="12286"/>
                      <a:pt x="18048" y="12279"/>
                      <a:pt x="18056" y="12277"/>
                    </a:cubicBezTo>
                    <a:cubicBezTo>
                      <a:pt x="18066" y="12275"/>
                      <a:pt x="18073" y="12280"/>
                      <a:pt x="18074" y="12298"/>
                    </a:cubicBezTo>
                    <a:cubicBezTo>
                      <a:pt x="18074" y="12318"/>
                      <a:pt x="18066" y="12320"/>
                      <a:pt x="18057" y="12326"/>
                    </a:cubicBezTo>
                    <a:cubicBezTo>
                      <a:pt x="18050" y="12332"/>
                      <a:pt x="18042" y="12339"/>
                      <a:pt x="18048" y="12354"/>
                    </a:cubicBezTo>
                    <a:cubicBezTo>
                      <a:pt x="18050" y="12359"/>
                      <a:pt x="18055" y="12363"/>
                      <a:pt x="18058" y="12369"/>
                    </a:cubicBezTo>
                    <a:cubicBezTo>
                      <a:pt x="18060" y="12373"/>
                      <a:pt x="18062" y="12381"/>
                      <a:pt x="18065" y="12386"/>
                    </a:cubicBezTo>
                    <a:cubicBezTo>
                      <a:pt x="18074" y="12401"/>
                      <a:pt x="18077" y="12388"/>
                      <a:pt x="18078" y="12373"/>
                    </a:cubicBezTo>
                    <a:cubicBezTo>
                      <a:pt x="18078" y="12360"/>
                      <a:pt x="18079" y="12352"/>
                      <a:pt x="18088" y="12351"/>
                    </a:cubicBezTo>
                    <a:cubicBezTo>
                      <a:pt x="18110" y="12347"/>
                      <a:pt x="18098" y="12399"/>
                      <a:pt x="18111" y="12415"/>
                    </a:cubicBezTo>
                    <a:cubicBezTo>
                      <a:pt x="18125" y="12430"/>
                      <a:pt x="18147" y="12437"/>
                      <a:pt x="18163" y="12445"/>
                    </a:cubicBezTo>
                    <a:cubicBezTo>
                      <a:pt x="18171" y="12449"/>
                      <a:pt x="18186" y="12458"/>
                      <a:pt x="18194" y="12453"/>
                    </a:cubicBezTo>
                    <a:cubicBezTo>
                      <a:pt x="18202" y="12447"/>
                      <a:pt x="18205" y="12428"/>
                      <a:pt x="18209" y="12417"/>
                    </a:cubicBezTo>
                    <a:cubicBezTo>
                      <a:pt x="18215" y="12402"/>
                      <a:pt x="18221" y="12385"/>
                      <a:pt x="18228" y="12371"/>
                    </a:cubicBezTo>
                    <a:cubicBezTo>
                      <a:pt x="18234" y="12359"/>
                      <a:pt x="18240" y="12347"/>
                      <a:pt x="18246" y="12335"/>
                    </a:cubicBezTo>
                    <a:cubicBezTo>
                      <a:pt x="18258" y="12311"/>
                      <a:pt x="18262" y="12283"/>
                      <a:pt x="18269" y="12255"/>
                    </a:cubicBezTo>
                    <a:cubicBezTo>
                      <a:pt x="18272" y="12244"/>
                      <a:pt x="18275" y="12228"/>
                      <a:pt x="18278" y="12217"/>
                    </a:cubicBezTo>
                    <a:cubicBezTo>
                      <a:pt x="18285" y="12194"/>
                      <a:pt x="18286" y="12211"/>
                      <a:pt x="18290" y="12226"/>
                    </a:cubicBezTo>
                    <a:cubicBezTo>
                      <a:pt x="18297" y="12253"/>
                      <a:pt x="18309" y="12262"/>
                      <a:pt x="18322" y="12239"/>
                    </a:cubicBezTo>
                    <a:cubicBezTo>
                      <a:pt x="18329" y="12227"/>
                      <a:pt x="18334" y="12205"/>
                      <a:pt x="18331" y="12188"/>
                    </a:cubicBezTo>
                    <a:cubicBezTo>
                      <a:pt x="18327" y="12166"/>
                      <a:pt x="18315" y="12151"/>
                      <a:pt x="18331" y="12135"/>
                    </a:cubicBezTo>
                    <a:cubicBezTo>
                      <a:pt x="18344" y="12123"/>
                      <a:pt x="18346" y="12116"/>
                      <a:pt x="18337" y="12094"/>
                    </a:cubicBezTo>
                    <a:cubicBezTo>
                      <a:pt x="18330" y="12076"/>
                      <a:pt x="18334" y="12065"/>
                      <a:pt x="18335" y="12047"/>
                    </a:cubicBezTo>
                    <a:cubicBezTo>
                      <a:pt x="18337" y="12029"/>
                      <a:pt x="18332" y="12020"/>
                      <a:pt x="18326" y="12007"/>
                    </a:cubicBezTo>
                    <a:cubicBezTo>
                      <a:pt x="18320" y="11995"/>
                      <a:pt x="18322" y="11972"/>
                      <a:pt x="18315" y="11963"/>
                    </a:cubicBezTo>
                    <a:cubicBezTo>
                      <a:pt x="18308" y="11953"/>
                      <a:pt x="18297" y="11961"/>
                      <a:pt x="18292" y="11971"/>
                    </a:cubicBezTo>
                    <a:cubicBezTo>
                      <a:pt x="18286" y="11984"/>
                      <a:pt x="18283" y="11992"/>
                      <a:pt x="18271" y="11988"/>
                    </a:cubicBezTo>
                    <a:cubicBezTo>
                      <a:pt x="18263" y="11986"/>
                      <a:pt x="18259" y="11980"/>
                      <a:pt x="18256" y="11999"/>
                    </a:cubicBezTo>
                    <a:cubicBezTo>
                      <a:pt x="18254" y="12014"/>
                      <a:pt x="18254" y="12029"/>
                      <a:pt x="18253" y="12044"/>
                    </a:cubicBezTo>
                    <a:cubicBezTo>
                      <a:pt x="18252" y="12072"/>
                      <a:pt x="18254" y="12102"/>
                      <a:pt x="18252" y="12130"/>
                    </a:cubicBezTo>
                    <a:cubicBezTo>
                      <a:pt x="18251" y="12148"/>
                      <a:pt x="18245" y="12164"/>
                      <a:pt x="18241" y="12180"/>
                    </a:cubicBezTo>
                    <a:cubicBezTo>
                      <a:pt x="18237" y="12196"/>
                      <a:pt x="18229" y="12210"/>
                      <a:pt x="18217" y="12199"/>
                    </a:cubicBezTo>
                    <a:cubicBezTo>
                      <a:pt x="18212" y="12194"/>
                      <a:pt x="18211" y="12182"/>
                      <a:pt x="18206" y="12175"/>
                    </a:cubicBezTo>
                    <a:cubicBezTo>
                      <a:pt x="18201" y="12168"/>
                      <a:pt x="18197" y="12169"/>
                      <a:pt x="18194" y="12158"/>
                    </a:cubicBezTo>
                    <a:cubicBezTo>
                      <a:pt x="18186" y="12126"/>
                      <a:pt x="18206" y="12148"/>
                      <a:pt x="18213" y="12144"/>
                    </a:cubicBezTo>
                    <a:cubicBezTo>
                      <a:pt x="18221" y="12104"/>
                      <a:pt x="18193" y="12110"/>
                      <a:pt x="18186" y="12086"/>
                    </a:cubicBezTo>
                    <a:cubicBezTo>
                      <a:pt x="18182" y="12072"/>
                      <a:pt x="18188" y="12055"/>
                      <a:pt x="18196" y="12050"/>
                    </a:cubicBezTo>
                    <a:cubicBezTo>
                      <a:pt x="18203" y="12046"/>
                      <a:pt x="18213" y="12051"/>
                      <a:pt x="18220" y="12050"/>
                    </a:cubicBezTo>
                    <a:cubicBezTo>
                      <a:pt x="18222" y="12035"/>
                      <a:pt x="18211" y="12027"/>
                      <a:pt x="18209" y="12012"/>
                    </a:cubicBezTo>
                    <a:cubicBezTo>
                      <a:pt x="18206" y="11998"/>
                      <a:pt x="18208" y="11988"/>
                      <a:pt x="18211" y="11975"/>
                    </a:cubicBezTo>
                    <a:cubicBezTo>
                      <a:pt x="18215" y="11957"/>
                      <a:pt x="18214" y="11950"/>
                      <a:pt x="18203" y="11940"/>
                    </a:cubicBezTo>
                    <a:cubicBezTo>
                      <a:pt x="18196" y="11934"/>
                      <a:pt x="18192" y="11927"/>
                      <a:pt x="18185" y="11920"/>
                    </a:cubicBezTo>
                    <a:cubicBezTo>
                      <a:pt x="18179" y="11913"/>
                      <a:pt x="18168" y="11910"/>
                      <a:pt x="18161" y="11914"/>
                    </a:cubicBezTo>
                    <a:cubicBezTo>
                      <a:pt x="18148" y="11922"/>
                      <a:pt x="18157" y="11932"/>
                      <a:pt x="18161" y="11945"/>
                    </a:cubicBezTo>
                    <a:cubicBezTo>
                      <a:pt x="18174" y="11981"/>
                      <a:pt x="18142" y="11977"/>
                      <a:pt x="18131" y="11964"/>
                    </a:cubicBezTo>
                    <a:cubicBezTo>
                      <a:pt x="18123" y="11953"/>
                      <a:pt x="18125" y="11950"/>
                      <a:pt x="18113" y="11955"/>
                    </a:cubicBezTo>
                    <a:cubicBezTo>
                      <a:pt x="18110" y="11957"/>
                      <a:pt x="18103" y="11963"/>
                      <a:pt x="18099" y="11959"/>
                    </a:cubicBezTo>
                    <a:cubicBezTo>
                      <a:pt x="18095" y="11956"/>
                      <a:pt x="18096" y="11948"/>
                      <a:pt x="18093" y="11944"/>
                    </a:cubicBezTo>
                    <a:cubicBezTo>
                      <a:pt x="18087" y="11936"/>
                      <a:pt x="18078" y="11945"/>
                      <a:pt x="18072" y="11947"/>
                    </a:cubicBezTo>
                    <a:cubicBezTo>
                      <a:pt x="18062" y="11949"/>
                      <a:pt x="18050" y="11947"/>
                      <a:pt x="18040" y="11947"/>
                    </a:cubicBezTo>
                    <a:cubicBezTo>
                      <a:pt x="18022" y="11947"/>
                      <a:pt x="18011" y="11975"/>
                      <a:pt x="17993" y="11971"/>
                    </a:cubicBezTo>
                    <a:cubicBezTo>
                      <a:pt x="17972" y="11965"/>
                      <a:pt x="17968" y="11933"/>
                      <a:pt x="17973" y="11902"/>
                    </a:cubicBezTo>
                    <a:cubicBezTo>
                      <a:pt x="17975" y="11885"/>
                      <a:pt x="17980" y="11870"/>
                      <a:pt x="17976" y="11852"/>
                    </a:cubicBezTo>
                    <a:cubicBezTo>
                      <a:pt x="17972" y="11835"/>
                      <a:pt x="17963" y="11823"/>
                      <a:pt x="17959" y="11806"/>
                    </a:cubicBezTo>
                    <a:cubicBezTo>
                      <a:pt x="17952" y="11772"/>
                      <a:pt x="17958" y="11730"/>
                      <a:pt x="17965" y="11698"/>
                    </a:cubicBezTo>
                    <a:cubicBezTo>
                      <a:pt x="17969" y="11680"/>
                      <a:pt x="17975" y="11605"/>
                      <a:pt x="17992" y="11628"/>
                    </a:cubicBezTo>
                    <a:cubicBezTo>
                      <a:pt x="18009" y="11650"/>
                      <a:pt x="17984" y="11673"/>
                      <a:pt x="17977" y="11692"/>
                    </a:cubicBezTo>
                    <a:cubicBezTo>
                      <a:pt x="17967" y="11721"/>
                      <a:pt x="17967" y="11754"/>
                      <a:pt x="17975" y="11784"/>
                    </a:cubicBezTo>
                    <a:cubicBezTo>
                      <a:pt x="17979" y="11801"/>
                      <a:pt x="17985" y="11816"/>
                      <a:pt x="17995" y="11827"/>
                    </a:cubicBezTo>
                    <a:cubicBezTo>
                      <a:pt x="18002" y="11834"/>
                      <a:pt x="18011" y="11846"/>
                      <a:pt x="18019" y="11849"/>
                    </a:cubicBezTo>
                    <a:cubicBezTo>
                      <a:pt x="18036" y="11855"/>
                      <a:pt x="18058" y="11850"/>
                      <a:pt x="18072" y="11834"/>
                    </a:cubicBezTo>
                    <a:cubicBezTo>
                      <a:pt x="18093" y="11810"/>
                      <a:pt x="18092" y="11783"/>
                      <a:pt x="18082" y="11748"/>
                    </a:cubicBezTo>
                    <a:cubicBezTo>
                      <a:pt x="18074" y="11721"/>
                      <a:pt x="18062" y="11707"/>
                      <a:pt x="18063" y="11677"/>
                    </a:cubicBezTo>
                    <a:cubicBezTo>
                      <a:pt x="18073" y="11672"/>
                      <a:pt x="18080" y="11693"/>
                      <a:pt x="18086" y="11702"/>
                    </a:cubicBezTo>
                    <a:cubicBezTo>
                      <a:pt x="18092" y="11712"/>
                      <a:pt x="18097" y="11725"/>
                      <a:pt x="18104" y="11736"/>
                    </a:cubicBezTo>
                    <a:cubicBezTo>
                      <a:pt x="18108" y="11743"/>
                      <a:pt x="18117" y="11757"/>
                      <a:pt x="18124" y="11752"/>
                    </a:cubicBezTo>
                    <a:cubicBezTo>
                      <a:pt x="18133" y="11745"/>
                      <a:pt x="18127" y="11725"/>
                      <a:pt x="18129" y="11712"/>
                    </a:cubicBezTo>
                    <a:cubicBezTo>
                      <a:pt x="18132" y="11698"/>
                      <a:pt x="18143" y="11691"/>
                      <a:pt x="18150" y="11701"/>
                    </a:cubicBezTo>
                    <a:cubicBezTo>
                      <a:pt x="18158" y="11711"/>
                      <a:pt x="18160" y="11738"/>
                      <a:pt x="18167" y="11750"/>
                    </a:cubicBezTo>
                    <a:cubicBezTo>
                      <a:pt x="18176" y="11764"/>
                      <a:pt x="18186" y="11755"/>
                      <a:pt x="18192" y="11742"/>
                    </a:cubicBezTo>
                    <a:cubicBezTo>
                      <a:pt x="18200" y="11725"/>
                      <a:pt x="18200" y="11717"/>
                      <a:pt x="18189" y="11703"/>
                    </a:cubicBezTo>
                    <a:cubicBezTo>
                      <a:pt x="18175" y="11686"/>
                      <a:pt x="18160" y="11669"/>
                      <a:pt x="18151" y="11643"/>
                    </a:cubicBezTo>
                    <a:cubicBezTo>
                      <a:pt x="18144" y="11622"/>
                      <a:pt x="18150" y="11606"/>
                      <a:pt x="18163" y="11605"/>
                    </a:cubicBezTo>
                    <a:cubicBezTo>
                      <a:pt x="18180" y="11603"/>
                      <a:pt x="18200" y="11618"/>
                      <a:pt x="18211" y="11640"/>
                    </a:cubicBezTo>
                    <a:cubicBezTo>
                      <a:pt x="18217" y="11653"/>
                      <a:pt x="18222" y="11689"/>
                      <a:pt x="18236" y="11684"/>
                    </a:cubicBezTo>
                    <a:cubicBezTo>
                      <a:pt x="18237" y="11653"/>
                      <a:pt x="18232" y="11624"/>
                      <a:pt x="18238" y="11594"/>
                    </a:cubicBezTo>
                    <a:cubicBezTo>
                      <a:pt x="18242" y="11575"/>
                      <a:pt x="18247" y="11548"/>
                      <a:pt x="18246" y="11528"/>
                    </a:cubicBezTo>
                    <a:cubicBezTo>
                      <a:pt x="18246" y="11508"/>
                      <a:pt x="18233" y="11492"/>
                      <a:pt x="18226" y="11477"/>
                    </a:cubicBezTo>
                    <a:cubicBezTo>
                      <a:pt x="18219" y="11464"/>
                      <a:pt x="18219" y="11450"/>
                      <a:pt x="18218" y="11432"/>
                    </a:cubicBezTo>
                    <a:cubicBezTo>
                      <a:pt x="18218" y="11414"/>
                      <a:pt x="18221" y="11401"/>
                      <a:pt x="18225" y="11389"/>
                    </a:cubicBezTo>
                    <a:cubicBezTo>
                      <a:pt x="18230" y="11375"/>
                      <a:pt x="18237" y="11362"/>
                      <a:pt x="18241" y="11345"/>
                    </a:cubicBezTo>
                    <a:cubicBezTo>
                      <a:pt x="18245" y="11328"/>
                      <a:pt x="18244" y="11309"/>
                      <a:pt x="18246" y="11292"/>
                    </a:cubicBezTo>
                    <a:cubicBezTo>
                      <a:pt x="18248" y="11274"/>
                      <a:pt x="18251" y="11256"/>
                      <a:pt x="18252" y="11237"/>
                    </a:cubicBezTo>
                    <a:cubicBezTo>
                      <a:pt x="18255" y="11192"/>
                      <a:pt x="18252" y="11154"/>
                      <a:pt x="18242" y="11112"/>
                    </a:cubicBezTo>
                    <a:cubicBezTo>
                      <a:pt x="18238" y="11093"/>
                      <a:pt x="18235" y="11081"/>
                      <a:pt x="18222" y="11079"/>
                    </a:cubicBezTo>
                    <a:cubicBezTo>
                      <a:pt x="18210" y="11077"/>
                      <a:pt x="18206" y="11083"/>
                      <a:pt x="18195" y="11069"/>
                    </a:cubicBezTo>
                    <a:cubicBezTo>
                      <a:pt x="18188" y="11060"/>
                      <a:pt x="18179" y="11044"/>
                      <a:pt x="18170" y="11043"/>
                    </a:cubicBezTo>
                    <a:cubicBezTo>
                      <a:pt x="18159" y="11041"/>
                      <a:pt x="18155" y="11056"/>
                      <a:pt x="18148" y="11069"/>
                    </a:cubicBezTo>
                    <a:cubicBezTo>
                      <a:pt x="18142" y="11080"/>
                      <a:pt x="18135" y="11090"/>
                      <a:pt x="18133" y="11105"/>
                    </a:cubicBezTo>
                    <a:cubicBezTo>
                      <a:pt x="18132" y="11118"/>
                      <a:pt x="18137" y="11140"/>
                      <a:pt x="18129" y="11149"/>
                    </a:cubicBezTo>
                    <a:cubicBezTo>
                      <a:pt x="18119" y="11161"/>
                      <a:pt x="18112" y="11142"/>
                      <a:pt x="18108" y="11130"/>
                    </a:cubicBezTo>
                    <a:cubicBezTo>
                      <a:pt x="18104" y="11117"/>
                      <a:pt x="18096" y="11102"/>
                      <a:pt x="18086" y="11108"/>
                    </a:cubicBezTo>
                    <a:cubicBezTo>
                      <a:pt x="18075" y="11115"/>
                      <a:pt x="18072" y="11143"/>
                      <a:pt x="18061" y="11151"/>
                    </a:cubicBezTo>
                    <a:cubicBezTo>
                      <a:pt x="18046" y="11162"/>
                      <a:pt x="18038" y="11148"/>
                      <a:pt x="18038" y="11123"/>
                    </a:cubicBezTo>
                    <a:cubicBezTo>
                      <a:pt x="18037" y="11096"/>
                      <a:pt x="18053" y="11051"/>
                      <a:pt x="18042" y="11027"/>
                    </a:cubicBezTo>
                    <a:cubicBezTo>
                      <a:pt x="18032" y="11004"/>
                      <a:pt x="18009" y="11003"/>
                      <a:pt x="17998" y="10978"/>
                    </a:cubicBezTo>
                    <a:cubicBezTo>
                      <a:pt x="17985" y="10950"/>
                      <a:pt x="17983" y="10914"/>
                      <a:pt x="17972" y="10884"/>
                    </a:cubicBezTo>
                    <a:cubicBezTo>
                      <a:pt x="17962" y="10857"/>
                      <a:pt x="17940" y="10839"/>
                      <a:pt x="17923" y="10826"/>
                    </a:cubicBezTo>
                    <a:cubicBezTo>
                      <a:pt x="17908" y="10815"/>
                      <a:pt x="17894" y="10816"/>
                      <a:pt x="17880" y="10798"/>
                    </a:cubicBezTo>
                    <a:cubicBezTo>
                      <a:pt x="17874" y="10789"/>
                      <a:pt x="17865" y="10775"/>
                      <a:pt x="17858" y="10771"/>
                    </a:cubicBezTo>
                    <a:cubicBezTo>
                      <a:pt x="17848" y="10765"/>
                      <a:pt x="17833" y="10767"/>
                      <a:pt x="17822" y="10764"/>
                    </a:cubicBezTo>
                    <a:cubicBezTo>
                      <a:pt x="17805" y="10760"/>
                      <a:pt x="17767" y="10752"/>
                      <a:pt x="17759" y="10720"/>
                    </a:cubicBezTo>
                    <a:cubicBezTo>
                      <a:pt x="17756" y="10709"/>
                      <a:pt x="17755" y="10686"/>
                      <a:pt x="17762" y="10678"/>
                    </a:cubicBezTo>
                    <a:cubicBezTo>
                      <a:pt x="17771" y="10669"/>
                      <a:pt x="17787" y="10678"/>
                      <a:pt x="17795" y="10686"/>
                    </a:cubicBezTo>
                    <a:cubicBezTo>
                      <a:pt x="17803" y="10693"/>
                      <a:pt x="17809" y="10704"/>
                      <a:pt x="17819" y="10699"/>
                    </a:cubicBezTo>
                    <a:cubicBezTo>
                      <a:pt x="17828" y="10694"/>
                      <a:pt x="17832" y="10682"/>
                      <a:pt x="17843" y="10692"/>
                    </a:cubicBezTo>
                    <a:cubicBezTo>
                      <a:pt x="17852" y="10702"/>
                      <a:pt x="17852" y="10710"/>
                      <a:pt x="17864" y="10710"/>
                    </a:cubicBezTo>
                    <a:cubicBezTo>
                      <a:pt x="17874" y="10710"/>
                      <a:pt x="17888" y="10709"/>
                      <a:pt x="17893" y="10726"/>
                    </a:cubicBezTo>
                    <a:cubicBezTo>
                      <a:pt x="17895" y="10735"/>
                      <a:pt x="17890" y="10767"/>
                      <a:pt x="17903" y="10753"/>
                    </a:cubicBezTo>
                    <a:cubicBezTo>
                      <a:pt x="17911" y="10745"/>
                      <a:pt x="17903" y="10732"/>
                      <a:pt x="17915" y="10729"/>
                    </a:cubicBezTo>
                    <a:cubicBezTo>
                      <a:pt x="17928" y="10726"/>
                      <a:pt x="17928" y="10743"/>
                      <a:pt x="17935" y="10756"/>
                    </a:cubicBezTo>
                    <a:cubicBezTo>
                      <a:pt x="17943" y="10773"/>
                      <a:pt x="17948" y="10760"/>
                      <a:pt x="17959" y="10768"/>
                    </a:cubicBezTo>
                    <a:cubicBezTo>
                      <a:pt x="17967" y="10773"/>
                      <a:pt x="17966" y="10786"/>
                      <a:pt x="17978" y="10785"/>
                    </a:cubicBezTo>
                    <a:cubicBezTo>
                      <a:pt x="17986" y="10785"/>
                      <a:pt x="17992" y="10779"/>
                      <a:pt x="18000" y="10776"/>
                    </a:cubicBezTo>
                    <a:cubicBezTo>
                      <a:pt x="18010" y="10770"/>
                      <a:pt x="18015" y="10771"/>
                      <a:pt x="18019" y="10788"/>
                    </a:cubicBezTo>
                    <a:cubicBezTo>
                      <a:pt x="18023" y="10804"/>
                      <a:pt x="18026" y="10822"/>
                      <a:pt x="18028" y="10838"/>
                    </a:cubicBezTo>
                    <a:cubicBezTo>
                      <a:pt x="18032" y="10869"/>
                      <a:pt x="18038" y="10893"/>
                      <a:pt x="18054" y="10913"/>
                    </a:cubicBezTo>
                    <a:cubicBezTo>
                      <a:pt x="18076" y="10942"/>
                      <a:pt x="18095" y="11010"/>
                      <a:pt x="18128" y="10999"/>
                    </a:cubicBezTo>
                    <a:cubicBezTo>
                      <a:pt x="18129" y="10978"/>
                      <a:pt x="18127" y="10969"/>
                      <a:pt x="18118" y="10954"/>
                    </a:cubicBezTo>
                    <a:cubicBezTo>
                      <a:pt x="18109" y="10940"/>
                      <a:pt x="18099" y="10930"/>
                      <a:pt x="18097" y="10908"/>
                    </a:cubicBezTo>
                    <a:cubicBezTo>
                      <a:pt x="18095" y="10886"/>
                      <a:pt x="18103" y="10890"/>
                      <a:pt x="18107" y="10876"/>
                    </a:cubicBezTo>
                    <a:cubicBezTo>
                      <a:pt x="18110" y="10863"/>
                      <a:pt x="18102" y="10847"/>
                      <a:pt x="18096" y="10840"/>
                    </a:cubicBezTo>
                    <a:cubicBezTo>
                      <a:pt x="18081" y="10819"/>
                      <a:pt x="18062" y="10800"/>
                      <a:pt x="18046" y="10780"/>
                    </a:cubicBezTo>
                    <a:cubicBezTo>
                      <a:pt x="18037" y="10768"/>
                      <a:pt x="18028" y="10748"/>
                      <a:pt x="18017" y="10739"/>
                    </a:cubicBezTo>
                    <a:cubicBezTo>
                      <a:pt x="18008" y="10731"/>
                      <a:pt x="17997" y="10731"/>
                      <a:pt x="17990" y="10715"/>
                    </a:cubicBezTo>
                    <a:cubicBezTo>
                      <a:pt x="17984" y="10702"/>
                      <a:pt x="17984" y="10678"/>
                      <a:pt x="17982" y="10662"/>
                    </a:cubicBezTo>
                    <a:cubicBezTo>
                      <a:pt x="17979" y="10643"/>
                      <a:pt x="17975" y="10629"/>
                      <a:pt x="17967" y="10615"/>
                    </a:cubicBezTo>
                    <a:cubicBezTo>
                      <a:pt x="17958" y="10603"/>
                      <a:pt x="17947" y="10592"/>
                      <a:pt x="17942" y="10574"/>
                    </a:cubicBezTo>
                    <a:cubicBezTo>
                      <a:pt x="17939" y="10565"/>
                      <a:pt x="17937" y="10529"/>
                      <a:pt x="17941" y="10520"/>
                    </a:cubicBezTo>
                    <a:cubicBezTo>
                      <a:pt x="17949" y="10505"/>
                      <a:pt x="17964" y="10522"/>
                      <a:pt x="17969" y="10534"/>
                    </a:cubicBezTo>
                    <a:cubicBezTo>
                      <a:pt x="17984" y="10569"/>
                      <a:pt x="17996" y="10610"/>
                      <a:pt x="18010" y="10646"/>
                    </a:cubicBezTo>
                    <a:cubicBezTo>
                      <a:pt x="18017" y="10663"/>
                      <a:pt x="18026" y="10678"/>
                      <a:pt x="18034" y="10694"/>
                    </a:cubicBezTo>
                    <a:cubicBezTo>
                      <a:pt x="18041" y="10706"/>
                      <a:pt x="18043" y="10719"/>
                      <a:pt x="18049" y="10732"/>
                    </a:cubicBezTo>
                    <a:cubicBezTo>
                      <a:pt x="18054" y="10744"/>
                      <a:pt x="18059" y="10750"/>
                      <a:pt x="18068" y="10751"/>
                    </a:cubicBezTo>
                    <a:cubicBezTo>
                      <a:pt x="18075" y="10752"/>
                      <a:pt x="18091" y="10757"/>
                      <a:pt x="18089" y="10741"/>
                    </a:cubicBezTo>
                    <a:cubicBezTo>
                      <a:pt x="18087" y="10726"/>
                      <a:pt x="18072" y="10718"/>
                      <a:pt x="18068" y="10705"/>
                    </a:cubicBezTo>
                    <a:cubicBezTo>
                      <a:pt x="18063" y="10689"/>
                      <a:pt x="18065" y="10674"/>
                      <a:pt x="18069" y="10659"/>
                    </a:cubicBezTo>
                    <a:cubicBezTo>
                      <a:pt x="18070" y="10652"/>
                      <a:pt x="18072" y="10652"/>
                      <a:pt x="18073" y="10643"/>
                    </a:cubicBezTo>
                    <a:cubicBezTo>
                      <a:pt x="18073" y="10632"/>
                      <a:pt x="18069" y="10626"/>
                      <a:pt x="18069" y="10616"/>
                    </a:cubicBezTo>
                    <a:cubicBezTo>
                      <a:pt x="18068" y="10601"/>
                      <a:pt x="18073" y="10595"/>
                      <a:pt x="18082" y="10593"/>
                    </a:cubicBezTo>
                    <a:cubicBezTo>
                      <a:pt x="18091" y="10592"/>
                      <a:pt x="18102" y="10594"/>
                      <a:pt x="18107" y="10609"/>
                    </a:cubicBezTo>
                    <a:cubicBezTo>
                      <a:pt x="18110" y="10617"/>
                      <a:pt x="18109" y="10621"/>
                      <a:pt x="18109" y="10630"/>
                    </a:cubicBezTo>
                    <a:cubicBezTo>
                      <a:pt x="18111" y="10643"/>
                      <a:pt x="18110" y="10638"/>
                      <a:pt x="18115" y="10645"/>
                    </a:cubicBezTo>
                    <a:cubicBezTo>
                      <a:pt x="18120" y="10651"/>
                      <a:pt x="18122" y="10647"/>
                      <a:pt x="18126" y="10657"/>
                    </a:cubicBezTo>
                    <a:cubicBezTo>
                      <a:pt x="18128" y="10665"/>
                      <a:pt x="18127" y="10673"/>
                      <a:pt x="18129" y="10680"/>
                    </a:cubicBezTo>
                    <a:cubicBezTo>
                      <a:pt x="18135" y="10697"/>
                      <a:pt x="18145" y="10688"/>
                      <a:pt x="18148" y="10672"/>
                    </a:cubicBezTo>
                    <a:cubicBezTo>
                      <a:pt x="18154" y="10635"/>
                      <a:pt x="18139" y="10599"/>
                      <a:pt x="18124" y="10577"/>
                    </a:cubicBezTo>
                    <a:cubicBezTo>
                      <a:pt x="18109" y="10556"/>
                      <a:pt x="18096" y="10530"/>
                      <a:pt x="18086" y="10504"/>
                    </a:cubicBezTo>
                    <a:cubicBezTo>
                      <a:pt x="18080" y="10490"/>
                      <a:pt x="18074" y="10480"/>
                      <a:pt x="18075" y="10463"/>
                    </a:cubicBezTo>
                    <a:cubicBezTo>
                      <a:pt x="18075" y="10433"/>
                      <a:pt x="18076" y="10441"/>
                      <a:pt x="18060" y="10430"/>
                    </a:cubicBezTo>
                    <a:cubicBezTo>
                      <a:pt x="18050" y="10422"/>
                      <a:pt x="18040" y="10401"/>
                      <a:pt x="18031" y="10388"/>
                    </a:cubicBezTo>
                    <a:cubicBezTo>
                      <a:pt x="18021" y="10373"/>
                      <a:pt x="18020" y="10358"/>
                      <a:pt x="18013" y="10340"/>
                    </a:cubicBezTo>
                    <a:cubicBezTo>
                      <a:pt x="18007" y="10323"/>
                      <a:pt x="17997" y="10311"/>
                      <a:pt x="17989" y="10298"/>
                    </a:cubicBezTo>
                    <a:cubicBezTo>
                      <a:pt x="17981" y="10286"/>
                      <a:pt x="17975" y="10269"/>
                      <a:pt x="17968" y="10256"/>
                    </a:cubicBezTo>
                    <a:cubicBezTo>
                      <a:pt x="17960" y="10244"/>
                      <a:pt x="17950" y="10234"/>
                      <a:pt x="17942" y="10222"/>
                    </a:cubicBezTo>
                    <a:cubicBezTo>
                      <a:pt x="17923" y="10197"/>
                      <a:pt x="17905" y="10163"/>
                      <a:pt x="17893" y="10129"/>
                    </a:cubicBezTo>
                    <a:cubicBezTo>
                      <a:pt x="17887" y="10110"/>
                      <a:pt x="17889" y="10094"/>
                      <a:pt x="17888" y="10074"/>
                    </a:cubicBezTo>
                    <a:cubicBezTo>
                      <a:pt x="17887" y="10049"/>
                      <a:pt x="17881" y="10041"/>
                      <a:pt x="17868" y="10030"/>
                    </a:cubicBezTo>
                    <a:cubicBezTo>
                      <a:pt x="17858" y="10022"/>
                      <a:pt x="17840" y="10018"/>
                      <a:pt x="17832" y="10004"/>
                    </a:cubicBezTo>
                    <a:cubicBezTo>
                      <a:pt x="17828" y="9996"/>
                      <a:pt x="17816" y="9961"/>
                      <a:pt x="17822" y="9949"/>
                    </a:cubicBezTo>
                    <a:cubicBezTo>
                      <a:pt x="17829" y="9936"/>
                      <a:pt x="17846" y="9958"/>
                      <a:pt x="17850" y="9967"/>
                    </a:cubicBezTo>
                    <a:cubicBezTo>
                      <a:pt x="17856" y="9979"/>
                      <a:pt x="17859" y="9995"/>
                      <a:pt x="17865" y="10007"/>
                    </a:cubicBezTo>
                    <a:cubicBezTo>
                      <a:pt x="17873" y="10021"/>
                      <a:pt x="17882" y="10016"/>
                      <a:pt x="17892" y="10018"/>
                    </a:cubicBezTo>
                    <a:cubicBezTo>
                      <a:pt x="17903" y="10021"/>
                      <a:pt x="17907" y="10032"/>
                      <a:pt x="17912" y="10048"/>
                    </a:cubicBezTo>
                    <a:cubicBezTo>
                      <a:pt x="17917" y="10068"/>
                      <a:pt x="17919" y="10087"/>
                      <a:pt x="17922" y="10108"/>
                    </a:cubicBezTo>
                    <a:cubicBezTo>
                      <a:pt x="17925" y="10125"/>
                      <a:pt x="17929" y="10135"/>
                      <a:pt x="17936" y="10148"/>
                    </a:cubicBezTo>
                    <a:cubicBezTo>
                      <a:pt x="17951" y="10175"/>
                      <a:pt x="17971" y="10194"/>
                      <a:pt x="17986" y="10221"/>
                    </a:cubicBezTo>
                    <a:cubicBezTo>
                      <a:pt x="17993" y="10234"/>
                      <a:pt x="17998" y="10249"/>
                      <a:pt x="18008" y="10258"/>
                    </a:cubicBezTo>
                    <a:cubicBezTo>
                      <a:pt x="18015" y="10265"/>
                      <a:pt x="18025" y="10269"/>
                      <a:pt x="18030" y="10280"/>
                    </a:cubicBezTo>
                    <a:cubicBezTo>
                      <a:pt x="18041" y="10307"/>
                      <a:pt x="18029" y="10341"/>
                      <a:pt x="18047" y="10365"/>
                    </a:cubicBezTo>
                    <a:cubicBezTo>
                      <a:pt x="18061" y="10382"/>
                      <a:pt x="18092" y="10364"/>
                      <a:pt x="18101" y="10387"/>
                    </a:cubicBezTo>
                    <a:cubicBezTo>
                      <a:pt x="18105" y="10398"/>
                      <a:pt x="18099" y="10428"/>
                      <a:pt x="18111" y="10407"/>
                    </a:cubicBezTo>
                    <a:cubicBezTo>
                      <a:pt x="18117" y="10394"/>
                      <a:pt x="18117" y="10375"/>
                      <a:pt x="18117" y="10359"/>
                    </a:cubicBezTo>
                    <a:cubicBezTo>
                      <a:pt x="18117" y="10352"/>
                      <a:pt x="18116" y="10343"/>
                      <a:pt x="18117" y="10336"/>
                    </a:cubicBezTo>
                    <a:cubicBezTo>
                      <a:pt x="18118" y="10329"/>
                      <a:pt x="18122" y="10325"/>
                      <a:pt x="18123" y="10317"/>
                    </a:cubicBezTo>
                    <a:cubicBezTo>
                      <a:pt x="18124" y="10302"/>
                      <a:pt x="18114" y="10288"/>
                      <a:pt x="18114" y="10274"/>
                    </a:cubicBezTo>
                    <a:cubicBezTo>
                      <a:pt x="18114" y="10261"/>
                      <a:pt x="18123" y="10250"/>
                      <a:pt x="18130" y="10247"/>
                    </a:cubicBezTo>
                    <a:cubicBezTo>
                      <a:pt x="18134" y="10245"/>
                      <a:pt x="18138" y="10247"/>
                      <a:pt x="18142" y="10247"/>
                    </a:cubicBezTo>
                    <a:cubicBezTo>
                      <a:pt x="18160" y="10244"/>
                      <a:pt x="18155" y="10214"/>
                      <a:pt x="18145" y="10196"/>
                    </a:cubicBezTo>
                    <a:cubicBezTo>
                      <a:pt x="18137" y="10181"/>
                      <a:pt x="18123" y="10165"/>
                      <a:pt x="18112" y="10158"/>
                    </a:cubicBezTo>
                    <a:cubicBezTo>
                      <a:pt x="18105" y="10154"/>
                      <a:pt x="18095" y="10158"/>
                      <a:pt x="18087" y="10154"/>
                    </a:cubicBezTo>
                    <a:cubicBezTo>
                      <a:pt x="18074" y="10147"/>
                      <a:pt x="18067" y="10135"/>
                      <a:pt x="18059" y="10119"/>
                    </a:cubicBezTo>
                    <a:cubicBezTo>
                      <a:pt x="18050" y="10098"/>
                      <a:pt x="18034" y="10089"/>
                      <a:pt x="18025" y="10068"/>
                    </a:cubicBezTo>
                    <a:cubicBezTo>
                      <a:pt x="18019" y="10054"/>
                      <a:pt x="18019" y="10036"/>
                      <a:pt x="18013" y="10023"/>
                    </a:cubicBezTo>
                    <a:cubicBezTo>
                      <a:pt x="18003" y="10002"/>
                      <a:pt x="17980" y="10009"/>
                      <a:pt x="17967" y="9996"/>
                    </a:cubicBezTo>
                    <a:cubicBezTo>
                      <a:pt x="17958" y="9988"/>
                      <a:pt x="17951" y="9977"/>
                      <a:pt x="17943" y="9970"/>
                    </a:cubicBezTo>
                    <a:cubicBezTo>
                      <a:pt x="17935" y="9963"/>
                      <a:pt x="17926" y="9960"/>
                      <a:pt x="17919" y="9953"/>
                    </a:cubicBezTo>
                    <a:cubicBezTo>
                      <a:pt x="17911" y="9944"/>
                      <a:pt x="17906" y="9932"/>
                      <a:pt x="17900" y="9921"/>
                    </a:cubicBezTo>
                    <a:cubicBezTo>
                      <a:pt x="17892" y="9906"/>
                      <a:pt x="17882" y="9897"/>
                      <a:pt x="17874" y="9884"/>
                    </a:cubicBezTo>
                    <a:cubicBezTo>
                      <a:pt x="17865" y="9870"/>
                      <a:pt x="17864" y="9848"/>
                      <a:pt x="17863" y="9828"/>
                    </a:cubicBezTo>
                    <a:cubicBezTo>
                      <a:pt x="17863" y="9808"/>
                      <a:pt x="17865" y="9800"/>
                      <a:pt x="17852" y="9795"/>
                    </a:cubicBezTo>
                    <a:cubicBezTo>
                      <a:pt x="17841" y="9791"/>
                      <a:pt x="17835" y="9794"/>
                      <a:pt x="17826" y="9803"/>
                    </a:cubicBezTo>
                    <a:cubicBezTo>
                      <a:pt x="17808" y="9821"/>
                      <a:pt x="17794" y="9839"/>
                      <a:pt x="17773" y="9830"/>
                    </a:cubicBezTo>
                    <a:cubicBezTo>
                      <a:pt x="17766" y="9827"/>
                      <a:pt x="17753" y="9825"/>
                      <a:pt x="17748" y="9817"/>
                    </a:cubicBezTo>
                    <a:cubicBezTo>
                      <a:pt x="17736" y="9799"/>
                      <a:pt x="17745" y="9770"/>
                      <a:pt x="17748" y="9750"/>
                    </a:cubicBezTo>
                    <a:cubicBezTo>
                      <a:pt x="17749" y="9741"/>
                      <a:pt x="17749" y="9732"/>
                      <a:pt x="17749" y="9723"/>
                    </a:cubicBezTo>
                    <a:cubicBezTo>
                      <a:pt x="17749" y="9706"/>
                      <a:pt x="17747" y="9688"/>
                      <a:pt x="17749" y="9671"/>
                    </a:cubicBezTo>
                    <a:cubicBezTo>
                      <a:pt x="17751" y="9645"/>
                      <a:pt x="17764" y="9617"/>
                      <a:pt x="17773" y="9596"/>
                    </a:cubicBezTo>
                    <a:cubicBezTo>
                      <a:pt x="17784" y="9572"/>
                      <a:pt x="17794" y="9546"/>
                      <a:pt x="17805" y="9521"/>
                    </a:cubicBezTo>
                    <a:cubicBezTo>
                      <a:pt x="17813" y="9503"/>
                      <a:pt x="17830" y="9470"/>
                      <a:pt x="17844" y="9472"/>
                    </a:cubicBezTo>
                    <a:cubicBezTo>
                      <a:pt x="17844" y="9474"/>
                      <a:pt x="17845" y="9475"/>
                      <a:pt x="17844" y="9477"/>
                    </a:cubicBezTo>
                    <a:cubicBezTo>
                      <a:pt x="17844" y="9500"/>
                      <a:pt x="17821" y="9541"/>
                      <a:pt x="17814" y="9558"/>
                    </a:cubicBezTo>
                    <a:cubicBezTo>
                      <a:pt x="17808" y="9573"/>
                      <a:pt x="17803" y="9591"/>
                      <a:pt x="17796" y="9604"/>
                    </a:cubicBezTo>
                    <a:cubicBezTo>
                      <a:pt x="17789" y="9617"/>
                      <a:pt x="17779" y="9628"/>
                      <a:pt x="17772" y="9640"/>
                    </a:cubicBezTo>
                    <a:cubicBezTo>
                      <a:pt x="17764" y="9652"/>
                      <a:pt x="17762" y="9663"/>
                      <a:pt x="17762" y="9682"/>
                    </a:cubicBezTo>
                    <a:cubicBezTo>
                      <a:pt x="17762" y="9703"/>
                      <a:pt x="17761" y="9706"/>
                      <a:pt x="17771" y="9716"/>
                    </a:cubicBezTo>
                    <a:cubicBezTo>
                      <a:pt x="17776" y="9722"/>
                      <a:pt x="17779" y="9726"/>
                      <a:pt x="17782" y="9735"/>
                    </a:cubicBezTo>
                    <a:cubicBezTo>
                      <a:pt x="17784" y="9740"/>
                      <a:pt x="17785" y="9754"/>
                      <a:pt x="17787" y="9757"/>
                    </a:cubicBezTo>
                    <a:cubicBezTo>
                      <a:pt x="17793" y="9767"/>
                      <a:pt x="17806" y="9765"/>
                      <a:pt x="17811" y="9754"/>
                    </a:cubicBezTo>
                    <a:cubicBezTo>
                      <a:pt x="17818" y="9739"/>
                      <a:pt x="17812" y="9715"/>
                      <a:pt x="17812" y="9697"/>
                    </a:cubicBezTo>
                    <a:cubicBezTo>
                      <a:pt x="17821" y="9695"/>
                      <a:pt x="17823" y="9719"/>
                      <a:pt x="17834" y="9707"/>
                    </a:cubicBezTo>
                    <a:cubicBezTo>
                      <a:pt x="17842" y="9699"/>
                      <a:pt x="17849" y="9668"/>
                      <a:pt x="17860" y="9682"/>
                    </a:cubicBezTo>
                    <a:cubicBezTo>
                      <a:pt x="17867" y="9692"/>
                      <a:pt x="17868" y="9722"/>
                      <a:pt x="17871" y="9737"/>
                    </a:cubicBezTo>
                    <a:cubicBezTo>
                      <a:pt x="17874" y="9756"/>
                      <a:pt x="17883" y="9824"/>
                      <a:pt x="17899" y="9822"/>
                    </a:cubicBezTo>
                    <a:cubicBezTo>
                      <a:pt x="17914" y="9819"/>
                      <a:pt x="17907" y="9804"/>
                      <a:pt x="17906" y="9791"/>
                    </a:cubicBezTo>
                    <a:cubicBezTo>
                      <a:pt x="17905" y="9773"/>
                      <a:pt x="17911" y="9770"/>
                      <a:pt x="17920" y="9765"/>
                    </a:cubicBezTo>
                    <a:cubicBezTo>
                      <a:pt x="17925" y="9762"/>
                      <a:pt x="17938" y="9749"/>
                      <a:pt x="17942" y="9752"/>
                    </a:cubicBezTo>
                    <a:cubicBezTo>
                      <a:pt x="17954" y="9763"/>
                      <a:pt x="17943" y="9830"/>
                      <a:pt x="17952" y="9850"/>
                    </a:cubicBezTo>
                    <a:cubicBezTo>
                      <a:pt x="17965" y="9884"/>
                      <a:pt x="17984" y="9879"/>
                      <a:pt x="18006" y="9881"/>
                    </a:cubicBezTo>
                    <a:cubicBezTo>
                      <a:pt x="18030" y="9883"/>
                      <a:pt x="18028" y="9932"/>
                      <a:pt x="18048" y="9947"/>
                    </a:cubicBezTo>
                    <a:cubicBezTo>
                      <a:pt x="18067" y="9961"/>
                      <a:pt x="18070" y="9895"/>
                      <a:pt x="18091" y="9933"/>
                    </a:cubicBezTo>
                    <a:cubicBezTo>
                      <a:pt x="18097" y="9945"/>
                      <a:pt x="18100" y="9959"/>
                      <a:pt x="18099" y="9975"/>
                    </a:cubicBezTo>
                    <a:cubicBezTo>
                      <a:pt x="18099" y="9991"/>
                      <a:pt x="18093" y="9999"/>
                      <a:pt x="18102" y="10010"/>
                    </a:cubicBezTo>
                    <a:cubicBezTo>
                      <a:pt x="18109" y="10017"/>
                      <a:pt x="18121" y="10018"/>
                      <a:pt x="18125" y="10009"/>
                    </a:cubicBezTo>
                    <a:cubicBezTo>
                      <a:pt x="18129" y="9996"/>
                      <a:pt x="18122" y="9973"/>
                      <a:pt x="18119" y="9961"/>
                    </a:cubicBezTo>
                    <a:cubicBezTo>
                      <a:pt x="18112" y="9932"/>
                      <a:pt x="18095" y="9925"/>
                      <a:pt x="18093" y="9892"/>
                    </a:cubicBezTo>
                    <a:cubicBezTo>
                      <a:pt x="18093" y="9880"/>
                      <a:pt x="18095" y="9860"/>
                      <a:pt x="18091" y="9850"/>
                    </a:cubicBezTo>
                    <a:cubicBezTo>
                      <a:pt x="18086" y="9838"/>
                      <a:pt x="18072" y="9839"/>
                      <a:pt x="18064" y="9834"/>
                    </a:cubicBezTo>
                    <a:cubicBezTo>
                      <a:pt x="18053" y="9827"/>
                      <a:pt x="18045" y="9822"/>
                      <a:pt x="18036" y="9809"/>
                    </a:cubicBezTo>
                    <a:cubicBezTo>
                      <a:pt x="18027" y="9795"/>
                      <a:pt x="18020" y="9774"/>
                      <a:pt x="18011" y="9758"/>
                    </a:cubicBezTo>
                    <a:cubicBezTo>
                      <a:pt x="18002" y="9740"/>
                      <a:pt x="17990" y="9724"/>
                      <a:pt x="17986" y="9700"/>
                    </a:cubicBezTo>
                    <a:cubicBezTo>
                      <a:pt x="17979" y="9663"/>
                      <a:pt x="17978" y="9615"/>
                      <a:pt x="17981" y="9578"/>
                    </a:cubicBezTo>
                    <a:cubicBezTo>
                      <a:pt x="17983" y="9556"/>
                      <a:pt x="17971" y="9496"/>
                      <a:pt x="17991" y="9501"/>
                    </a:cubicBezTo>
                    <a:cubicBezTo>
                      <a:pt x="18015" y="9506"/>
                      <a:pt x="18005" y="9569"/>
                      <a:pt x="18005" y="9601"/>
                    </a:cubicBezTo>
                    <a:cubicBezTo>
                      <a:pt x="18005" y="9614"/>
                      <a:pt x="18006" y="9624"/>
                      <a:pt x="18009" y="9636"/>
                    </a:cubicBezTo>
                    <a:cubicBezTo>
                      <a:pt x="18011" y="9643"/>
                      <a:pt x="18013" y="9647"/>
                      <a:pt x="18014" y="9654"/>
                    </a:cubicBezTo>
                    <a:cubicBezTo>
                      <a:pt x="18015" y="9658"/>
                      <a:pt x="18014" y="9665"/>
                      <a:pt x="18015" y="9669"/>
                    </a:cubicBezTo>
                    <a:cubicBezTo>
                      <a:pt x="18020" y="9680"/>
                      <a:pt x="18031" y="9678"/>
                      <a:pt x="18035" y="9691"/>
                    </a:cubicBezTo>
                    <a:cubicBezTo>
                      <a:pt x="18038" y="9701"/>
                      <a:pt x="18035" y="9715"/>
                      <a:pt x="18036" y="9726"/>
                    </a:cubicBezTo>
                    <a:cubicBezTo>
                      <a:pt x="18039" y="9740"/>
                      <a:pt x="18044" y="9742"/>
                      <a:pt x="18051" y="9751"/>
                    </a:cubicBezTo>
                    <a:cubicBezTo>
                      <a:pt x="18057" y="9760"/>
                      <a:pt x="18060" y="9777"/>
                      <a:pt x="18067" y="9785"/>
                    </a:cubicBezTo>
                    <a:cubicBezTo>
                      <a:pt x="18077" y="9795"/>
                      <a:pt x="18095" y="9795"/>
                      <a:pt x="18107" y="9794"/>
                    </a:cubicBezTo>
                    <a:cubicBezTo>
                      <a:pt x="18108" y="9745"/>
                      <a:pt x="18081" y="9725"/>
                      <a:pt x="18066" y="9691"/>
                    </a:cubicBezTo>
                    <a:cubicBezTo>
                      <a:pt x="18058" y="9673"/>
                      <a:pt x="18052" y="9658"/>
                      <a:pt x="18049" y="9637"/>
                    </a:cubicBezTo>
                    <a:cubicBezTo>
                      <a:pt x="18046" y="9617"/>
                      <a:pt x="18047" y="9596"/>
                      <a:pt x="18045" y="9576"/>
                    </a:cubicBezTo>
                    <a:cubicBezTo>
                      <a:pt x="18043" y="9544"/>
                      <a:pt x="18054" y="9516"/>
                      <a:pt x="18050" y="9484"/>
                    </a:cubicBezTo>
                    <a:cubicBezTo>
                      <a:pt x="18048" y="9467"/>
                      <a:pt x="18042" y="9454"/>
                      <a:pt x="18042" y="9435"/>
                    </a:cubicBezTo>
                    <a:cubicBezTo>
                      <a:pt x="18043" y="9419"/>
                      <a:pt x="18049" y="9409"/>
                      <a:pt x="18052" y="9396"/>
                    </a:cubicBezTo>
                    <a:cubicBezTo>
                      <a:pt x="18057" y="9378"/>
                      <a:pt x="18057" y="9358"/>
                      <a:pt x="18056" y="9339"/>
                    </a:cubicBezTo>
                    <a:cubicBezTo>
                      <a:pt x="18055" y="9323"/>
                      <a:pt x="18050" y="9309"/>
                      <a:pt x="18049" y="9293"/>
                    </a:cubicBezTo>
                    <a:cubicBezTo>
                      <a:pt x="18047" y="9257"/>
                      <a:pt x="18049" y="9230"/>
                      <a:pt x="18068" y="9212"/>
                    </a:cubicBezTo>
                    <a:cubicBezTo>
                      <a:pt x="18075" y="9205"/>
                      <a:pt x="18083" y="9202"/>
                      <a:pt x="18086" y="9189"/>
                    </a:cubicBezTo>
                    <a:cubicBezTo>
                      <a:pt x="18089" y="9172"/>
                      <a:pt x="18083" y="9160"/>
                      <a:pt x="18077" y="9149"/>
                    </a:cubicBezTo>
                    <a:cubicBezTo>
                      <a:pt x="18065" y="9127"/>
                      <a:pt x="18069" y="9098"/>
                      <a:pt x="18053" y="9079"/>
                    </a:cubicBezTo>
                    <a:cubicBezTo>
                      <a:pt x="18037" y="9059"/>
                      <a:pt x="18019" y="9046"/>
                      <a:pt x="18018" y="9007"/>
                    </a:cubicBezTo>
                    <a:cubicBezTo>
                      <a:pt x="18017" y="8989"/>
                      <a:pt x="18024" y="8982"/>
                      <a:pt x="18034" y="8980"/>
                    </a:cubicBezTo>
                    <a:cubicBezTo>
                      <a:pt x="18045" y="8978"/>
                      <a:pt x="18052" y="8982"/>
                      <a:pt x="18059" y="8996"/>
                    </a:cubicBezTo>
                    <a:cubicBezTo>
                      <a:pt x="18064" y="9004"/>
                      <a:pt x="18072" y="9022"/>
                      <a:pt x="18077" y="9006"/>
                    </a:cubicBezTo>
                    <a:cubicBezTo>
                      <a:pt x="18080" y="8997"/>
                      <a:pt x="18077" y="8975"/>
                      <a:pt x="18078" y="8964"/>
                    </a:cubicBezTo>
                    <a:cubicBezTo>
                      <a:pt x="18080" y="8946"/>
                      <a:pt x="18085" y="8940"/>
                      <a:pt x="18094" y="8933"/>
                    </a:cubicBezTo>
                    <a:cubicBezTo>
                      <a:pt x="18103" y="8926"/>
                      <a:pt x="18109" y="8920"/>
                      <a:pt x="18106" y="8901"/>
                    </a:cubicBezTo>
                    <a:cubicBezTo>
                      <a:pt x="18104" y="8889"/>
                      <a:pt x="18093" y="8875"/>
                      <a:pt x="18103" y="8867"/>
                    </a:cubicBezTo>
                    <a:cubicBezTo>
                      <a:pt x="18121" y="8852"/>
                      <a:pt x="18124" y="8918"/>
                      <a:pt x="18145" y="8905"/>
                    </a:cubicBezTo>
                    <a:cubicBezTo>
                      <a:pt x="18153" y="8899"/>
                      <a:pt x="18150" y="8884"/>
                      <a:pt x="18151" y="8871"/>
                    </a:cubicBezTo>
                    <a:cubicBezTo>
                      <a:pt x="18152" y="8866"/>
                      <a:pt x="18154" y="8852"/>
                      <a:pt x="18156" y="8847"/>
                    </a:cubicBezTo>
                    <a:cubicBezTo>
                      <a:pt x="18160" y="8839"/>
                      <a:pt x="18160" y="8842"/>
                      <a:pt x="18163" y="8846"/>
                    </a:cubicBezTo>
                    <a:cubicBezTo>
                      <a:pt x="18166" y="8848"/>
                      <a:pt x="18167" y="8855"/>
                      <a:pt x="18171" y="8858"/>
                    </a:cubicBezTo>
                    <a:cubicBezTo>
                      <a:pt x="18175" y="8861"/>
                      <a:pt x="18181" y="8861"/>
                      <a:pt x="18185" y="8859"/>
                    </a:cubicBezTo>
                    <a:cubicBezTo>
                      <a:pt x="18201" y="8851"/>
                      <a:pt x="18216" y="8834"/>
                      <a:pt x="18215" y="8802"/>
                    </a:cubicBezTo>
                    <a:cubicBezTo>
                      <a:pt x="18214" y="8786"/>
                      <a:pt x="18207" y="8771"/>
                      <a:pt x="18210" y="8754"/>
                    </a:cubicBezTo>
                    <a:cubicBezTo>
                      <a:pt x="18213" y="8739"/>
                      <a:pt x="18222" y="8730"/>
                      <a:pt x="18229" y="8721"/>
                    </a:cubicBezTo>
                    <a:cubicBezTo>
                      <a:pt x="18235" y="8712"/>
                      <a:pt x="18242" y="8699"/>
                      <a:pt x="18249" y="8695"/>
                    </a:cubicBezTo>
                    <a:cubicBezTo>
                      <a:pt x="18260" y="8690"/>
                      <a:pt x="18259" y="8702"/>
                      <a:pt x="18265" y="8714"/>
                    </a:cubicBezTo>
                    <a:cubicBezTo>
                      <a:pt x="18274" y="8732"/>
                      <a:pt x="18299" y="8744"/>
                      <a:pt x="18293" y="8774"/>
                    </a:cubicBezTo>
                    <a:cubicBezTo>
                      <a:pt x="18290" y="8789"/>
                      <a:pt x="18279" y="8796"/>
                      <a:pt x="18272" y="8806"/>
                    </a:cubicBezTo>
                    <a:cubicBezTo>
                      <a:pt x="18265" y="8815"/>
                      <a:pt x="18257" y="8826"/>
                      <a:pt x="18250" y="8836"/>
                    </a:cubicBezTo>
                    <a:cubicBezTo>
                      <a:pt x="18243" y="8846"/>
                      <a:pt x="18238" y="8851"/>
                      <a:pt x="18239" y="8869"/>
                    </a:cubicBezTo>
                    <a:cubicBezTo>
                      <a:pt x="18240" y="8884"/>
                      <a:pt x="18246" y="8896"/>
                      <a:pt x="18245" y="8912"/>
                    </a:cubicBezTo>
                    <a:cubicBezTo>
                      <a:pt x="18235" y="8916"/>
                      <a:pt x="18233" y="8898"/>
                      <a:pt x="18224" y="8895"/>
                    </a:cubicBezTo>
                    <a:cubicBezTo>
                      <a:pt x="18219" y="8893"/>
                      <a:pt x="18204" y="8893"/>
                      <a:pt x="18201" y="8898"/>
                    </a:cubicBezTo>
                    <a:cubicBezTo>
                      <a:pt x="18197" y="8904"/>
                      <a:pt x="18193" y="8926"/>
                      <a:pt x="18189" y="8935"/>
                    </a:cubicBezTo>
                    <a:cubicBezTo>
                      <a:pt x="18184" y="8947"/>
                      <a:pt x="18179" y="8959"/>
                      <a:pt x="18175" y="8972"/>
                    </a:cubicBezTo>
                    <a:cubicBezTo>
                      <a:pt x="18167" y="8997"/>
                      <a:pt x="18158" y="9025"/>
                      <a:pt x="18158" y="9055"/>
                    </a:cubicBezTo>
                    <a:cubicBezTo>
                      <a:pt x="18158" y="9088"/>
                      <a:pt x="18153" y="9115"/>
                      <a:pt x="18177" y="9117"/>
                    </a:cubicBezTo>
                    <a:cubicBezTo>
                      <a:pt x="18186" y="9118"/>
                      <a:pt x="18195" y="9116"/>
                      <a:pt x="18195" y="9138"/>
                    </a:cubicBezTo>
                    <a:cubicBezTo>
                      <a:pt x="18196" y="9152"/>
                      <a:pt x="18188" y="9156"/>
                      <a:pt x="18184" y="9170"/>
                    </a:cubicBezTo>
                    <a:cubicBezTo>
                      <a:pt x="18180" y="9183"/>
                      <a:pt x="18183" y="9197"/>
                      <a:pt x="18181" y="9210"/>
                    </a:cubicBezTo>
                    <a:cubicBezTo>
                      <a:pt x="18179" y="9221"/>
                      <a:pt x="18170" y="9238"/>
                      <a:pt x="18163" y="9243"/>
                    </a:cubicBezTo>
                    <a:cubicBezTo>
                      <a:pt x="18156" y="9249"/>
                      <a:pt x="18148" y="9245"/>
                      <a:pt x="18141" y="9245"/>
                    </a:cubicBezTo>
                    <a:cubicBezTo>
                      <a:pt x="18136" y="9244"/>
                      <a:pt x="18136" y="9238"/>
                      <a:pt x="18133" y="9248"/>
                    </a:cubicBezTo>
                    <a:cubicBezTo>
                      <a:pt x="18131" y="9257"/>
                      <a:pt x="18135" y="9265"/>
                      <a:pt x="18139" y="9269"/>
                    </a:cubicBezTo>
                    <a:cubicBezTo>
                      <a:pt x="18146" y="9275"/>
                      <a:pt x="18157" y="9268"/>
                      <a:pt x="18164" y="9268"/>
                    </a:cubicBezTo>
                    <a:cubicBezTo>
                      <a:pt x="18175" y="9268"/>
                      <a:pt x="18173" y="9279"/>
                      <a:pt x="18178" y="9294"/>
                    </a:cubicBezTo>
                    <a:cubicBezTo>
                      <a:pt x="18182" y="9308"/>
                      <a:pt x="18184" y="9312"/>
                      <a:pt x="18194" y="9314"/>
                    </a:cubicBezTo>
                    <a:cubicBezTo>
                      <a:pt x="18200" y="9315"/>
                      <a:pt x="18212" y="9311"/>
                      <a:pt x="18213" y="9328"/>
                    </a:cubicBezTo>
                    <a:cubicBezTo>
                      <a:pt x="18214" y="9353"/>
                      <a:pt x="18182" y="9342"/>
                      <a:pt x="18184" y="9369"/>
                    </a:cubicBezTo>
                    <a:cubicBezTo>
                      <a:pt x="18193" y="9374"/>
                      <a:pt x="18206" y="9367"/>
                      <a:pt x="18212" y="9381"/>
                    </a:cubicBezTo>
                    <a:cubicBezTo>
                      <a:pt x="18218" y="9396"/>
                      <a:pt x="18212" y="9411"/>
                      <a:pt x="18202" y="9411"/>
                    </a:cubicBezTo>
                    <a:cubicBezTo>
                      <a:pt x="18194" y="9411"/>
                      <a:pt x="18174" y="9417"/>
                      <a:pt x="18176" y="9437"/>
                    </a:cubicBezTo>
                    <a:cubicBezTo>
                      <a:pt x="18177" y="9454"/>
                      <a:pt x="18190" y="9470"/>
                      <a:pt x="18195" y="9482"/>
                    </a:cubicBezTo>
                    <a:cubicBezTo>
                      <a:pt x="18201" y="9496"/>
                      <a:pt x="18207" y="9506"/>
                      <a:pt x="18210" y="9522"/>
                    </a:cubicBezTo>
                    <a:cubicBezTo>
                      <a:pt x="18213" y="9538"/>
                      <a:pt x="18218" y="9548"/>
                      <a:pt x="18227" y="9537"/>
                    </a:cubicBezTo>
                    <a:cubicBezTo>
                      <a:pt x="18232" y="9530"/>
                      <a:pt x="18249" y="9515"/>
                      <a:pt x="18255" y="9517"/>
                    </a:cubicBezTo>
                    <a:cubicBezTo>
                      <a:pt x="18260" y="9530"/>
                      <a:pt x="18259" y="9571"/>
                      <a:pt x="18255" y="9586"/>
                    </a:cubicBezTo>
                    <a:cubicBezTo>
                      <a:pt x="18252" y="9602"/>
                      <a:pt x="18239" y="9626"/>
                      <a:pt x="18230" y="9604"/>
                    </a:cubicBezTo>
                    <a:cubicBezTo>
                      <a:pt x="18222" y="9585"/>
                      <a:pt x="18222" y="9563"/>
                      <a:pt x="18205" y="9566"/>
                    </a:cubicBezTo>
                    <a:cubicBezTo>
                      <a:pt x="18193" y="9567"/>
                      <a:pt x="18187" y="9599"/>
                      <a:pt x="18186" y="9617"/>
                    </a:cubicBezTo>
                    <a:cubicBezTo>
                      <a:pt x="18184" y="9644"/>
                      <a:pt x="18177" y="9657"/>
                      <a:pt x="18163" y="9672"/>
                    </a:cubicBezTo>
                    <a:cubicBezTo>
                      <a:pt x="18158" y="9678"/>
                      <a:pt x="18150" y="9682"/>
                      <a:pt x="18146" y="9691"/>
                    </a:cubicBezTo>
                    <a:cubicBezTo>
                      <a:pt x="18143" y="9698"/>
                      <a:pt x="18144" y="9709"/>
                      <a:pt x="18144" y="9718"/>
                    </a:cubicBezTo>
                    <a:cubicBezTo>
                      <a:pt x="18144" y="9741"/>
                      <a:pt x="18143" y="9766"/>
                      <a:pt x="18158" y="9776"/>
                    </a:cubicBezTo>
                    <a:cubicBezTo>
                      <a:pt x="18167" y="9783"/>
                      <a:pt x="18185" y="9787"/>
                      <a:pt x="18189" y="9806"/>
                    </a:cubicBezTo>
                    <a:cubicBezTo>
                      <a:pt x="18193" y="9826"/>
                      <a:pt x="18175" y="9836"/>
                      <a:pt x="18191" y="9844"/>
                    </a:cubicBezTo>
                    <a:cubicBezTo>
                      <a:pt x="18196" y="9847"/>
                      <a:pt x="18199" y="9849"/>
                      <a:pt x="18203" y="9853"/>
                    </a:cubicBezTo>
                    <a:cubicBezTo>
                      <a:pt x="18206" y="9856"/>
                      <a:pt x="18212" y="9866"/>
                      <a:pt x="18215" y="9867"/>
                    </a:cubicBezTo>
                    <a:cubicBezTo>
                      <a:pt x="18222" y="9867"/>
                      <a:pt x="18221" y="9853"/>
                      <a:pt x="18222" y="9846"/>
                    </a:cubicBezTo>
                    <a:cubicBezTo>
                      <a:pt x="18223" y="9834"/>
                      <a:pt x="18228" y="9822"/>
                      <a:pt x="18232" y="9813"/>
                    </a:cubicBezTo>
                    <a:cubicBezTo>
                      <a:pt x="18236" y="9804"/>
                      <a:pt x="18241" y="9799"/>
                      <a:pt x="18245" y="9789"/>
                    </a:cubicBezTo>
                    <a:cubicBezTo>
                      <a:pt x="18247" y="9785"/>
                      <a:pt x="18253" y="9770"/>
                      <a:pt x="18257" y="9771"/>
                    </a:cubicBezTo>
                    <a:cubicBezTo>
                      <a:pt x="18261" y="9773"/>
                      <a:pt x="18259" y="9792"/>
                      <a:pt x="18261" y="9799"/>
                    </a:cubicBezTo>
                    <a:cubicBezTo>
                      <a:pt x="18267" y="9825"/>
                      <a:pt x="18279" y="9791"/>
                      <a:pt x="18284" y="9782"/>
                    </a:cubicBezTo>
                    <a:cubicBezTo>
                      <a:pt x="18286" y="9778"/>
                      <a:pt x="18293" y="9764"/>
                      <a:pt x="18296" y="9765"/>
                    </a:cubicBezTo>
                    <a:cubicBezTo>
                      <a:pt x="18302" y="9767"/>
                      <a:pt x="18299" y="9781"/>
                      <a:pt x="18297" y="9786"/>
                    </a:cubicBezTo>
                    <a:cubicBezTo>
                      <a:pt x="18294" y="9797"/>
                      <a:pt x="18291" y="9810"/>
                      <a:pt x="18287" y="9820"/>
                    </a:cubicBezTo>
                    <a:cubicBezTo>
                      <a:pt x="18284" y="9826"/>
                      <a:pt x="18279" y="9830"/>
                      <a:pt x="18277" y="9837"/>
                    </a:cubicBezTo>
                    <a:cubicBezTo>
                      <a:pt x="18275" y="9845"/>
                      <a:pt x="18273" y="9855"/>
                      <a:pt x="18276" y="9863"/>
                    </a:cubicBezTo>
                    <a:cubicBezTo>
                      <a:pt x="18278" y="9868"/>
                      <a:pt x="18281" y="9869"/>
                      <a:pt x="18284" y="9873"/>
                    </a:cubicBezTo>
                    <a:cubicBezTo>
                      <a:pt x="18287" y="9877"/>
                      <a:pt x="18289" y="9882"/>
                      <a:pt x="18292" y="9886"/>
                    </a:cubicBezTo>
                    <a:cubicBezTo>
                      <a:pt x="18296" y="9893"/>
                      <a:pt x="18300" y="9900"/>
                      <a:pt x="18297" y="9910"/>
                    </a:cubicBezTo>
                    <a:cubicBezTo>
                      <a:pt x="18295" y="9917"/>
                      <a:pt x="18292" y="9920"/>
                      <a:pt x="18288" y="9921"/>
                    </a:cubicBezTo>
                    <a:cubicBezTo>
                      <a:pt x="18283" y="9921"/>
                      <a:pt x="18276" y="9917"/>
                      <a:pt x="18274" y="9927"/>
                    </a:cubicBezTo>
                    <a:cubicBezTo>
                      <a:pt x="18272" y="9940"/>
                      <a:pt x="18283" y="9947"/>
                      <a:pt x="18288" y="9950"/>
                    </a:cubicBezTo>
                    <a:cubicBezTo>
                      <a:pt x="18294" y="9952"/>
                      <a:pt x="18297" y="9956"/>
                      <a:pt x="18301" y="9961"/>
                    </a:cubicBezTo>
                    <a:cubicBezTo>
                      <a:pt x="18305" y="9964"/>
                      <a:pt x="18308" y="9963"/>
                      <a:pt x="18312" y="9965"/>
                    </a:cubicBezTo>
                    <a:cubicBezTo>
                      <a:pt x="18320" y="9969"/>
                      <a:pt x="18327" y="9980"/>
                      <a:pt x="18330" y="9991"/>
                    </a:cubicBezTo>
                    <a:cubicBezTo>
                      <a:pt x="18334" y="10004"/>
                      <a:pt x="18327" y="10013"/>
                      <a:pt x="18322" y="10022"/>
                    </a:cubicBezTo>
                    <a:cubicBezTo>
                      <a:pt x="18316" y="10033"/>
                      <a:pt x="18313" y="10045"/>
                      <a:pt x="18310" y="10059"/>
                    </a:cubicBezTo>
                    <a:cubicBezTo>
                      <a:pt x="18307" y="10073"/>
                      <a:pt x="18307" y="10096"/>
                      <a:pt x="18314" y="10106"/>
                    </a:cubicBezTo>
                    <a:cubicBezTo>
                      <a:pt x="18319" y="10112"/>
                      <a:pt x="18327" y="10109"/>
                      <a:pt x="18332" y="10109"/>
                    </a:cubicBezTo>
                    <a:cubicBezTo>
                      <a:pt x="18341" y="10110"/>
                      <a:pt x="18349" y="10111"/>
                      <a:pt x="18357" y="10111"/>
                    </a:cubicBezTo>
                    <a:cubicBezTo>
                      <a:pt x="18366" y="10111"/>
                      <a:pt x="18377" y="10110"/>
                      <a:pt x="18384" y="10119"/>
                    </a:cubicBezTo>
                    <a:cubicBezTo>
                      <a:pt x="18385" y="10120"/>
                      <a:pt x="18386" y="10121"/>
                      <a:pt x="18386" y="10122"/>
                    </a:cubicBezTo>
                    <a:cubicBezTo>
                      <a:pt x="18395" y="10138"/>
                      <a:pt x="18379" y="10157"/>
                      <a:pt x="18374" y="10168"/>
                    </a:cubicBezTo>
                    <a:cubicBezTo>
                      <a:pt x="18370" y="10177"/>
                      <a:pt x="18365" y="10187"/>
                      <a:pt x="18361" y="10195"/>
                    </a:cubicBezTo>
                    <a:cubicBezTo>
                      <a:pt x="18357" y="10200"/>
                      <a:pt x="18354" y="10203"/>
                      <a:pt x="18352" y="10210"/>
                    </a:cubicBezTo>
                    <a:cubicBezTo>
                      <a:pt x="18345" y="10231"/>
                      <a:pt x="18362" y="10245"/>
                      <a:pt x="18357" y="10267"/>
                    </a:cubicBezTo>
                    <a:cubicBezTo>
                      <a:pt x="18352" y="10290"/>
                      <a:pt x="18338" y="10308"/>
                      <a:pt x="18331" y="10329"/>
                    </a:cubicBezTo>
                    <a:cubicBezTo>
                      <a:pt x="18324" y="10352"/>
                      <a:pt x="18314" y="10371"/>
                      <a:pt x="18305" y="10392"/>
                    </a:cubicBezTo>
                    <a:cubicBezTo>
                      <a:pt x="18293" y="10422"/>
                      <a:pt x="18283" y="10455"/>
                      <a:pt x="18279" y="10491"/>
                    </a:cubicBezTo>
                    <a:cubicBezTo>
                      <a:pt x="18275" y="10528"/>
                      <a:pt x="18276" y="10569"/>
                      <a:pt x="18269" y="10605"/>
                    </a:cubicBezTo>
                    <a:cubicBezTo>
                      <a:pt x="18266" y="10621"/>
                      <a:pt x="18264" y="10638"/>
                      <a:pt x="18262" y="10654"/>
                    </a:cubicBezTo>
                    <a:cubicBezTo>
                      <a:pt x="18257" y="10685"/>
                      <a:pt x="18254" y="10717"/>
                      <a:pt x="18246" y="10745"/>
                    </a:cubicBezTo>
                    <a:cubicBezTo>
                      <a:pt x="18242" y="10757"/>
                      <a:pt x="18236" y="10771"/>
                      <a:pt x="18235" y="10783"/>
                    </a:cubicBezTo>
                    <a:cubicBezTo>
                      <a:pt x="18234" y="10799"/>
                      <a:pt x="18242" y="10812"/>
                      <a:pt x="18247" y="10823"/>
                    </a:cubicBezTo>
                    <a:cubicBezTo>
                      <a:pt x="18252" y="10833"/>
                      <a:pt x="18256" y="10852"/>
                      <a:pt x="18265" y="10851"/>
                    </a:cubicBezTo>
                    <a:cubicBezTo>
                      <a:pt x="18275" y="10849"/>
                      <a:pt x="18275" y="10822"/>
                      <a:pt x="18277" y="10809"/>
                    </a:cubicBezTo>
                    <a:cubicBezTo>
                      <a:pt x="18282" y="10777"/>
                      <a:pt x="18291" y="10748"/>
                      <a:pt x="18297" y="10717"/>
                    </a:cubicBezTo>
                    <a:cubicBezTo>
                      <a:pt x="18303" y="10684"/>
                      <a:pt x="18309" y="10650"/>
                      <a:pt x="18317" y="10618"/>
                    </a:cubicBezTo>
                    <a:cubicBezTo>
                      <a:pt x="18327" y="10582"/>
                      <a:pt x="18334" y="10543"/>
                      <a:pt x="18354" y="10519"/>
                    </a:cubicBezTo>
                    <a:cubicBezTo>
                      <a:pt x="18370" y="10500"/>
                      <a:pt x="18384" y="10499"/>
                      <a:pt x="18392" y="10464"/>
                    </a:cubicBezTo>
                    <a:cubicBezTo>
                      <a:pt x="18408" y="10399"/>
                      <a:pt x="18415" y="10329"/>
                      <a:pt x="18435" y="10267"/>
                    </a:cubicBezTo>
                    <a:cubicBezTo>
                      <a:pt x="18444" y="10239"/>
                      <a:pt x="18456" y="10218"/>
                      <a:pt x="18457" y="10184"/>
                    </a:cubicBezTo>
                    <a:cubicBezTo>
                      <a:pt x="18458" y="10165"/>
                      <a:pt x="18460" y="10147"/>
                      <a:pt x="18461" y="10128"/>
                    </a:cubicBezTo>
                    <a:cubicBezTo>
                      <a:pt x="18461" y="10119"/>
                      <a:pt x="18461" y="10111"/>
                      <a:pt x="18461" y="10102"/>
                    </a:cubicBezTo>
                    <a:cubicBezTo>
                      <a:pt x="18461" y="10093"/>
                      <a:pt x="18461" y="10084"/>
                      <a:pt x="18463" y="10076"/>
                    </a:cubicBezTo>
                    <a:cubicBezTo>
                      <a:pt x="18470" y="10050"/>
                      <a:pt x="18481" y="10030"/>
                      <a:pt x="18492" y="10010"/>
                    </a:cubicBezTo>
                    <a:cubicBezTo>
                      <a:pt x="18504" y="9988"/>
                      <a:pt x="18511" y="9965"/>
                      <a:pt x="18521" y="9942"/>
                    </a:cubicBezTo>
                    <a:cubicBezTo>
                      <a:pt x="18525" y="9930"/>
                      <a:pt x="18531" y="9923"/>
                      <a:pt x="18535" y="9911"/>
                    </a:cubicBezTo>
                    <a:cubicBezTo>
                      <a:pt x="18540" y="9900"/>
                      <a:pt x="18543" y="9887"/>
                      <a:pt x="18547" y="9874"/>
                    </a:cubicBezTo>
                    <a:cubicBezTo>
                      <a:pt x="18551" y="9860"/>
                      <a:pt x="18555" y="9855"/>
                      <a:pt x="18561" y="9844"/>
                    </a:cubicBezTo>
                    <a:cubicBezTo>
                      <a:pt x="18572" y="9826"/>
                      <a:pt x="18573" y="9780"/>
                      <a:pt x="18572" y="9753"/>
                    </a:cubicBezTo>
                    <a:cubicBezTo>
                      <a:pt x="18572" y="9736"/>
                      <a:pt x="18571" y="9719"/>
                      <a:pt x="18572" y="9703"/>
                    </a:cubicBezTo>
                    <a:cubicBezTo>
                      <a:pt x="18572" y="9687"/>
                      <a:pt x="18573" y="9671"/>
                      <a:pt x="18578" y="9656"/>
                    </a:cubicBezTo>
                    <a:cubicBezTo>
                      <a:pt x="18584" y="9637"/>
                      <a:pt x="18601" y="9579"/>
                      <a:pt x="18575" y="9595"/>
                    </a:cubicBezTo>
                    <a:cubicBezTo>
                      <a:pt x="18566" y="9601"/>
                      <a:pt x="18558" y="9610"/>
                      <a:pt x="18553" y="9587"/>
                    </a:cubicBezTo>
                    <a:cubicBezTo>
                      <a:pt x="18550" y="9571"/>
                      <a:pt x="18556" y="9558"/>
                      <a:pt x="18558" y="9544"/>
                    </a:cubicBezTo>
                    <a:cubicBezTo>
                      <a:pt x="18560" y="9527"/>
                      <a:pt x="18558" y="9509"/>
                      <a:pt x="18563" y="9493"/>
                    </a:cubicBezTo>
                    <a:cubicBezTo>
                      <a:pt x="18567" y="9481"/>
                      <a:pt x="18575" y="9472"/>
                      <a:pt x="18577" y="9457"/>
                    </a:cubicBezTo>
                    <a:cubicBezTo>
                      <a:pt x="18579" y="9443"/>
                      <a:pt x="18576" y="9430"/>
                      <a:pt x="18569" y="9421"/>
                    </a:cubicBezTo>
                    <a:cubicBezTo>
                      <a:pt x="18559" y="9407"/>
                      <a:pt x="18546" y="9408"/>
                      <a:pt x="18537" y="9391"/>
                    </a:cubicBezTo>
                    <a:cubicBezTo>
                      <a:pt x="18527" y="9372"/>
                      <a:pt x="18521" y="9348"/>
                      <a:pt x="18514" y="9326"/>
                    </a:cubicBezTo>
                    <a:cubicBezTo>
                      <a:pt x="18505" y="9296"/>
                      <a:pt x="18501" y="9269"/>
                      <a:pt x="18496" y="9237"/>
                    </a:cubicBezTo>
                    <a:cubicBezTo>
                      <a:pt x="18494" y="9221"/>
                      <a:pt x="18492" y="9209"/>
                      <a:pt x="18486" y="9196"/>
                    </a:cubicBezTo>
                    <a:cubicBezTo>
                      <a:pt x="18481" y="9184"/>
                      <a:pt x="18472" y="9172"/>
                      <a:pt x="18468" y="9159"/>
                    </a:cubicBezTo>
                    <a:cubicBezTo>
                      <a:pt x="18464" y="9144"/>
                      <a:pt x="18467" y="9118"/>
                      <a:pt x="18467" y="9102"/>
                    </a:cubicBezTo>
                    <a:cubicBezTo>
                      <a:pt x="18467" y="9081"/>
                      <a:pt x="18467" y="9060"/>
                      <a:pt x="18468" y="9038"/>
                    </a:cubicBezTo>
                    <a:cubicBezTo>
                      <a:pt x="18468" y="9022"/>
                      <a:pt x="18469" y="9004"/>
                      <a:pt x="18468" y="8988"/>
                    </a:cubicBezTo>
                    <a:cubicBezTo>
                      <a:pt x="18467" y="8969"/>
                      <a:pt x="18460" y="8962"/>
                      <a:pt x="18453" y="8948"/>
                    </a:cubicBezTo>
                    <a:cubicBezTo>
                      <a:pt x="18442" y="8925"/>
                      <a:pt x="18431" y="8895"/>
                      <a:pt x="18422" y="8868"/>
                    </a:cubicBezTo>
                    <a:cubicBezTo>
                      <a:pt x="18414" y="8843"/>
                      <a:pt x="18396" y="8819"/>
                      <a:pt x="18402" y="8788"/>
                    </a:cubicBezTo>
                    <a:cubicBezTo>
                      <a:pt x="18403" y="8781"/>
                      <a:pt x="18413" y="8754"/>
                      <a:pt x="18417" y="8752"/>
                    </a:cubicBezTo>
                    <a:cubicBezTo>
                      <a:pt x="18420" y="8751"/>
                      <a:pt x="18421" y="8753"/>
                      <a:pt x="18423" y="8757"/>
                    </a:cubicBezTo>
                    <a:cubicBezTo>
                      <a:pt x="18426" y="8765"/>
                      <a:pt x="18425" y="8784"/>
                      <a:pt x="18426" y="8791"/>
                    </a:cubicBezTo>
                    <a:cubicBezTo>
                      <a:pt x="18428" y="8822"/>
                      <a:pt x="18447" y="8829"/>
                      <a:pt x="18457" y="8852"/>
                    </a:cubicBezTo>
                    <a:cubicBezTo>
                      <a:pt x="18467" y="8873"/>
                      <a:pt x="18475" y="8898"/>
                      <a:pt x="18489" y="8914"/>
                    </a:cubicBezTo>
                    <a:cubicBezTo>
                      <a:pt x="18504" y="8930"/>
                      <a:pt x="18521" y="8951"/>
                      <a:pt x="18531" y="8976"/>
                    </a:cubicBezTo>
                    <a:cubicBezTo>
                      <a:pt x="18537" y="8991"/>
                      <a:pt x="18538" y="9014"/>
                      <a:pt x="18544" y="9027"/>
                    </a:cubicBezTo>
                    <a:cubicBezTo>
                      <a:pt x="18549" y="9038"/>
                      <a:pt x="18558" y="9038"/>
                      <a:pt x="18567" y="9038"/>
                    </a:cubicBezTo>
                    <a:cubicBezTo>
                      <a:pt x="18575" y="9039"/>
                      <a:pt x="18584" y="9036"/>
                      <a:pt x="18592" y="9039"/>
                    </a:cubicBezTo>
                    <a:cubicBezTo>
                      <a:pt x="18604" y="9043"/>
                      <a:pt x="18611" y="9056"/>
                      <a:pt x="18624" y="9056"/>
                    </a:cubicBezTo>
                    <a:cubicBezTo>
                      <a:pt x="18631" y="9056"/>
                      <a:pt x="18645" y="9052"/>
                      <a:pt x="18651" y="9061"/>
                    </a:cubicBezTo>
                    <a:cubicBezTo>
                      <a:pt x="18657" y="9071"/>
                      <a:pt x="18656" y="9096"/>
                      <a:pt x="18658" y="9110"/>
                    </a:cubicBezTo>
                    <a:cubicBezTo>
                      <a:pt x="18660" y="9128"/>
                      <a:pt x="18662" y="9148"/>
                      <a:pt x="18661" y="9167"/>
                    </a:cubicBezTo>
                    <a:cubicBezTo>
                      <a:pt x="18660" y="9187"/>
                      <a:pt x="18656" y="9190"/>
                      <a:pt x="18648" y="9203"/>
                    </a:cubicBezTo>
                    <a:cubicBezTo>
                      <a:pt x="18640" y="9218"/>
                      <a:pt x="18634" y="9255"/>
                      <a:pt x="18640" y="9274"/>
                    </a:cubicBezTo>
                    <a:cubicBezTo>
                      <a:pt x="18651" y="9309"/>
                      <a:pt x="18669" y="9239"/>
                      <a:pt x="18675" y="9223"/>
                    </a:cubicBezTo>
                    <a:cubicBezTo>
                      <a:pt x="18682" y="9203"/>
                      <a:pt x="18687" y="9184"/>
                      <a:pt x="18695" y="9165"/>
                    </a:cubicBezTo>
                    <a:cubicBezTo>
                      <a:pt x="18711" y="9128"/>
                      <a:pt x="18724" y="9089"/>
                      <a:pt x="18738" y="9052"/>
                    </a:cubicBezTo>
                    <a:cubicBezTo>
                      <a:pt x="18744" y="9037"/>
                      <a:pt x="18751" y="9022"/>
                      <a:pt x="18754" y="9006"/>
                    </a:cubicBezTo>
                    <a:cubicBezTo>
                      <a:pt x="18758" y="8988"/>
                      <a:pt x="18755" y="8983"/>
                      <a:pt x="18753" y="8967"/>
                    </a:cubicBezTo>
                    <a:cubicBezTo>
                      <a:pt x="18749" y="8934"/>
                      <a:pt x="18778" y="8905"/>
                      <a:pt x="18792" y="8892"/>
                    </a:cubicBezTo>
                    <a:cubicBezTo>
                      <a:pt x="18807" y="8878"/>
                      <a:pt x="18833" y="8868"/>
                      <a:pt x="18837" y="8836"/>
                    </a:cubicBezTo>
                    <a:cubicBezTo>
                      <a:pt x="18840" y="8821"/>
                      <a:pt x="18836" y="8802"/>
                      <a:pt x="18837" y="8786"/>
                    </a:cubicBezTo>
                    <a:cubicBezTo>
                      <a:pt x="18839" y="8765"/>
                      <a:pt x="18859" y="8749"/>
                      <a:pt x="18869" y="8740"/>
                    </a:cubicBezTo>
                    <a:cubicBezTo>
                      <a:pt x="18876" y="8734"/>
                      <a:pt x="18886" y="8726"/>
                      <a:pt x="18891" y="8716"/>
                    </a:cubicBezTo>
                    <a:cubicBezTo>
                      <a:pt x="18904" y="8694"/>
                      <a:pt x="18907" y="8648"/>
                      <a:pt x="18914" y="8619"/>
                    </a:cubicBezTo>
                    <a:cubicBezTo>
                      <a:pt x="18924" y="8575"/>
                      <a:pt x="18932" y="8534"/>
                      <a:pt x="18936" y="8486"/>
                    </a:cubicBezTo>
                    <a:cubicBezTo>
                      <a:pt x="18939" y="8449"/>
                      <a:pt x="18942" y="8411"/>
                      <a:pt x="18944" y="8374"/>
                    </a:cubicBezTo>
                    <a:cubicBezTo>
                      <a:pt x="18947" y="8342"/>
                      <a:pt x="18955" y="8322"/>
                      <a:pt x="18963" y="8294"/>
                    </a:cubicBezTo>
                    <a:cubicBezTo>
                      <a:pt x="18970" y="8271"/>
                      <a:pt x="18973" y="8244"/>
                      <a:pt x="18978" y="8219"/>
                    </a:cubicBezTo>
                    <a:cubicBezTo>
                      <a:pt x="18986" y="8182"/>
                      <a:pt x="18990" y="8145"/>
                      <a:pt x="18995" y="8108"/>
                    </a:cubicBezTo>
                    <a:cubicBezTo>
                      <a:pt x="18999" y="8070"/>
                      <a:pt x="19005" y="8025"/>
                      <a:pt x="19001" y="7986"/>
                    </a:cubicBezTo>
                    <a:cubicBezTo>
                      <a:pt x="18998" y="7951"/>
                      <a:pt x="18975" y="7959"/>
                      <a:pt x="18958" y="7954"/>
                    </a:cubicBezTo>
                    <a:cubicBezTo>
                      <a:pt x="18951" y="7952"/>
                      <a:pt x="18940" y="7953"/>
                      <a:pt x="18933" y="7947"/>
                    </a:cubicBezTo>
                    <a:cubicBezTo>
                      <a:pt x="18928" y="7943"/>
                      <a:pt x="18928" y="7938"/>
                      <a:pt x="18924" y="7933"/>
                    </a:cubicBezTo>
                    <a:cubicBezTo>
                      <a:pt x="18919" y="7928"/>
                      <a:pt x="18917" y="7930"/>
                      <a:pt x="18911" y="7928"/>
                    </a:cubicBezTo>
                    <a:cubicBezTo>
                      <a:pt x="18903" y="7926"/>
                      <a:pt x="18896" y="7919"/>
                      <a:pt x="18899" y="7901"/>
                    </a:cubicBezTo>
                    <a:cubicBezTo>
                      <a:pt x="18901" y="7888"/>
                      <a:pt x="18910" y="7880"/>
                      <a:pt x="18918" y="7872"/>
                    </a:cubicBezTo>
                    <a:cubicBezTo>
                      <a:pt x="18920" y="7871"/>
                      <a:pt x="18921" y="7869"/>
                      <a:pt x="18923" y="7867"/>
                    </a:cubicBezTo>
                    <a:cubicBezTo>
                      <a:pt x="18932" y="7857"/>
                      <a:pt x="18945" y="7848"/>
                      <a:pt x="18952" y="7834"/>
                    </a:cubicBezTo>
                    <a:cubicBezTo>
                      <a:pt x="18960" y="7818"/>
                      <a:pt x="18963" y="7794"/>
                      <a:pt x="18972" y="7780"/>
                    </a:cubicBezTo>
                    <a:cubicBezTo>
                      <a:pt x="18988" y="7754"/>
                      <a:pt x="19004" y="7791"/>
                      <a:pt x="19019" y="7799"/>
                    </a:cubicBezTo>
                    <a:cubicBezTo>
                      <a:pt x="19039" y="7809"/>
                      <a:pt x="19037" y="7785"/>
                      <a:pt x="19053" y="7775"/>
                    </a:cubicBezTo>
                    <a:cubicBezTo>
                      <a:pt x="19065" y="7768"/>
                      <a:pt x="19080" y="7774"/>
                      <a:pt x="19092" y="7777"/>
                    </a:cubicBezTo>
                    <a:cubicBezTo>
                      <a:pt x="19104" y="7781"/>
                      <a:pt x="19115" y="7781"/>
                      <a:pt x="19128" y="7778"/>
                    </a:cubicBezTo>
                    <a:cubicBezTo>
                      <a:pt x="19155" y="7772"/>
                      <a:pt x="19182" y="7758"/>
                      <a:pt x="19208" y="7741"/>
                    </a:cubicBezTo>
                    <a:cubicBezTo>
                      <a:pt x="19229" y="7727"/>
                      <a:pt x="19250" y="7715"/>
                      <a:pt x="19271" y="7702"/>
                    </a:cubicBezTo>
                    <a:cubicBezTo>
                      <a:pt x="19282" y="7694"/>
                      <a:pt x="19294" y="7688"/>
                      <a:pt x="19305" y="7679"/>
                    </a:cubicBezTo>
                    <a:cubicBezTo>
                      <a:pt x="19313" y="7672"/>
                      <a:pt x="19321" y="7664"/>
                      <a:pt x="19330" y="7661"/>
                    </a:cubicBezTo>
                    <a:cubicBezTo>
                      <a:pt x="19350" y="7654"/>
                      <a:pt x="19371" y="7653"/>
                      <a:pt x="19390" y="7646"/>
                    </a:cubicBezTo>
                    <a:cubicBezTo>
                      <a:pt x="19415" y="7637"/>
                      <a:pt x="19437" y="7628"/>
                      <a:pt x="19461" y="7622"/>
                    </a:cubicBezTo>
                    <a:cubicBezTo>
                      <a:pt x="19475" y="7618"/>
                      <a:pt x="19489" y="7615"/>
                      <a:pt x="19502" y="7610"/>
                    </a:cubicBezTo>
                    <a:cubicBezTo>
                      <a:pt x="19512" y="7607"/>
                      <a:pt x="19521" y="7607"/>
                      <a:pt x="19529" y="7599"/>
                    </a:cubicBezTo>
                    <a:cubicBezTo>
                      <a:pt x="19538" y="7591"/>
                      <a:pt x="19542" y="7576"/>
                      <a:pt x="19548" y="7562"/>
                    </a:cubicBezTo>
                    <a:cubicBezTo>
                      <a:pt x="19556" y="7545"/>
                      <a:pt x="19560" y="7545"/>
                      <a:pt x="19570" y="7553"/>
                    </a:cubicBezTo>
                    <a:cubicBezTo>
                      <a:pt x="19578" y="7560"/>
                      <a:pt x="19586" y="7567"/>
                      <a:pt x="19596" y="7564"/>
                    </a:cubicBezTo>
                    <a:cubicBezTo>
                      <a:pt x="19607" y="7560"/>
                      <a:pt x="19617" y="7535"/>
                      <a:pt x="19627" y="7524"/>
                    </a:cubicBezTo>
                    <a:cubicBezTo>
                      <a:pt x="19638" y="7512"/>
                      <a:pt x="19650" y="7502"/>
                      <a:pt x="19660" y="7490"/>
                    </a:cubicBezTo>
                    <a:cubicBezTo>
                      <a:pt x="19668" y="7482"/>
                      <a:pt x="19684" y="7477"/>
                      <a:pt x="19689" y="7465"/>
                    </a:cubicBezTo>
                    <a:cubicBezTo>
                      <a:pt x="19692" y="7458"/>
                      <a:pt x="19692" y="7424"/>
                      <a:pt x="19689" y="7417"/>
                    </a:cubicBezTo>
                    <a:cubicBezTo>
                      <a:pt x="19683" y="7402"/>
                      <a:pt x="19668" y="7413"/>
                      <a:pt x="19661" y="7420"/>
                    </a:cubicBezTo>
                    <a:cubicBezTo>
                      <a:pt x="19653" y="7429"/>
                      <a:pt x="19648" y="7441"/>
                      <a:pt x="19637" y="7438"/>
                    </a:cubicBezTo>
                    <a:cubicBezTo>
                      <a:pt x="19628" y="7435"/>
                      <a:pt x="19621" y="7421"/>
                      <a:pt x="19620" y="7406"/>
                    </a:cubicBezTo>
                    <a:cubicBezTo>
                      <a:pt x="19620" y="7388"/>
                      <a:pt x="19627" y="7377"/>
                      <a:pt x="19633" y="7363"/>
                    </a:cubicBezTo>
                    <a:cubicBezTo>
                      <a:pt x="19635" y="7357"/>
                      <a:pt x="19647" y="7332"/>
                      <a:pt x="19646" y="7324"/>
                    </a:cubicBezTo>
                    <a:cubicBezTo>
                      <a:pt x="19644" y="7313"/>
                      <a:pt x="19631" y="7321"/>
                      <a:pt x="19627" y="7327"/>
                    </a:cubicBezTo>
                    <a:cubicBezTo>
                      <a:pt x="19621" y="7335"/>
                      <a:pt x="19617" y="7350"/>
                      <a:pt x="19612" y="7361"/>
                    </a:cubicBezTo>
                    <a:cubicBezTo>
                      <a:pt x="19602" y="7384"/>
                      <a:pt x="19593" y="7413"/>
                      <a:pt x="19592" y="7442"/>
                    </a:cubicBezTo>
                    <a:cubicBezTo>
                      <a:pt x="19591" y="7455"/>
                      <a:pt x="19593" y="7477"/>
                      <a:pt x="19587" y="7486"/>
                    </a:cubicBezTo>
                    <a:cubicBezTo>
                      <a:pt x="19580" y="7496"/>
                      <a:pt x="19574" y="7484"/>
                      <a:pt x="19573" y="7470"/>
                    </a:cubicBezTo>
                    <a:cubicBezTo>
                      <a:pt x="19561" y="7467"/>
                      <a:pt x="19562" y="7498"/>
                      <a:pt x="19550" y="7495"/>
                    </a:cubicBezTo>
                    <a:cubicBezTo>
                      <a:pt x="19548" y="7459"/>
                      <a:pt x="19577" y="7436"/>
                      <a:pt x="19574" y="7398"/>
                    </a:cubicBezTo>
                    <a:cubicBezTo>
                      <a:pt x="19555" y="7391"/>
                      <a:pt x="19542" y="7447"/>
                      <a:pt x="19532" y="7466"/>
                    </a:cubicBezTo>
                    <a:cubicBezTo>
                      <a:pt x="19514" y="7503"/>
                      <a:pt x="19485" y="7488"/>
                      <a:pt x="19460" y="7496"/>
                    </a:cubicBezTo>
                    <a:cubicBezTo>
                      <a:pt x="19451" y="7499"/>
                      <a:pt x="19438" y="7504"/>
                      <a:pt x="19429" y="7502"/>
                    </a:cubicBezTo>
                    <a:cubicBezTo>
                      <a:pt x="19417" y="7499"/>
                      <a:pt x="19407" y="7490"/>
                      <a:pt x="19394" y="7489"/>
                    </a:cubicBezTo>
                    <a:cubicBezTo>
                      <a:pt x="19381" y="7488"/>
                      <a:pt x="19366" y="7478"/>
                      <a:pt x="19353" y="7483"/>
                    </a:cubicBezTo>
                    <a:cubicBezTo>
                      <a:pt x="19341" y="7487"/>
                      <a:pt x="19333" y="7495"/>
                      <a:pt x="19320" y="7493"/>
                    </a:cubicBezTo>
                    <a:cubicBezTo>
                      <a:pt x="19309" y="7491"/>
                      <a:pt x="19296" y="7483"/>
                      <a:pt x="19286" y="7501"/>
                    </a:cubicBezTo>
                    <a:cubicBezTo>
                      <a:pt x="19281" y="7512"/>
                      <a:pt x="19279" y="7523"/>
                      <a:pt x="19269" y="7526"/>
                    </a:cubicBezTo>
                    <a:cubicBezTo>
                      <a:pt x="19261" y="7529"/>
                      <a:pt x="19252" y="7522"/>
                      <a:pt x="19245" y="7517"/>
                    </a:cubicBezTo>
                    <a:cubicBezTo>
                      <a:pt x="19226" y="7504"/>
                      <a:pt x="19209" y="7504"/>
                      <a:pt x="19190" y="7516"/>
                    </a:cubicBezTo>
                    <a:cubicBezTo>
                      <a:pt x="19174" y="7526"/>
                      <a:pt x="19157" y="7534"/>
                      <a:pt x="19141" y="7545"/>
                    </a:cubicBezTo>
                    <a:cubicBezTo>
                      <a:pt x="19133" y="7551"/>
                      <a:pt x="19124" y="7558"/>
                      <a:pt x="19117" y="7566"/>
                    </a:cubicBezTo>
                    <a:cubicBezTo>
                      <a:pt x="19111" y="7574"/>
                      <a:pt x="19107" y="7588"/>
                      <a:pt x="19102" y="7598"/>
                    </a:cubicBezTo>
                    <a:cubicBezTo>
                      <a:pt x="19095" y="7609"/>
                      <a:pt x="19089" y="7612"/>
                      <a:pt x="19081" y="7615"/>
                    </a:cubicBezTo>
                    <a:cubicBezTo>
                      <a:pt x="19072" y="7619"/>
                      <a:pt x="19064" y="7627"/>
                      <a:pt x="19055" y="7630"/>
                    </a:cubicBezTo>
                    <a:cubicBezTo>
                      <a:pt x="19047" y="7632"/>
                      <a:pt x="19043" y="7626"/>
                      <a:pt x="19047" y="7610"/>
                    </a:cubicBezTo>
                    <a:cubicBezTo>
                      <a:pt x="19051" y="7597"/>
                      <a:pt x="19062" y="7588"/>
                      <a:pt x="19068" y="7577"/>
                    </a:cubicBezTo>
                    <a:cubicBezTo>
                      <a:pt x="19079" y="7554"/>
                      <a:pt x="19086" y="7525"/>
                      <a:pt x="19098" y="7502"/>
                    </a:cubicBezTo>
                    <a:cubicBezTo>
                      <a:pt x="19107" y="7483"/>
                      <a:pt x="19119" y="7453"/>
                      <a:pt x="19133" y="7445"/>
                    </a:cubicBezTo>
                    <a:cubicBezTo>
                      <a:pt x="19135" y="7444"/>
                      <a:pt x="19137" y="7444"/>
                      <a:pt x="19139" y="7443"/>
                    </a:cubicBezTo>
                    <a:cubicBezTo>
                      <a:pt x="19145" y="7442"/>
                      <a:pt x="19151" y="7443"/>
                      <a:pt x="19157" y="7441"/>
                    </a:cubicBezTo>
                    <a:cubicBezTo>
                      <a:pt x="19165" y="7438"/>
                      <a:pt x="19173" y="7430"/>
                      <a:pt x="19179" y="7425"/>
                    </a:cubicBezTo>
                    <a:cubicBezTo>
                      <a:pt x="19197" y="7414"/>
                      <a:pt x="19211" y="7385"/>
                      <a:pt x="19225" y="7364"/>
                    </a:cubicBezTo>
                    <a:cubicBezTo>
                      <a:pt x="19238" y="7345"/>
                      <a:pt x="19251" y="7325"/>
                      <a:pt x="19265" y="7309"/>
                    </a:cubicBezTo>
                    <a:cubicBezTo>
                      <a:pt x="19282" y="7289"/>
                      <a:pt x="19297" y="7286"/>
                      <a:pt x="19316" y="7275"/>
                    </a:cubicBezTo>
                    <a:cubicBezTo>
                      <a:pt x="19334" y="7265"/>
                      <a:pt x="19352" y="7253"/>
                      <a:pt x="19369" y="7236"/>
                    </a:cubicBezTo>
                    <a:cubicBezTo>
                      <a:pt x="19385" y="7220"/>
                      <a:pt x="19407" y="7193"/>
                      <a:pt x="19425" y="7187"/>
                    </a:cubicBezTo>
                    <a:cubicBezTo>
                      <a:pt x="19443" y="7181"/>
                      <a:pt x="19463" y="7192"/>
                      <a:pt x="19480" y="7181"/>
                    </a:cubicBezTo>
                    <a:cubicBezTo>
                      <a:pt x="19499" y="7169"/>
                      <a:pt x="19518" y="7174"/>
                      <a:pt x="19538" y="7169"/>
                    </a:cubicBezTo>
                    <a:cubicBezTo>
                      <a:pt x="19556" y="7164"/>
                      <a:pt x="19575" y="7165"/>
                      <a:pt x="19593" y="7160"/>
                    </a:cubicBezTo>
                    <a:cubicBezTo>
                      <a:pt x="19602" y="7158"/>
                      <a:pt x="19611" y="7152"/>
                      <a:pt x="19620" y="7152"/>
                    </a:cubicBezTo>
                    <a:cubicBezTo>
                      <a:pt x="19630" y="7152"/>
                      <a:pt x="19636" y="7160"/>
                      <a:pt x="19645" y="7169"/>
                    </a:cubicBezTo>
                    <a:cubicBezTo>
                      <a:pt x="19659" y="7185"/>
                      <a:pt x="19672" y="7194"/>
                      <a:pt x="19689" y="7190"/>
                    </a:cubicBezTo>
                    <a:cubicBezTo>
                      <a:pt x="19703" y="7188"/>
                      <a:pt x="19712" y="7172"/>
                      <a:pt x="19724" y="7168"/>
                    </a:cubicBezTo>
                    <a:cubicBezTo>
                      <a:pt x="19737" y="7163"/>
                      <a:pt x="19752" y="7161"/>
                      <a:pt x="19765" y="7160"/>
                    </a:cubicBezTo>
                    <a:cubicBezTo>
                      <a:pt x="19778" y="7159"/>
                      <a:pt x="19791" y="7161"/>
                      <a:pt x="19804" y="7161"/>
                    </a:cubicBezTo>
                    <a:cubicBezTo>
                      <a:pt x="19807" y="7160"/>
                      <a:pt x="19810" y="7160"/>
                      <a:pt x="19813" y="7160"/>
                    </a:cubicBezTo>
                    <a:cubicBezTo>
                      <a:pt x="19844" y="7155"/>
                      <a:pt x="19870" y="7123"/>
                      <a:pt x="19899" y="7111"/>
                    </a:cubicBezTo>
                    <a:cubicBezTo>
                      <a:pt x="19917" y="7103"/>
                      <a:pt x="19935" y="7095"/>
                      <a:pt x="19948" y="7069"/>
                    </a:cubicBezTo>
                    <a:close/>
                    <a:moveTo>
                      <a:pt x="19948" y="7069"/>
                    </a:moveTo>
                  </a:path>
                </a:pathLst>
              </a:custGeom>
              <a:solidFill>
                <a:srgbClr val="BCBCBC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25" name="AutoShape 22"/>
              <p:cNvSpPr>
                <a:spLocks/>
              </p:cNvSpPr>
              <p:nvPr/>
            </p:nvSpPr>
            <p:spPr bwMode="auto">
              <a:xfrm>
                <a:off x="13886816" y="956632"/>
                <a:ext cx="1817419" cy="220618"/>
              </a:xfrm>
              <a:custGeom>
                <a:avLst/>
                <a:gdLst/>
                <a:ahLst/>
                <a:cxnLst/>
                <a:rect l="0" t="0" r="r" b="b"/>
                <a:pathLst>
                  <a:path w="21590" h="21572">
                    <a:moveTo>
                      <a:pt x="63" y="21251"/>
                    </a:moveTo>
                    <a:cubicBezTo>
                      <a:pt x="58" y="21289"/>
                      <a:pt x="58" y="21306"/>
                      <a:pt x="51" y="21322"/>
                    </a:cubicBezTo>
                    <a:cubicBezTo>
                      <a:pt x="46" y="21336"/>
                      <a:pt x="38" y="21314"/>
                      <a:pt x="33" y="21332"/>
                    </a:cubicBezTo>
                    <a:cubicBezTo>
                      <a:pt x="18" y="21391"/>
                      <a:pt x="38" y="21484"/>
                      <a:pt x="46" y="21503"/>
                    </a:cubicBezTo>
                    <a:cubicBezTo>
                      <a:pt x="52" y="21516"/>
                      <a:pt x="59" y="21578"/>
                      <a:pt x="65" y="21572"/>
                    </a:cubicBezTo>
                    <a:cubicBezTo>
                      <a:pt x="68" y="21569"/>
                      <a:pt x="82" y="21499"/>
                      <a:pt x="84" y="21479"/>
                    </a:cubicBezTo>
                    <a:cubicBezTo>
                      <a:pt x="91" y="21399"/>
                      <a:pt x="77" y="21138"/>
                      <a:pt x="63" y="21251"/>
                    </a:cubicBezTo>
                    <a:close/>
                    <a:moveTo>
                      <a:pt x="53" y="21147"/>
                    </a:moveTo>
                    <a:cubicBezTo>
                      <a:pt x="55" y="21048"/>
                      <a:pt x="49" y="20923"/>
                      <a:pt x="40" y="20856"/>
                    </a:cubicBezTo>
                    <a:cubicBezTo>
                      <a:pt x="32" y="20797"/>
                      <a:pt x="13" y="20705"/>
                      <a:pt x="3" y="20788"/>
                    </a:cubicBezTo>
                    <a:cubicBezTo>
                      <a:pt x="-5" y="20856"/>
                      <a:pt x="8" y="20993"/>
                      <a:pt x="8" y="21071"/>
                    </a:cubicBezTo>
                    <a:cubicBezTo>
                      <a:pt x="8" y="21126"/>
                      <a:pt x="0" y="21217"/>
                      <a:pt x="2" y="21267"/>
                    </a:cubicBezTo>
                    <a:cubicBezTo>
                      <a:pt x="8" y="21409"/>
                      <a:pt x="50" y="21250"/>
                      <a:pt x="53" y="21147"/>
                    </a:cubicBezTo>
                    <a:close/>
                    <a:moveTo>
                      <a:pt x="21555" y="7580"/>
                    </a:moveTo>
                    <a:cubicBezTo>
                      <a:pt x="21566" y="7540"/>
                      <a:pt x="21585" y="7508"/>
                      <a:pt x="21589" y="7402"/>
                    </a:cubicBezTo>
                    <a:cubicBezTo>
                      <a:pt x="21595" y="7253"/>
                      <a:pt x="21559" y="7162"/>
                      <a:pt x="21547" y="7215"/>
                    </a:cubicBezTo>
                    <a:cubicBezTo>
                      <a:pt x="21539" y="7247"/>
                      <a:pt x="21540" y="7312"/>
                      <a:pt x="21535" y="7358"/>
                    </a:cubicBezTo>
                    <a:cubicBezTo>
                      <a:pt x="21530" y="7405"/>
                      <a:pt x="21525" y="7412"/>
                      <a:pt x="21523" y="7480"/>
                    </a:cubicBezTo>
                    <a:cubicBezTo>
                      <a:pt x="21520" y="7612"/>
                      <a:pt x="21527" y="7741"/>
                      <a:pt x="21524" y="7873"/>
                    </a:cubicBezTo>
                    <a:cubicBezTo>
                      <a:pt x="21523" y="7941"/>
                      <a:pt x="21520" y="7982"/>
                      <a:pt x="21514" y="8029"/>
                    </a:cubicBezTo>
                    <a:cubicBezTo>
                      <a:pt x="21509" y="8062"/>
                      <a:pt x="21500" y="8103"/>
                      <a:pt x="21498" y="8149"/>
                    </a:cubicBezTo>
                    <a:cubicBezTo>
                      <a:pt x="21494" y="8227"/>
                      <a:pt x="21503" y="8232"/>
                      <a:pt x="21510" y="8268"/>
                    </a:cubicBezTo>
                    <a:cubicBezTo>
                      <a:pt x="21517" y="8308"/>
                      <a:pt x="21524" y="8376"/>
                      <a:pt x="21534" y="8358"/>
                    </a:cubicBezTo>
                    <a:cubicBezTo>
                      <a:pt x="21538" y="8270"/>
                      <a:pt x="21531" y="8248"/>
                      <a:pt x="21530" y="8166"/>
                    </a:cubicBezTo>
                    <a:cubicBezTo>
                      <a:pt x="21529" y="8095"/>
                      <a:pt x="21532" y="8015"/>
                      <a:pt x="21538" y="7965"/>
                    </a:cubicBezTo>
                    <a:cubicBezTo>
                      <a:pt x="21543" y="7923"/>
                      <a:pt x="21552" y="7910"/>
                      <a:pt x="21554" y="7850"/>
                    </a:cubicBezTo>
                    <a:cubicBezTo>
                      <a:pt x="21557" y="7769"/>
                      <a:pt x="21547" y="7719"/>
                      <a:pt x="21539" y="7694"/>
                    </a:cubicBezTo>
                    <a:cubicBezTo>
                      <a:pt x="21536" y="7605"/>
                      <a:pt x="21548" y="7607"/>
                      <a:pt x="21555" y="7580"/>
                    </a:cubicBezTo>
                    <a:close/>
                    <a:moveTo>
                      <a:pt x="20909" y="20348"/>
                    </a:moveTo>
                    <a:cubicBezTo>
                      <a:pt x="20899" y="20391"/>
                      <a:pt x="20901" y="20515"/>
                      <a:pt x="20888" y="20529"/>
                    </a:cubicBezTo>
                    <a:cubicBezTo>
                      <a:pt x="20879" y="20539"/>
                      <a:pt x="20869" y="20529"/>
                      <a:pt x="20860" y="20529"/>
                    </a:cubicBezTo>
                    <a:cubicBezTo>
                      <a:pt x="20855" y="20529"/>
                      <a:pt x="20840" y="20504"/>
                      <a:pt x="20842" y="20574"/>
                    </a:cubicBezTo>
                    <a:cubicBezTo>
                      <a:pt x="20848" y="20577"/>
                      <a:pt x="20856" y="20569"/>
                      <a:pt x="20862" y="20591"/>
                    </a:cubicBezTo>
                    <a:cubicBezTo>
                      <a:pt x="20866" y="20605"/>
                      <a:pt x="20867" y="20627"/>
                      <a:pt x="20871" y="20637"/>
                    </a:cubicBezTo>
                    <a:cubicBezTo>
                      <a:pt x="20873" y="20645"/>
                      <a:pt x="20878" y="20641"/>
                      <a:pt x="20881" y="20647"/>
                    </a:cubicBezTo>
                    <a:cubicBezTo>
                      <a:pt x="20893" y="20672"/>
                      <a:pt x="20908" y="20684"/>
                      <a:pt x="20921" y="20672"/>
                    </a:cubicBezTo>
                    <a:cubicBezTo>
                      <a:pt x="20939" y="20658"/>
                      <a:pt x="20926" y="20589"/>
                      <a:pt x="20921" y="20522"/>
                    </a:cubicBezTo>
                    <a:cubicBezTo>
                      <a:pt x="20918" y="20464"/>
                      <a:pt x="20925" y="20283"/>
                      <a:pt x="20909" y="20348"/>
                    </a:cubicBezTo>
                    <a:close/>
                    <a:moveTo>
                      <a:pt x="20707" y="19893"/>
                    </a:moveTo>
                    <a:cubicBezTo>
                      <a:pt x="20697" y="19859"/>
                      <a:pt x="20685" y="19916"/>
                      <a:pt x="20679" y="19974"/>
                    </a:cubicBezTo>
                    <a:cubicBezTo>
                      <a:pt x="20675" y="20011"/>
                      <a:pt x="20671" y="20065"/>
                      <a:pt x="20667" y="20102"/>
                    </a:cubicBezTo>
                    <a:cubicBezTo>
                      <a:pt x="20664" y="20121"/>
                      <a:pt x="20661" y="20130"/>
                      <a:pt x="20658" y="20148"/>
                    </a:cubicBezTo>
                    <a:cubicBezTo>
                      <a:pt x="20656" y="20166"/>
                      <a:pt x="20655" y="20194"/>
                      <a:pt x="20652" y="20210"/>
                    </a:cubicBezTo>
                    <a:cubicBezTo>
                      <a:pt x="20648" y="20240"/>
                      <a:pt x="20639" y="20269"/>
                      <a:pt x="20633" y="20280"/>
                    </a:cubicBezTo>
                    <a:cubicBezTo>
                      <a:pt x="20628" y="20290"/>
                      <a:pt x="20619" y="20278"/>
                      <a:pt x="20622" y="20339"/>
                    </a:cubicBezTo>
                    <a:cubicBezTo>
                      <a:pt x="20624" y="20373"/>
                      <a:pt x="20631" y="20402"/>
                      <a:pt x="20635" y="20400"/>
                    </a:cubicBezTo>
                    <a:cubicBezTo>
                      <a:pt x="20641" y="20397"/>
                      <a:pt x="20647" y="20354"/>
                      <a:pt x="20652" y="20335"/>
                    </a:cubicBezTo>
                    <a:cubicBezTo>
                      <a:pt x="20667" y="20278"/>
                      <a:pt x="20684" y="20255"/>
                      <a:pt x="20700" y="20251"/>
                    </a:cubicBezTo>
                    <a:cubicBezTo>
                      <a:pt x="20708" y="20250"/>
                      <a:pt x="20726" y="20283"/>
                      <a:pt x="20728" y="20184"/>
                    </a:cubicBezTo>
                    <a:cubicBezTo>
                      <a:pt x="20729" y="20128"/>
                      <a:pt x="20730" y="20055"/>
                      <a:pt x="20727" y="20003"/>
                    </a:cubicBezTo>
                    <a:cubicBezTo>
                      <a:pt x="20723" y="19959"/>
                      <a:pt x="20712" y="19912"/>
                      <a:pt x="20707" y="19893"/>
                    </a:cubicBezTo>
                    <a:close/>
                    <a:moveTo>
                      <a:pt x="15814" y="573"/>
                    </a:moveTo>
                    <a:cubicBezTo>
                      <a:pt x="15826" y="612"/>
                      <a:pt x="15836" y="627"/>
                      <a:pt x="15848" y="638"/>
                    </a:cubicBezTo>
                    <a:cubicBezTo>
                      <a:pt x="15859" y="648"/>
                      <a:pt x="15870" y="684"/>
                      <a:pt x="15881" y="690"/>
                    </a:cubicBezTo>
                    <a:cubicBezTo>
                      <a:pt x="15890" y="694"/>
                      <a:pt x="15897" y="693"/>
                      <a:pt x="15902" y="627"/>
                    </a:cubicBezTo>
                    <a:cubicBezTo>
                      <a:pt x="15906" y="565"/>
                      <a:pt x="15913" y="467"/>
                      <a:pt x="15913" y="397"/>
                    </a:cubicBezTo>
                    <a:cubicBezTo>
                      <a:pt x="15914" y="286"/>
                      <a:pt x="15898" y="223"/>
                      <a:pt x="15890" y="147"/>
                    </a:cubicBezTo>
                    <a:cubicBezTo>
                      <a:pt x="15881" y="64"/>
                      <a:pt x="15871" y="-22"/>
                      <a:pt x="15856" y="5"/>
                    </a:cubicBezTo>
                    <a:cubicBezTo>
                      <a:pt x="15831" y="49"/>
                      <a:pt x="15842" y="403"/>
                      <a:pt x="15815" y="438"/>
                    </a:cubicBezTo>
                    <a:cubicBezTo>
                      <a:pt x="15805" y="450"/>
                      <a:pt x="15798" y="407"/>
                      <a:pt x="15788" y="413"/>
                    </a:cubicBezTo>
                    <a:cubicBezTo>
                      <a:pt x="15786" y="519"/>
                      <a:pt x="15805" y="545"/>
                      <a:pt x="15814" y="573"/>
                    </a:cubicBezTo>
                    <a:close/>
                    <a:moveTo>
                      <a:pt x="14642" y="2881"/>
                    </a:moveTo>
                    <a:cubicBezTo>
                      <a:pt x="14633" y="2887"/>
                      <a:pt x="14634" y="2897"/>
                      <a:pt x="14633" y="2968"/>
                    </a:cubicBezTo>
                    <a:cubicBezTo>
                      <a:pt x="14633" y="3071"/>
                      <a:pt x="14629" y="3175"/>
                      <a:pt x="14631" y="3279"/>
                    </a:cubicBezTo>
                    <a:cubicBezTo>
                      <a:pt x="14643" y="3310"/>
                      <a:pt x="14657" y="3141"/>
                      <a:pt x="14659" y="3059"/>
                    </a:cubicBezTo>
                    <a:cubicBezTo>
                      <a:pt x="14662" y="2930"/>
                      <a:pt x="14659" y="2869"/>
                      <a:pt x="14642" y="2881"/>
                    </a:cubicBezTo>
                    <a:close/>
                    <a:moveTo>
                      <a:pt x="14581" y="3539"/>
                    </a:moveTo>
                    <a:cubicBezTo>
                      <a:pt x="14569" y="3639"/>
                      <a:pt x="14569" y="3791"/>
                      <a:pt x="14563" y="3915"/>
                    </a:cubicBezTo>
                    <a:cubicBezTo>
                      <a:pt x="14559" y="4008"/>
                      <a:pt x="14557" y="4016"/>
                      <a:pt x="14544" y="4023"/>
                    </a:cubicBezTo>
                    <a:cubicBezTo>
                      <a:pt x="14534" y="4029"/>
                      <a:pt x="14532" y="4043"/>
                      <a:pt x="14525" y="4115"/>
                    </a:cubicBezTo>
                    <a:cubicBezTo>
                      <a:pt x="14520" y="4176"/>
                      <a:pt x="14518" y="4230"/>
                      <a:pt x="14516" y="4307"/>
                    </a:cubicBezTo>
                    <a:cubicBezTo>
                      <a:pt x="14514" y="4382"/>
                      <a:pt x="14510" y="4447"/>
                      <a:pt x="14507" y="4524"/>
                    </a:cubicBezTo>
                    <a:cubicBezTo>
                      <a:pt x="14502" y="4669"/>
                      <a:pt x="14492" y="4793"/>
                      <a:pt x="14486" y="4933"/>
                    </a:cubicBezTo>
                    <a:cubicBezTo>
                      <a:pt x="14482" y="5022"/>
                      <a:pt x="14475" y="5275"/>
                      <a:pt x="14489" y="5304"/>
                    </a:cubicBezTo>
                    <a:cubicBezTo>
                      <a:pt x="14503" y="5333"/>
                      <a:pt x="14526" y="5195"/>
                      <a:pt x="14531" y="5097"/>
                    </a:cubicBezTo>
                    <a:cubicBezTo>
                      <a:pt x="14539" y="4954"/>
                      <a:pt x="14537" y="4780"/>
                      <a:pt x="14543" y="4631"/>
                    </a:cubicBezTo>
                    <a:cubicBezTo>
                      <a:pt x="14547" y="4523"/>
                      <a:pt x="14556" y="4402"/>
                      <a:pt x="14565" y="4321"/>
                    </a:cubicBezTo>
                    <a:cubicBezTo>
                      <a:pt x="14574" y="4244"/>
                      <a:pt x="14577" y="4194"/>
                      <a:pt x="14579" y="4092"/>
                    </a:cubicBezTo>
                    <a:cubicBezTo>
                      <a:pt x="14581" y="3985"/>
                      <a:pt x="14581" y="3898"/>
                      <a:pt x="14588" y="3799"/>
                    </a:cubicBezTo>
                    <a:cubicBezTo>
                      <a:pt x="14594" y="3697"/>
                      <a:pt x="14609" y="3623"/>
                      <a:pt x="14617" y="3525"/>
                    </a:cubicBezTo>
                    <a:cubicBezTo>
                      <a:pt x="14635" y="3288"/>
                      <a:pt x="14591" y="3455"/>
                      <a:pt x="14581" y="3539"/>
                    </a:cubicBezTo>
                    <a:close/>
                    <a:moveTo>
                      <a:pt x="14581" y="3539"/>
                    </a:moveTo>
                  </a:path>
                </a:pathLst>
              </a:custGeom>
              <a:solidFill>
                <a:srgbClr val="BCBCBC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:a14="http://schemas.microsoft.com/office/drawing/2010/main" xmlns="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26" name="AutoShape 23"/>
            <p:cNvSpPr>
              <a:spLocks/>
            </p:cNvSpPr>
            <p:nvPr/>
          </p:nvSpPr>
          <p:spPr bwMode="auto">
            <a:xfrm>
              <a:off x="11253705" y="798920"/>
              <a:ext cx="317810" cy="332716"/>
            </a:xfrm>
            <a:custGeom>
              <a:avLst/>
              <a:gdLst/>
              <a:ahLst/>
              <a:cxnLst/>
              <a:rect l="0" t="0" r="r" b="b"/>
              <a:pathLst>
                <a:path w="21253" h="21313">
                  <a:moveTo>
                    <a:pt x="9345" y="18345"/>
                  </a:moveTo>
                  <a:cubicBezTo>
                    <a:pt x="10549" y="18298"/>
                    <a:pt x="11720" y="18212"/>
                    <a:pt x="12902" y="18143"/>
                  </a:cubicBezTo>
                  <a:cubicBezTo>
                    <a:pt x="13222" y="18125"/>
                    <a:pt x="13721" y="18065"/>
                    <a:pt x="13959" y="18260"/>
                  </a:cubicBezTo>
                  <a:cubicBezTo>
                    <a:pt x="14202" y="18459"/>
                    <a:pt x="14231" y="18902"/>
                    <a:pt x="14246" y="19177"/>
                  </a:cubicBezTo>
                  <a:cubicBezTo>
                    <a:pt x="14274" y="19705"/>
                    <a:pt x="13998" y="20664"/>
                    <a:pt x="14414" y="21003"/>
                  </a:cubicBezTo>
                  <a:cubicBezTo>
                    <a:pt x="14918" y="21414"/>
                    <a:pt x="16133" y="21309"/>
                    <a:pt x="16759" y="21279"/>
                  </a:cubicBezTo>
                  <a:cubicBezTo>
                    <a:pt x="17417" y="21248"/>
                    <a:pt x="18099" y="20416"/>
                    <a:pt x="18381" y="19865"/>
                  </a:cubicBezTo>
                  <a:cubicBezTo>
                    <a:pt x="18696" y="19250"/>
                    <a:pt x="18836" y="18254"/>
                    <a:pt x="18672" y="17571"/>
                  </a:cubicBezTo>
                  <a:cubicBezTo>
                    <a:pt x="18459" y="16682"/>
                    <a:pt x="17880" y="15964"/>
                    <a:pt x="17116" y="15518"/>
                  </a:cubicBezTo>
                  <a:cubicBezTo>
                    <a:pt x="16830" y="15351"/>
                    <a:pt x="16728" y="15228"/>
                    <a:pt x="16666" y="14895"/>
                  </a:cubicBezTo>
                  <a:cubicBezTo>
                    <a:pt x="16639" y="14745"/>
                    <a:pt x="16684" y="14265"/>
                    <a:pt x="16569" y="14160"/>
                  </a:cubicBezTo>
                  <a:cubicBezTo>
                    <a:pt x="16399" y="14002"/>
                    <a:pt x="16091" y="14151"/>
                    <a:pt x="15908" y="13951"/>
                  </a:cubicBezTo>
                  <a:cubicBezTo>
                    <a:pt x="15776" y="13808"/>
                    <a:pt x="15753" y="13480"/>
                    <a:pt x="15800" y="13292"/>
                  </a:cubicBezTo>
                  <a:cubicBezTo>
                    <a:pt x="15912" y="12842"/>
                    <a:pt x="16383" y="12641"/>
                    <a:pt x="16627" y="12290"/>
                  </a:cubicBezTo>
                  <a:cubicBezTo>
                    <a:pt x="17274" y="11361"/>
                    <a:pt x="17214" y="9896"/>
                    <a:pt x="16788" y="8897"/>
                  </a:cubicBezTo>
                  <a:cubicBezTo>
                    <a:pt x="16654" y="8584"/>
                    <a:pt x="16571" y="8245"/>
                    <a:pt x="16637" y="7895"/>
                  </a:cubicBezTo>
                  <a:cubicBezTo>
                    <a:pt x="16695" y="7590"/>
                    <a:pt x="16968" y="7332"/>
                    <a:pt x="16868" y="6985"/>
                  </a:cubicBezTo>
                  <a:cubicBezTo>
                    <a:pt x="16730" y="6506"/>
                    <a:pt x="15691" y="5913"/>
                    <a:pt x="16518" y="5536"/>
                  </a:cubicBezTo>
                  <a:cubicBezTo>
                    <a:pt x="16964" y="5332"/>
                    <a:pt x="17128" y="5325"/>
                    <a:pt x="17426" y="4837"/>
                  </a:cubicBezTo>
                  <a:cubicBezTo>
                    <a:pt x="17591" y="4566"/>
                    <a:pt x="17646" y="3898"/>
                    <a:pt x="17921" y="3709"/>
                  </a:cubicBezTo>
                  <a:cubicBezTo>
                    <a:pt x="18265" y="3472"/>
                    <a:pt x="18930" y="3761"/>
                    <a:pt x="19345" y="3575"/>
                  </a:cubicBezTo>
                  <a:cubicBezTo>
                    <a:pt x="19777" y="3383"/>
                    <a:pt x="20133" y="2989"/>
                    <a:pt x="20432" y="2643"/>
                  </a:cubicBezTo>
                  <a:cubicBezTo>
                    <a:pt x="21040" y="1938"/>
                    <a:pt x="21128" y="1063"/>
                    <a:pt x="21253" y="209"/>
                  </a:cubicBezTo>
                  <a:lnTo>
                    <a:pt x="19188" y="222"/>
                  </a:lnTo>
                  <a:lnTo>
                    <a:pt x="17434" y="451"/>
                  </a:lnTo>
                  <a:cubicBezTo>
                    <a:pt x="13943" y="363"/>
                    <a:pt x="10452" y="274"/>
                    <a:pt x="6960" y="185"/>
                  </a:cubicBezTo>
                  <a:cubicBezTo>
                    <a:pt x="5917" y="159"/>
                    <a:pt x="4874" y="133"/>
                    <a:pt x="3831" y="106"/>
                  </a:cubicBezTo>
                  <a:cubicBezTo>
                    <a:pt x="3222" y="91"/>
                    <a:pt x="1437" y="-186"/>
                    <a:pt x="1105" y="221"/>
                  </a:cubicBezTo>
                  <a:cubicBezTo>
                    <a:pt x="839" y="547"/>
                    <a:pt x="1186" y="1083"/>
                    <a:pt x="1253" y="1394"/>
                  </a:cubicBezTo>
                  <a:cubicBezTo>
                    <a:pt x="1425" y="2195"/>
                    <a:pt x="1150" y="2950"/>
                    <a:pt x="984" y="3726"/>
                  </a:cubicBezTo>
                  <a:cubicBezTo>
                    <a:pt x="843" y="4380"/>
                    <a:pt x="940" y="5088"/>
                    <a:pt x="669" y="5728"/>
                  </a:cubicBezTo>
                  <a:cubicBezTo>
                    <a:pt x="364" y="6450"/>
                    <a:pt x="-347" y="7101"/>
                    <a:pt x="203" y="7851"/>
                  </a:cubicBezTo>
                  <a:cubicBezTo>
                    <a:pt x="594" y="8385"/>
                    <a:pt x="808" y="8342"/>
                    <a:pt x="1415" y="8423"/>
                  </a:cubicBezTo>
                  <a:cubicBezTo>
                    <a:pt x="2122" y="8518"/>
                    <a:pt x="2734" y="9152"/>
                    <a:pt x="2955" y="9800"/>
                  </a:cubicBezTo>
                  <a:cubicBezTo>
                    <a:pt x="3061" y="10112"/>
                    <a:pt x="2973" y="10481"/>
                    <a:pt x="3006" y="10820"/>
                  </a:cubicBezTo>
                  <a:cubicBezTo>
                    <a:pt x="3048" y="11244"/>
                    <a:pt x="3229" y="11556"/>
                    <a:pt x="3429" y="11939"/>
                  </a:cubicBezTo>
                  <a:cubicBezTo>
                    <a:pt x="3838" y="12721"/>
                    <a:pt x="4062" y="13536"/>
                    <a:pt x="4388" y="14336"/>
                  </a:cubicBezTo>
                  <a:cubicBezTo>
                    <a:pt x="4516" y="14649"/>
                    <a:pt x="4675" y="14953"/>
                    <a:pt x="4710" y="15305"/>
                  </a:cubicBezTo>
                  <a:cubicBezTo>
                    <a:pt x="4742" y="15632"/>
                    <a:pt x="4615" y="15979"/>
                    <a:pt x="4649" y="16294"/>
                  </a:cubicBezTo>
                  <a:cubicBezTo>
                    <a:pt x="4690" y="16667"/>
                    <a:pt x="4921" y="16979"/>
                    <a:pt x="5014" y="17343"/>
                  </a:cubicBezTo>
                  <a:cubicBezTo>
                    <a:pt x="5101" y="17680"/>
                    <a:pt x="5116" y="18031"/>
                    <a:pt x="5153" y="18377"/>
                  </a:cubicBezTo>
                  <a:cubicBezTo>
                    <a:pt x="6551" y="18384"/>
                    <a:pt x="7953" y="18399"/>
                    <a:pt x="9345" y="18345"/>
                  </a:cubicBezTo>
                  <a:close/>
                  <a:moveTo>
                    <a:pt x="9345" y="1834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" name="AutoShape 51"/>
            <p:cNvSpPr>
              <a:spLocks/>
            </p:cNvSpPr>
            <p:nvPr/>
          </p:nvSpPr>
          <p:spPr bwMode="auto">
            <a:xfrm>
              <a:off x="11489826" y="799218"/>
              <a:ext cx="1009479" cy="539323"/>
            </a:xfrm>
            <a:custGeom>
              <a:avLst/>
              <a:gdLst/>
              <a:ahLst/>
              <a:cxnLst/>
              <a:rect l="0" t="0" r="r" b="b"/>
              <a:pathLst>
                <a:path w="21521" h="21497">
                  <a:moveTo>
                    <a:pt x="1313" y="13259"/>
                  </a:moveTo>
                  <a:cubicBezTo>
                    <a:pt x="1541" y="13238"/>
                    <a:pt x="1963" y="13009"/>
                    <a:pt x="2134" y="13348"/>
                  </a:cubicBezTo>
                  <a:cubicBezTo>
                    <a:pt x="2297" y="13673"/>
                    <a:pt x="2368" y="14398"/>
                    <a:pt x="2456" y="14810"/>
                  </a:cubicBezTo>
                  <a:cubicBezTo>
                    <a:pt x="2594" y="15463"/>
                    <a:pt x="2469" y="16189"/>
                    <a:pt x="2638" y="16832"/>
                  </a:cubicBezTo>
                  <a:cubicBezTo>
                    <a:pt x="2846" y="17628"/>
                    <a:pt x="3115" y="17752"/>
                    <a:pt x="3536" y="17910"/>
                  </a:cubicBezTo>
                  <a:cubicBezTo>
                    <a:pt x="3719" y="17978"/>
                    <a:pt x="3782" y="18167"/>
                    <a:pt x="3896" y="18424"/>
                  </a:cubicBezTo>
                  <a:cubicBezTo>
                    <a:pt x="4010" y="18682"/>
                    <a:pt x="4163" y="18908"/>
                    <a:pt x="4301" y="19120"/>
                  </a:cubicBezTo>
                  <a:cubicBezTo>
                    <a:pt x="4443" y="19338"/>
                    <a:pt x="4590" y="19620"/>
                    <a:pt x="4769" y="19739"/>
                  </a:cubicBezTo>
                  <a:cubicBezTo>
                    <a:pt x="4953" y="19863"/>
                    <a:pt x="5098" y="19788"/>
                    <a:pt x="5281" y="19754"/>
                  </a:cubicBezTo>
                  <a:cubicBezTo>
                    <a:pt x="5645" y="19685"/>
                    <a:pt x="5959" y="19821"/>
                    <a:pt x="6162" y="20381"/>
                  </a:cubicBezTo>
                  <a:cubicBezTo>
                    <a:pt x="6233" y="20577"/>
                    <a:pt x="6283" y="20900"/>
                    <a:pt x="6379" y="21062"/>
                  </a:cubicBezTo>
                  <a:cubicBezTo>
                    <a:pt x="6508" y="21283"/>
                    <a:pt x="6634" y="21151"/>
                    <a:pt x="6772" y="21053"/>
                  </a:cubicBezTo>
                  <a:cubicBezTo>
                    <a:pt x="6950" y="20928"/>
                    <a:pt x="7009" y="20980"/>
                    <a:pt x="7159" y="21179"/>
                  </a:cubicBezTo>
                  <a:cubicBezTo>
                    <a:pt x="7262" y="21317"/>
                    <a:pt x="7437" y="21600"/>
                    <a:pt x="7586" y="21459"/>
                  </a:cubicBezTo>
                  <a:cubicBezTo>
                    <a:pt x="7843" y="21215"/>
                    <a:pt x="7693" y="20126"/>
                    <a:pt x="7570" y="19811"/>
                  </a:cubicBezTo>
                  <a:cubicBezTo>
                    <a:pt x="7363" y="19281"/>
                    <a:pt x="6973" y="19563"/>
                    <a:pt x="7082" y="18742"/>
                  </a:cubicBezTo>
                  <a:cubicBezTo>
                    <a:pt x="7144" y="18278"/>
                    <a:pt x="7081" y="17587"/>
                    <a:pt x="7332" y="17306"/>
                  </a:cubicBezTo>
                  <a:cubicBezTo>
                    <a:pt x="7496" y="17123"/>
                    <a:pt x="7697" y="17136"/>
                    <a:pt x="7874" y="17069"/>
                  </a:cubicBezTo>
                  <a:cubicBezTo>
                    <a:pt x="8031" y="17010"/>
                    <a:pt x="8166" y="16937"/>
                    <a:pt x="8332" y="16934"/>
                  </a:cubicBezTo>
                  <a:cubicBezTo>
                    <a:pt x="8513" y="16931"/>
                    <a:pt x="8623" y="16884"/>
                    <a:pt x="8772" y="16687"/>
                  </a:cubicBezTo>
                  <a:cubicBezTo>
                    <a:pt x="8885" y="16538"/>
                    <a:pt x="8974" y="16281"/>
                    <a:pt x="9094" y="16140"/>
                  </a:cubicBezTo>
                  <a:cubicBezTo>
                    <a:pt x="9150" y="16075"/>
                    <a:pt x="9210" y="16100"/>
                    <a:pt x="9268" y="16017"/>
                  </a:cubicBezTo>
                  <a:cubicBezTo>
                    <a:pt x="9332" y="15925"/>
                    <a:pt x="9345" y="15744"/>
                    <a:pt x="9395" y="15635"/>
                  </a:cubicBezTo>
                  <a:cubicBezTo>
                    <a:pt x="9510" y="15385"/>
                    <a:pt x="9638" y="15389"/>
                    <a:pt x="9807" y="15351"/>
                  </a:cubicBezTo>
                  <a:cubicBezTo>
                    <a:pt x="10196" y="15265"/>
                    <a:pt x="10063" y="14112"/>
                    <a:pt x="10416" y="14082"/>
                  </a:cubicBezTo>
                  <a:cubicBezTo>
                    <a:pt x="10522" y="14073"/>
                    <a:pt x="10660" y="14320"/>
                    <a:pt x="10768" y="14108"/>
                  </a:cubicBezTo>
                  <a:cubicBezTo>
                    <a:pt x="10849" y="13952"/>
                    <a:pt x="10782" y="13543"/>
                    <a:pt x="10836" y="13347"/>
                  </a:cubicBezTo>
                  <a:cubicBezTo>
                    <a:pt x="10990" y="12784"/>
                    <a:pt x="11245" y="13666"/>
                    <a:pt x="11399" y="13901"/>
                  </a:cubicBezTo>
                  <a:cubicBezTo>
                    <a:pt x="11730" y="14406"/>
                    <a:pt x="11550" y="14724"/>
                    <a:pt x="11394" y="15317"/>
                  </a:cubicBezTo>
                  <a:cubicBezTo>
                    <a:pt x="11284" y="15737"/>
                    <a:pt x="11236" y="17446"/>
                    <a:pt x="11670" y="17315"/>
                  </a:cubicBezTo>
                  <a:lnTo>
                    <a:pt x="21498" y="17315"/>
                  </a:lnTo>
                  <a:cubicBezTo>
                    <a:pt x="21498" y="15473"/>
                    <a:pt x="21498" y="13632"/>
                    <a:pt x="21498" y="11790"/>
                  </a:cubicBezTo>
                  <a:cubicBezTo>
                    <a:pt x="21498" y="10453"/>
                    <a:pt x="21498" y="9116"/>
                    <a:pt x="21498" y="7780"/>
                  </a:cubicBezTo>
                  <a:cubicBezTo>
                    <a:pt x="21498" y="6939"/>
                    <a:pt x="21572" y="5948"/>
                    <a:pt x="21450" y="5131"/>
                  </a:cubicBezTo>
                  <a:cubicBezTo>
                    <a:pt x="21422" y="4943"/>
                    <a:pt x="21370" y="4781"/>
                    <a:pt x="21380" y="4578"/>
                  </a:cubicBezTo>
                  <a:lnTo>
                    <a:pt x="21519" y="149"/>
                  </a:lnTo>
                  <a:lnTo>
                    <a:pt x="12678" y="0"/>
                  </a:lnTo>
                  <a:lnTo>
                    <a:pt x="1746" y="134"/>
                  </a:lnTo>
                  <a:cubicBezTo>
                    <a:pt x="1706" y="666"/>
                    <a:pt x="1678" y="1209"/>
                    <a:pt x="1484" y="1648"/>
                  </a:cubicBezTo>
                  <a:cubicBezTo>
                    <a:pt x="1388" y="1863"/>
                    <a:pt x="1275" y="2108"/>
                    <a:pt x="1137" y="2228"/>
                  </a:cubicBezTo>
                  <a:cubicBezTo>
                    <a:pt x="1005" y="2343"/>
                    <a:pt x="793" y="2164"/>
                    <a:pt x="683" y="2311"/>
                  </a:cubicBezTo>
                  <a:cubicBezTo>
                    <a:pt x="595" y="2428"/>
                    <a:pt x="578" y="2844"/>
                    <a:pt x="525" y="3013"/>
                  </a:cubicBezTo>
                  <a:cubicBezTo>
                    <a:pt x="430" y="3316"/>
                    <a:pt x="378" y="3320"/>
                    <a:pt x="236" y="3447"/>
                  </a:cubicBezTo>
                  <a:cubicBezTo>
                    <a:pt x="-28" y="3681"/>
                    <a:pt x="303" y="4050"/>
                    <a:pt x="347" y="4348"/>
                  </a:cubicBezTo>
                  <a:cubicBezTo>
                    <a:pt x="379" y="4563"/>
                    <a:pt x="292" y="4724"/>
                    <a:pt x="274" y="4914"/>
                  </a:cubicBezTo>
                  <a:cubicBezTo>
                    <a:pt x="253" y="5131"/>
                    <a:pt x="279" y="5342"/>
                    <a:pt x="322" y="5537"/>
                  </a:cubicBezTo>
                  <a:cubicBezTo>
                    <a:pt x="458" y="6158"/>
                    <a:pt x="477" y="7069"/>
                    <a:pt x="271" y="7646"/>
                  </a:cubicBezTo>
                  <a:cubicBezTo>
                    <a:pt x="193" y="7864"/>
                    <a:pt x="42" y="7990"/>
                    <a:pt x="7" y="8269"/>
                  </a:cubicBezTo>
                  <a:cubicBezTo>
                    <a:pt x="-8" y="8386"/>
                    <a:pt x="-1" y="8590"/>
                    <a:pt x="41" y="8679"/>
                  </a:cubicBezTo>
                  <a:cubicBezTo>
                    <a:pt x="100" y="8803"/>
                    <a:pt x="198" y="8711"/>
                    <a:pt x="252" y="8809"/>
                  </a:cubicBezTo>
                  <a:cubicBezTo>
                    <a:pt x="288" y="8874"/>
                    <a:pt x="274" y="9173"/>
                    <a:pt x="283" y="9266"/>
                  </a:cubicBezTo>
                  <a:cubicBezTo>
                    <a:pt x="303" y="9473"/>
                    <a:pt x="335" y="9550"/>
                    <a:pt x="426" y="9653"/>
                  </a:cubicBezTo>
                  <a:cubicBezTo>
                    <a:pt x="670" y="9931"/>
                    <a:pt x="855" y="10377"/>
                    <a:pt x="923" y="10930"/>
                  </a:cubicBezTo>
                  <a:cubicBezTo>
                    <a:pt x="975" y="11355"/>
                    <a:pt x="930" y="11974"/>
                    <a:pt x="830" y="12356"/>
                  </a:cubicBezTo>
                  <a:cubicBezTo>
                    <a:pt x="768" y="12590"/>
                    <a:pt x="647" y="12906"/>
                    <a:pt x="510" y="13088"/>
                  </a:cubicBezTo>
                  <a:cubicBezTo>
                    <a:pt x="592" y="13157"/>
                    <a:pt x="675" y="13233"/>
                    <a:pt x="760" y="13261"/>
                  </a:cubicBezTo>
                  <a:cubicBezTo>
                    <a:pt x="928" y="13317"/>
                    <a:pt x="1142" y="13275"/>
                    <a:pt x="1313" y="13259"/>
                  </a:cubicBezTo>
                  <a:close/>
                  <a:moveTo>
                    <a:pt x="1313" y="13259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" name="AutoShape 72"/>
            <p:cNvSpPr>
              <a:spLocks/>
            </p:cNvSpPr>
            <p:nvPr/>
          </p:nvSpPr>
          <p:spPr bwMode="auto">
            <a:xfrm>
              <a:off x="12491553" y="801603"/>
              <a:ext cx="652911" cy="430206"/>
            </a:xfrm>
            <a:custGeom>
              <a:avLst/>
              <a:gdLst/>
              <a:ahLst/>
              <a:cxnLst/>
              <a:rect l="0" t="0" r="r" b="b"/>
              <a:pathLst>
                <a:path w="21586" h="21600">
                  <a:moveTo>
                    <a:pt x="21573" y="8691"/>
                  </a:moveTo>
                  <a:lnTo>
                    <a:pt x="21586" y="292"/>
                  </a:lnTo>
                  <a:lnTo>
                    <a:pt x="218" y="0"/>
                  </a:lnTo>
                  <a:lnTo>
                    <a:pt x="2" y="5579"/>
                  </a:lnTo>
                  <a:cubicBezTo>
                    <a:pt x="-14" y="5835"/>
                    <a:pt x="68" y="6038"/>
                    <a:pt x="111" y="6275"/>
                  </a:cubicBezTo>
                  <a:cubicBezTo>
                    <a:pt x="300" y="7304"/>
                    <a:pt x="186" y="8552"/>
                    <a:pt x="186" y="9611"/>
                  </a:cubicBezTo>
                  <a:cubicBezTo>
                    <a:pt x="186" y="11295"/>
                    <a:pt x="186" y="12978"/>
                    <a:pt x="186" y="14662"/>
                  </a:cubicBezTo>
                  <a:cubicBezTo>
                    <a:pt x="186" y="16975"/>
                    <a:pt x="186" y="19287"/>
                    <a:pt x="186" y="21600"/>
                  </a:cubicBezTo>
                  <a:lnTo>
                    <a:pt x="21573" y="21600"/>
                  </a:lnTo>
                  <a:cubicBezTo>
                    <a:pt x="21573" y="21600"/>
                    <a:pt x="21573" y="8691"/>
                    <a:pt x="21573" y="8691"/>
                  </a:cubicBezTo>
                  <a:close/>
                  <a:moveTo>
                    <a:pt x="21573" y="869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9" name="AutoShape 92"/>
            <p:cNvSpPr>
              <a:spLocks/>
            </p:cNvSpPr>
            <p:nvPr/>
          </p:nvSpPr>
          <p:spPr bwMode="auto">
            <a:xfrm>
              <a:off x="11184538" y="1083041"/>
              <a:ext cx="437958" cy="785581"/>
            </a:xfrm>
            <a:custGeom>
              <a:avLst/>
              <a:gdLst/>
              <a:ahLst/>
              <a:cxnLst/>
              <a:rect l="0" t="0" r="r" b="b"/>
              <a:pathLst>
                <a:path w="21289" h="21576">
                  <a:moveTo>
                    <a:pt x="12732" y="21576"/>
                  </a:moveTo>
                  <a:lnTo>
                    <a:pt x="15746" y="21532"/>
                  </a:lnTo>
                  <a:lnTo>
                    <a:pt x="18161" y="21554"/>
                  </a:lnTo>
                  <a:cubicBezTo>
                    <a:pt x="18345" y="21553"/>
                    <a:pt x="18410" y="21559"/>
                    <a:pt x="18484" y="21467"/>
                  </a:cubicBezTo>
                  <a:cubicBezTo>
                    <a:pt x="18657" y="21252"/>
                    <a:pt x="18602" y="20956"/>
                    <a:pt x="18615" y="20725"/>
                  </a:cubicBezTo>
                  <a:lnTo>
                    <a:pt x="18644" y="19742"/>
                  </a:lnTo>
                  <a:lnTo>
                    <a:pt x="18615" y="18612"/>
                  </a:lnTo>
                  <a:lnTo>
                    <a:pt x="18702" y="17138"/>
                  </a:lnTo>
                  <a:lnTo>
                    <a:pt x="18702" y="12897"/>
                  </a:lnTo>
                  <a:cubicBezTo>
                    <a:pt x="18702" y="12016"/>
                    <a:pt x="18561" y="11119"/>
                    <a:pt x="18356" y="10256"/>
                  </a:cubicBezTo>
                  <a:cubicBezTo>
                    <a:pt x="18276" y="9919"/>
                    <a:pt x="18078" y="9597"/>
                    <a:pt x="17860" y="9290"/>
                  </a:cubicBezTo>
                  <a:cubicBezTo>
                    <a:pt x="17630" y="8965"/>
                    <a:pt x="17182" y="8666"/>
                    <a:pt x="17032" y="8334"/>
                  </a:cubicBezTo>
                  <a:cubicBezTo>
                    <a:pt x="16826" y="7882"/>
                    <a:pt x="17225" y="7600"/>
                    <a:pt x="18048" y="7745"/>
                  </a:cubicBezTo>
                  <a:cubicBezTo>
                    <a:pt x="18603" y="7844"/>
                    <a:pt x="19208" y="8230"/>
                    <a:pt x="19831" y="8057"/>
                  </a:cubicBezTo>
                  <a:cubicBezTo>
                    <a:pt x="20298" y="7927"/>
                    <a:pt x="20812" y="7310"/>
                    <a:pt x="21027" y="7041"/>
                  </a:cubicBezTo>
                  <a:cubicBezTo>
                    <a:pt x="21314" y="6684"/>
                    <a:pt x="21246" y="6303"/>
                    <a:pt x="20829" y="5992"/>
                  </a:cubicBezTo>
                  <a:cubicBezTo>
                    <a:pt x="20640" y="5852"/>
                    <a:pt x="20403" y="5800"/>
                    <a:pt x="20479" y="5583"/>
                  </a:cubicBezTo>
                  <a:cubicBezTo>
                    <a:pt x="20533" y="5431"/>
                    <a:pt x="20798" y="5278"/>
                    <a:pt x="20914" y="5125"/>
                  </a:cubicBezTo>
                  <a:cubicBezTo>
                    <a:pt x="21130" y="4839"/>
                    <a:pt x="21156" y="4527"/>
                    <a:pt x="21289" y="4229"/>
                  </a:cubicBezTo>
                  <a:cubicBezTo>
                    <a:pt x="21104" y="4133"/>
                    <a:pt x="20939" y="4006"/>
                    <a:pt x="20788" y="3832"/>
                  </a:cubicBezTo>
                  <a:cubicBezTo>
                    <a:pt x="20404" y="3388"/>
                    <a:pt x="20689" y="2888"/>
                    <a:pt x="20373" y="2438"/>
                  </a:cubicBezTo>
                  <a:cubicBezTo>
                    <a:pt x="20173" y="2154"/>
                    <a:pt x="20011" y="1655"/>
                    <a:pt x="19639" y="1431"/>
                  </a:cubicBezTo>
                  <a:cubicBezTo>
                    <a:pt x="19250" y="1197"/>
                    <a:pt x="18287" y="1355"/>
                    <a:pt x="17767" y="1370"/>
                  </a:cubicBezTo>
                  <a:cubicBezTo>
                    <a:pt x="17378" y="1381"/>
                    <a:pt x="16889" y="1409"/>
                    <a:pt x="16506" y="1371"/>
                  </a:cubicBezTo>
                  <a:cubicBezTo>
                    <a:pt x="16313" y="1351"/>
                    <a:pt x="16124" y="1299"/>
                    <a:pt x="15937" y="1252"/>
                  </a:cubicBezTo>
                  <a:cubicBezTo>
                    <a:pt x="15791" y="1310"/>
                    <a:pt x="15638" y="1349"/>
                    <a:pt x="15486" y="1353"/>
                  </a:cubicBezTo>
                  <a:cubicBezTo>
                    <a:pt x="15032" y="1366"/>
                    <a:pt x="14148" y="1411"/>
                    <a:pt x="13782" y="1235"/>
                  </a:cubicBezTo>
                  <a:cubicBezTo>
                    <a:pt x="13479" y="1090"/>
                    <a:pt x="13680" y="679"/>
                    <a:pt x="13659" y="453"/>
                  </a:cubicBezTo>
                  <a:cubicBezTo>
                    <a:pt x="13649" y="335"/>
                    <a:pt x="13627" y="145"/>
                    <a:pt x="13451" y="60"/>
                  </a:cubicBezTo>
                  <a:cubicBezTo>
                    <a:pt x="13278" y="-24"/>
                    <a:pt x="12915" y="2"/>
                    <a:pt x="12682" y="10"/>
                  </a:cubicBezTo>
                  <a:cubicBezTo>
                    <a:pt x="11823" y="39"/>
                    <a:pt x="10972" y="76"/>
                    <a:pt x="10096" y="96"/>
                  </a:cubicBezTo>
                  <a:cubicBezTo>
                    <a:pt x="9084" y="119"/>
                    <a:pt x="8065" y="113"/>
                    <a:pt x="7048" y="110"/>
                  </a:cubicBezTo>
                  <a:cubicBezTo>
                    <a:pt x="7055" y="144"/>
                    <a:pt x="7061" y="179"/>
                    <a:pt x="7071" y="213"/>
                  </a:cubicBezTo>
                  <a:cubicBezTo>
                    <a:pt x="7165" y="568"/>
                    <a:pt x="7223" y="950"/>
                    <a:pt x="7187" y="1326"/>
                  </a:cubicBezTo>
                  <a:cubicBezTo>
                    <a:pt x="7155" y="1667"/>
                    <a:pt x="6946" y="2003"/>
                    <a:pt x="6811" y="2330"/>
                  </a:cubicBezTo>
                  <a:cubicBezTo>
                    <a:pt x="6665" y="2683"/>
                    <a:pt x="6472" y="3012"/>
                    <a:pt x="6375" y="3378"/>
                  </a:cubicBezTo>
                  <a:cubicBezTo>
                    <a:pt x="6289" y="3702"/>
                    <a:pt x="6199" y="3962"/>
                    <a:pt x="5913" y="4251"/>
                  </a:cubicBezTo>
                  <a:cubicBezTo>
                    <a:pt x="5660" y="4508"/>
                    <a:pt x="5271" y="4810"/>
                    <a:pt x="5215" y="5103"/>
                  </a:cubicBezTo>
                  <a:cubicBezTo>
                    <a:pt x="5161" y="5385"/>
                    <a:pt x="5143" y="5799"/>
                    <a:pt x="5380" y="6041"/>
                  </a:cubicBezTo>
                  <a:cubicBezTo>
                    <a:pt x="5527" y="6191"/>
                    <a:pt x="5793" y="6203"/>
                    <a:pt x="5962" y="6346"/>
                  </a:cubicBezTo>
                  <a:cubicBezTo>
                    <a:pt x="6385" y="6706"/>
                    <a:pt x="5777" y="7309"/>
                    <a:pt x="5556" y="7657"/>
                  </a:cubicBezTo>
                  <a:cubicBezTo>
                    <a:pt x="5332" y="8011"/>
                    <a:pt x="5341" y="8377"/>
                    <a:pt x="5062" y="8726"/>
                  </a:cubicBezTo>
                  <a:cubicBezTo>
                    <a:pt x="4782" y="9078"/>
                    <a:pt x="4296" y="9365"/>
                    <a:pt x="4048" y="9732"/>
                  </a:cubicBezTo>
                  <a:cubicBezTo>
                    <a:pt x="3915" y="9928"/>
                    <a:pt x="3899" y="10138"/>
                    <a:pt x="3757" y="10326"/>
                  </a:cubicBezTo>
                  <a:cubicBezTo>
                    <a:pt x="3601" y="10534"/>
                    <a:pt x="3194" y="10623"/>
                    <a:pt x="2965" y="10802"/>
                  </a:cubicBezTo>
                  <a:cubicBezTo>
                    <a:pt x="2690" y="11018"/>
                    <a:pt x="2400" y="11265"/>
                    <a:pt x="2154" y="11495"/>
                  </a:cubicBezTo>
                  <a:cubicBezTo>
                    <a:pt x="1973" y="11663"/>
                    <a:pt x="1969" y="11816"/>
                    <a:pt x="1895" y="12002"/>
                  </a:cubicBezTo>
                  <a:cubicBezTo>
                    <a:pt x="1746" y="12378"/>
                    <a:pt x="1238" y="12737"/>
                    <a:pt x="976" y="13099"/>
                  </a:cubicBezTo>
                  <a:cubicBezTo>
                    <a:pt x="679" y="13510"/>
                    <a:pt x="652" y="13874"/>
                    <a:pt x="503" y="14295"/>
                  </a:cubicBezTo>
                  <a:cubicBezTo>
                    <a:pt x="369" y="14672"/>
                    <a:pt x="-286" y="14959"/>
                    <a:pt x="145" y="15347"/>
                  </a:cubicBezTo>
                  <a:cubicBezTo>
                    <a:pt x="276" y="15465"/>
                    <a:pt x="477" y="15530"/>
                    <a:pt x="591" y="15653"/>
                  </a:cubicBezTo>
                  <a:cubicBezTo>
                    <a:pt x="728" y="15801"/>
                    <a:pt x="663" y="15926"/>
                    <a:pt x="696" y="16086"/>
                  </a:cubicBezTo>
                  <a:cubicBezTo>
                    <a:pt x="751" y="16345"/>
                    <a:pt x="1111" y="16457"/>
                    <a:pt x="1160" y="16696"/>
                  </a:cubicBezTo>
                  <a:cubicBezTo>
                    <a:pt x="1222" y="17001"/>
                    <a:pt x="839" y="17233"/>
                    <a:pt x="812" y="17504"/>
                  </a:cubicBezTo>
                  <a:cubicBezTo>
                    <a:pt x="790" y="17730"/>
                    <a:pt x="1048" y="17852"/>
                    <a:pt x="1342" y="17973"/>
                  </a:cubicBezTo>
                  <a:cubicBezTo>
                    <a:pt x="1667" y="18107"/>
                    <a:pt x="1905" y="18303"/>
                    <a:pt x="2240" y="18427"/>
                  </a:cubicBezTo>
                  <a:cubicBezTo>
                    <a:pt x="2506" y="18526"/>
                    <a:pt x="2885" y="18543"/>
                    <a:pt x="3170" y="18635"/>
                  </a:cubicBezTo>
                  <a:cubicBezTo>
                    <a:pt x="3734" y="18817"/>
                    <a:pt x="4063" y="19216"/>
                    <a:pt x="4562" y="19458"/>
                  </a:cubicBezTo>
                  <a:cubicBezTo>
                    <a:pt x="5065" y="19703"/>
                    <a:pt x="5748" y="19701"/>
                    <a:pt x="6307" y="19880"/>
                  </a:cubicBezTo>
                  <a:cubicBezTo>
                    <a:pt x="6949" y="20085"/>
                    <a:pt x="6958" y="20441"/>
                    <a:pt x="6956" y="20843"/>
                  </a:cubicBezTo>
                  <a:cubicBezTo>
                    <a:pt x="6955" y="21072"/>
                    <a:pt x="6986" y="21284"/>
                    <a:pt x="7458" y="21325"/>
                  </a:cubicBezTo>
                  <a:cubicBezTo>
                    <a:pt x="7884" y="21362"/>
                    <a:pt x="8071" y="21298"/>
                    <a:pt x="8306" y="21525"/>
                  </a:cubicBezTo>
                  <a:lnTo>
                    <a:pt x="9834" y="21532"/>
                  </a:lnTo>
                  <a:cubicBezTo>
                    <a:pt x="9834" y="21532"/>
                    <a:pt x="12732" y="21576"/>
                    <a:pt x="12732" y="21576"/>
                  </a:cubicBezTo>
                  <a:close/>
                  <a:moveTo>
                    <a:pt x="12732" y="21576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0" name="AutoShape 114"/>
            <p:cNvSpPr>
              <a:spLocks/>
            </p:cNvSpPr>
            <p:nvPr/>
          </p:nvSpPr>
          <p:spPr bwMode="auto">
            <a:xfrm>
              <a:off x="11534845" y="1128357"/>
              <a:ext cx="519348" cy="748910"/>
            </a:xfrm>
            <a:custGeom>
              <a:avLst/>
              <a:gdLst/>
              <a:ahLst/>
              <a:cxnLst/>
              <a:rect l="0" t="0" r="r" b="b"/>
              <a:pathLst>
                <a:path w="21438" h="21269">
                  <a:moveTo>
                    <a:pt x="1793" y="21256"/>
                  </a:moveTo>
                  <a:cubicBezTo>
                    <a:pt x="3224" y="21255"/>
                    <a:pt x="4655" y="21253"/>
                    <a:pt x="6086" y="21252"/>
                  </a:cubicBezTo>
                  <a:cubicBezTo>
                    <a:pt x="7206" y="21250"/>
                    <a:pt x="8326" y="21249"/>
                    <a:pt x="9447" y="21248"/>
                  </a:cubicBezTo>
                  <a:cubicBezTo>
                    <a:pt x="10235" y="21247"/>
                    <a:pt x="11047" y="21207"/>
                    <a:pt x="11834" y="21245"/>
                  </a:cubicBezTo>
                  <a:cubicBezTo>
                    <a:pt x="12039" y="21255"/>
                    <a:pt x="12329" y="21330"/>
                    <a:pt x="12399" y="21146"/>
                  </a:cubicBezTo>
                  <a:cubicBezTo>
                    <a:pt x="12454" y="21001"/>
                    <a:pt x="12194" y="20780"/>
                    <a:pt x="12124" y="20649"/>
                  </a:cubicBezTo>
                  <a:cubicBezTo>
                    <a:pt x="11934" y="20294"/>
                    <a:pt x="11856" y="19925"/>
                    <a:pt x="11804" y="19557"/>
                  </a:cubicBezTo>
                  <a:cubicBezTo>
                    <a:pt x="11752" y="19186"/>
                    <a:pt x="11779" y="18799"/>
                    <a:pt x="11779" y="18423"/>
                  </a:cubicBezTo>
                  <a:cubicBezTo>
                    <a:pt x="11779" y="18101"/>
                    <a:pt x="11882" y="17687"/>
                    <a:pt x="11675" y="17394"/>
                  </a:cubicBezTo>
                  <a:cubicBezTo>
                    <a:pt x="11299" y="16863"/>
                    <a:pt x="9887" y="16987"/>
                    <a:pt x="10007" y="16290"/>
                  </a:cubicBezTo>
                  <a:cubicBezTo>
                    <a:pt x="10067" y="15940"/>
                    <a:pt x="10453" y="15611"/>
                    <a:pt x="10790" y="15354"/>
                  </a:cubicBezTo>
                  <a:cubicBezTo>
                    <a:pt x="10921" y="15254"/>
                    <a:pt x="11079" y="15144"/>
                    <a:pt x="11169" y="15020"/>
                  </a:cubicBezTo>
                  <a:cubicBezTo>
                    <a:pt x="11265" y="14887"/>
                    <a:pt x="11284" y="14746"/>
                    <a:pt x="11508" y="14684"/>
                  </a:cubicBezTo>
                  <a:cubicBezTo>
                    <a:pt x="11787" y="14608"/>
                    <a:pt x="12117" y="14600"/>
                    <a:pt x="12346" y="14448"/>
                  </a:cubicBezTo>
                  <a:cubicBezTo>
                    <a:pt x="12528" y="14327"/>
                    <a:pt x="12502" y="14272"/>
                    <a:pt x="12764" y="14241"/>
                  </a:cubicBezTo>
                  <a:cubicBezTo>
                    <a:pt x="12959" y="14218"/>
                    <a:pt x="13133" y="14217"/>
                    <a:pt x="13306" y="14135"/>
                  </a:cubicBezTo>
                  <a:cubicBezTo>
                    <a:pt x="13492" y="14047"/>
                    <a:pt x="13506" y="13918"/>
                    <a:pt x="13643" y="13797"/>
                  </a:cubicBezTo>
                  <a:cubicBezTo>
                    <a:pt x="13860" y="13605"/>
                    <a:pt x="14094" y="13313"/>
                    <a:pt x="14438" y="13221"/>
                  </a:cubicBezTo>
                  <a:cubicBezTo>
                    <a:pt x="14644" y="13165"/>
                    <a:pt x="14954" y="13169"/>
                    <a:pt x="15109" y="13043"/>
                  </a:cubicBezTo>
                  <a:cubicBezTo>
                    <a:pt x="15240" y="12936"/>
                    <a:pt x="15225" y="12778"/>
                    <a:pt x="15366" y="12662"/>
                  </a:cubicBezTo>
                  <a:cubicBezTo>
                    <a:pt x="15605" y="12466"/>
                    <a:pt x="16103" y="12448"/>
                    <a:pt x="16426" y="12350"/>
                  </a:cubicBezTo>
                  <a:cubicBezTo>
                    <a:pt x="17008" y="12173"/>
                    <a:pt x="16829" y="11961"/>
                    <a:pt x="16554" y="11651"/>
                  </a:cubicBezTo>
                  <a:cubicBezTo>
                    <a:pt x="16438" y="11519"/>
                    <a:pt x="16385" y="11338"/>
                    <a:pt x="16315" y="11194"/>
                  </a:cubicBezTo>
                  <a:cubicBezTo>
                    <a:pt x="16212" y="10979"/>
                    <a:pt x="15762" y="10551"/>
                    <a:pt x="16110" y="10363"/>
                  </a:cubicBezTo>
                  <a:cubicBezTo>
                    <a:pt x="16297" y="10262"/>
                    <a:pt x="16461" y="10358"/>
                    <a:pt x="16530" y="10160"/>
                  </a:cubicBezTo>
                  <a:cubicBezTo>
                    <a:pt x="16584" y="10006"/>
                    <a:pt x="16444" y="9834"/>
                    <a:pt x="16506" y="9686"/>
                  </a:cubicBezTo>
                  <a:cubicBezTo>
                    <a:pt x="16571" y="9529"/>
                    <a:pt x="16837" y="9486"/>
                    <a:pt x="17047" y="9411"/>
                  </a:cubicBezTo>
                  <a:cubicBezTo>
                    <a:pt x="17590" y="9218"/>
                    <a:pt x="17637" y="8881"/>
                    <a:pt x="17762" y="8514"/>
                  </a:cubicBezTo>
                  <a:cubicBezTo>
                    <a:pt x="17818" y="8350"/>
                    <a:pt x="17859" y="8201"/>
                    <a:pt x="17934" y="8044"/>
                  </a:cubicBezTo>
                  <a:cubicBezTo>
                    <a:pt x="18060" y="7778"/>
                    <a:pt x="18324" y="7510"/>
                    <a:pt x="18402" y="7231"/>
                  </a:cubicBezTo>
                  <a:cubicBezTo>
                    <a:pt x="18487" y="6926"/>
                    <a:pt x="18391" y="6609"/>
                    <a:pt x="18690" y="6350"/>
                  </a:cubicBezTo>
                  <a:cubicBezTo>
                    <a:pt x="18992" y="6088"/>
                    <a:pt x="19488" y="5948"/>
                    <a:pt x="19736" y="5657"/>
                  </a:cubicBezTo>
                  <a:cubicBezTo>
                    <a:pt x="19982" y="5368"/>
                    <a:pt x="19750" y="5007"/>
                    <a:pt x="19995" y="4724"/>
                  </a:cubicBezTo>
                  <a:cubicBezTo>
                    <a:pt x="20237" y="4446"/>
                    <a:pt x="20640" y="4472"/>
                    <a:pt x="21009" y="4348"/>
                  </a:cubicBezTo>
                  <a:cubicBezTo>
                    <a:pt x="21386" y="4221"/>
                    <a:pt x="21471" y="3940"/>
                    <a:pt x="21429" y="3658"/>
                  </a:cubicBezTo>
                  <a:cubicBezTo>
                    <a:pt x="21381" y="3335"/>
                    <a:pt x="20907" y="3322"/>
                    <a:pt x="20697" y="3065"/>
                  </a:cubicBezTo>
                  <a:cubicBezTo>
                    <a:pt x="20668" y="3029"/>
                    <a:pt x="20646" y="2995"/>
                    <a:pt x="20628" y="2963"/>
                  </a:cubicBezTo>
                  <a:cubicBezTo>
                    <a:pt x="19901" y="2948"/>
                    <a:pt x="19993" y="1822"/>
                    <a:pt x="20197" y="1535"/>
                  </a:cubicBezTo>
                  <a:cubicBezTo>
                    <a:pt x="20499" y="1112"/>
                    <a:pt x="20847" y="886"/>
                    <a:pt x="20206" y="526"/>
                  </a:cubicBezTo>
                  <a:cubicBezTo>
                    <a:pt x="19909" y="358"/>
                    <a:pt x="19416" y="-270"/>
                    <a:pt x="19116" y="132"/>
                  </a:cubicBezTo>
                  <a:cubicBezTo>
                    <a:pt x="19012" y="271"/>
                    <a:pt x="19141" y="562"/>
                    <a:pt x="18985" y="674"/>
                  </a:cubicBezTo>
                  <a:cubicBezTo>
                    <a:pt x="18775" y="825"/>
                    <a:pt x="18508" y="649"/>
                    <a:pt x="18303" y="655"/>
                  </a:cubicBezTo>
                  <a:cubicBezTo>
                    <a:pt x="17618" y="676"/>
                    <a:pt x="17877" y="1498"/>
                    <a:pt x="17122" y="1559"/>
                  </a:cubicBezTo>
                  <a:cubicBezTo>
                    <a:pt x="16795" y="1586"/>
                    <a:pt x="16549" y="1583"/>
                    <a:pt x="16326" y="1761"/>
                  </a:cubicBezTo>
                  <a:cubicBezTo>
                    <a:pt x="16229" y="1839"/>
                    <a:pt x="16204" y="1968"/>
                    <a:pt x="16079" y="2034"/>
                  </a:cubicBezTo>
                  <a:cubicBezTo>
                    <a:pt x="15968" y="2093"/>
                    <a:pt x="15851" y="2075"/>
                    <a:pt x="15742" y="2121"/>
                  </a:cubicBezTo>
                  <a:cubicBezTo>
                    <a:pt x="15509" y="2222"/>
                    <a:pt x="15338" y="2405"/>
                    <a:pt x="15119" y="2511"/>
                  </a:cubicBezTo>
                  <a:cubicBezTo>
                    <a:pt x="14830" y="2651"/>
                    <a:pt x="14617" y="2685"/>
                    <a:pt x="14266" y="2688"/>
                  </a:cubicBezTo>
                  <a:cubicBezTo>
                    <a:pt x="13945" y="2690"/>
                    <a:pt x="13683" y="2742"/>
                    <a:pt x="13380" y="2783"/>
                  </a:cubicBezTo>
                  <a:cubicBezTo>
                    <a:pt x="13036" y="2831"/>
                    <a:pt x="12646" y="2822"/>
                    <a:pt x="12329" y="2952"/>
                  </a:cubicBezTo>
                  <a:cubicBezTo>
                    <a:pt x="11844" y="3152"/>
                    <a:pt x="11966" y="3645"/>
                    <a:pt x="11845" y="3976"/>
                  </a:cubicBezTo>
                  <a:cubicBezTo>
                    <a:pt x="11633" y="4561"/>
                    <a:pt x="12389" y="4360"/>
                    <a:pt x="12790" y="4737"/>
                  </a:cubicBezTo>
                  <a:cubicBezTo>
                    <a:pt x="13029" y="4962"/>
                    <a:pt x="13319" y="5738"/>
                    <a:pt x="12822" y="5911"/>
                  </a:cubicBezTo>
                  <a:cubicBezTo>
                    <a:pt x="12534" y="6012"/>
                    <a:pt x="12193" y="5810"/>
                    <a:pt x="11994" y="5712"/>
                  </a:cubicBezTo>
                  <a:cubicBezTo>
                    <a:pt x="11703" y="5570"/>
                    <a:pt x="11590" y="5533"/>
                    <a:pt x="11246" y="5622"/>
                  </a:cubicBezTo>
                  <a:cubicBezTo>
                    <a:pt x="10977" y="5692"/>
                    <a:pt x="10734" y="5786"/>
                    <a:pt x="10483" y="5629"/>
                  </a:cubicBezTo>
                  <a:cubicBezTo>
                    <a:pt x="10298" y="5513"/>
                    <a:pt x="10201" y="5283"/>
                    <a:pt x="10063" y="5143"/>
                  </a:cubicBezTo>
                  <a:cubicBezTo>
                    <a:pt x="9669" y="4745"/>
                    <a:pt x="9062" y="4647"/>
                    <a:pt x="8356" y="4696"/>
                  </a:cubicBezTo>
                  <a:cubicBezTo>
                    <a:pt x="8002" y="4721"/>
                    <a:pt x="7721" y="4774"/>
                    <a:pt x="7364" y="4686"/>
                  </a:cubicBezTo>
                  <a:cubicBezTo>
                    <a:pt x="7018" y="4601"/>
                    <a:pt x="6734" y="4400"/>
                    <a:pt x="6459" y="4245"/>
                  </a:cubicBezTo>
                  <a:cubicBezTo>
                    <a:pt x="6192" y="4094"/>
                    <a:pt x="5895" y="3933"/>
                    <a:pt x="5674" y="3749"/>
                  </a:cubicBezTo>
                  <a:cubicBezTo>
                    <a:pt x="5454" y="3566"/>
                    <a:pt x="5330" y="3431"/>
                    <a:pt x="4976" y="3382"/>
                  </a:cubicBezTo>
                  <a:cubicBezTo>
                    <a:pt x="4420" y="3306"/>
                    <a:pt x="4001" y="3240"/>
                    <a:pt x="3663" y="3026"/>
                  </a:cubicBezTo>
                  <a:cubicBezTo>
                    <a:pt x="3550" y="3334"/>
                    <a:pt x="3527" y="3656"/>
                    <a:pt x="3343" y="3952"/>
                  </a:cubicBezTo>
                  <a:cubicBezTo>
                    <a:pt x="3245" y="4110"/>
                    <a:pt x="3020" y="4269"/>
                    <a:pt x="2974" y="4426"/>
                  </a:cubicBezTo>
                  <a:cubicBezTo>
                    <a:pt x="2910" y="4649"/>
                    <a:pt x="3111" y="4704"/>
                    <a:pt x="3271" y="4849"/>
                  </a:cubicBezTo>
                  <a:cubicBezTo>
                    <a:pt x="3626" y="5170"/>
                    <a:pt x="3684" y="5564"/>
                    <a:pt x="3440" y="5933"/>
                  </a:cubicBezTo>
                  <a:cubicBezTo>
                    <a:pt x="3257" y="6211"/>
                    <a:pt x="2820" y="6849"/>
                    <a:pt x="2424" y="6984"/>
                  </a:cubicBezTo>
                  <a:cubicBezTo>
                    <a:pt x="1895" y="7163"/>
                    <a:pt x="1381" y="6763"/>
                    <a:pt x="909" y="6662"/>
                  </a:cubicBezTo>
                  <a:cubicBezTo>
                    <a:pt x="210" y="6511"/>
                    <a:pt x="-129" y="6803"/>
                    <a:pt x="46" y="7270"/>
                  </a:cubicBezTo>
                  <a:cubicBezTo>
                    <a:pt x="174" y="7614"/>
                    <a:pt x="554" y="7922"/>
                    <a:pt x="750" y="8259"/>
                  </a:cubicBezTo>
                  <a:cubicBezTo>
                    <a:pt x="935" y="8577"/>
                    <a:pt x="1103" y="8909"/>
                    <a:pt x="1171" y="9257"/>
                  </a:cubicBezTo>
                  <a:cubicBezTo>
                    <a:pt x="1345" y="10150"/>
                    <a:pt x="1464" y="11078"/>
                    <a:pt x="1464" y="11989"/>
                  </a:cubicBezTo>
                  <a:lnTo>
                    <a:pt x="1464" y="16374"/>
                  </a:lnTo>
                  <a:lnTo>
                    <a:pt x="1391" y="17898"/>
                  </a:lnTo>
                  <a:lnTo>
                    <a:pt x="1415" y="19066"/>
                  </a:lnTo>
                  <a:lnTo>
                    <a:pt x="1391" y="20082"/>
                  </a:lnTo>
                  <a:cubicBezTo>
                    <a:pt x="1380" y="20321"/>
                    <a:pt x="1426" y="20628"/>
                    <a:pt x="1280" y="20850"/>
                  </a:cubicBezTo>
                  <a:cubicBezTo>
                    <a:pt x="1264" y="20874"/>
                    <a:pt x="1248" y="20892"/>
                    <a:pt x="1231" y="20905"/>
                  </a:cubicBezTo>
                  <a:cubicBezTo>
                    <a:pt x="1378" y="21060"/>
                    <a:pt x="1426" y="21290"/>
                    <a:pt x="1793" y="21256"/>
                  </a:cubicBezTo>
                  <a:close/>
                  <a:moveTo>
                    <a:pt x="1793" y="21256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1" name="AutoShape 140"/>
            <p:cNvSpPr>
              <a:spLocks/>
            </p:cNvSpPr>
            <p:nvPr/>
          </p:nvSpPr>
          <p:spPr bwMode="auto">
            <a:xfrm>
              <a:off x="11776034" y="1233300"/>
              <a:ext cx="776637" cy="490429"/>
            </a:xfrm>
            <a:custGeom>
              <a:avLst/>
              <a:gdLst/>
              <a:ahLst/>
              <a:cxnLst/>
              <a:rect l="0" t="0" r="r" b="b"/>
              <a:pathLst>
                <a:path w="21567" h="21600">
                  <a:moveTo>
                    <a:pt x="793" y="20693"/>
                  </a:moveTo>
                  <a:cubicBezTo>
                    <a:pt x="1127" y="20433"/>
                    <a:pt x="1461" y="20941"/>
                    <a:pt x="1787" y="20729"/>
                  </a:cubicBezTo>
                  <a:cubicBezTo>
                    <a:pt x="2138" y="20500"/>
                    <a:pt x="2257" y="19797"/>
                    <a:pt x="2626" y="19574"/>
                  </a:cubicBezTo>
                  <a:cubicBezTo>
                    <a:pt x="2972" y="19365"/>
                    <a:pt x="3566" y="19083"/>
                    <a:pt x="3933" y="19293"/>
                  </a:cubicBezTo>
                  <a:cubicBezTo>
                    <a:pt x="4308" y="19506"/>
                    <a:pt x="4621" y="20101"/>
                    <a:pt x="5078" y="19969"/>
                  </a:cubicBezTo>
                  <a:cubicBezTo>
                    <a:pt x="5530" y="19838"/>
                    <a:pt x="5987" y="19206"/>
                    <a:pt x="6402" y="18907"/>
                  </a:cubicBezTo>
                  <a:cubicBezTo>
                    <a:pt x="6838" y="18594"/>
                    <a:pt x="7333" y="18747"/>
                    <a:pt x="7770" y="18980"/>
                  </a:cubicBezTo>
                  <a:cubicBezTo>
                    <a:pt x="8246" y="19234"/>
                    <a:pt x="8669" y="19371"/>
                    <a:pt x="9188" y="19303"/>
                  </a:cubicBezTo>
                  <a:cubicBezTo>
                    <a:pt x="9511" y="19261"/>
                    <a:pt x="9835" y="19096"/>
                    <a:pt x="10154" y="19022"/>
                  </a:cubicBezTo>
                  <a:cubicBezTo>
                    <a:pt x="10563" y="18927"/>
                    <a:pt x="10981" y="19025"/>
                    <a:pt x="11392" y="18917"/>
                  </a:cubicBezTo>
                  <a:cubicBezTo>
                    <a:pt x="11794" y="18811"/>
                    <a:pt x="12150" y="18466"/>
                    <a:pt x="12538" y="18287"/>
                  </a:cubicBezTo>
                  <a:cubicBezTo>
                    <a:pt x="13117" y="18020"/>
                    <a:pt x="13727" y="17880"/>
                    <a:pt x="14326" y="17763"/>
                  </a:cubicBezTo>
                  <a:cubicBezTo>
                    <a:pt x="14821" y="17666"/>
                    <a:pt x="15241" y="17371"/>
                    <a:pt x="15761" y="17447"/>
                  </a:cubicBezTo>
                  <a:cubicBezTo>
                    <a:pt x="15982" y="17480"/>
                    <a:pt x="16200" y="17561"/>
                    <a:pt x="16423" y="17491"/>
                  </a:cubicBezTo>
                  <a:cubicBezTo>
                    <a:pt x="16628" y="17427"/>
                    <a:pt x="16813" y="17276"/>
                    <a:pt x="17020" y="17246"/>
                  </a:cubicBezTo>
                  <a:cubicBezTo>
                    <a:pt x="17305" y="17205"/>
                    <a:pt x="17513" y="17442"/>
                    <a:pt x="17775" y="17561"/>
                  </a:cubicBezTo>
                  <a:cubicBezTo>
                    <a:pt x="18023" y="17674"/>
                    <a:pt x="18300" y="17755"/>
                    <a:pt x="18565" y="17693"/>
                  </a:cubicBezTo>
                  <a:cubicBezTo>
                    <a:pt x="18789" y="17640"/>
                    <a:pt x="18989" y="17413"/>
                    <a:pt x="19217" y="17335"/>
                  </a:cubicBezTo>
                  <a:cubicBezTo>
                    <a:pt x="19479" y="17245"/>
                    <a:pt x="19673" y="17205"/>
                    <a:pt x="19933" y="17273"/>
                  </a:cubicBezTo>
                  <a:lnTo>
                    <a:pt x="21567" y="17378"/>
                  </a:lnTo>
                  <a:lnTo>
                    <a:pt x="21567" y="0"/>
                  </a:lnTo>
                  <a:lnTo>
                    <a:pt x="20022" y="0"/>
                  </a:lnTo>
                  <a:cubicBezTo>
                    <a:pt x="20022" y="6"/>
                    <a:pt x="20022" y="12"/>
                    <a:pt x="20022" y="17"/>
                  </a:cubicBezTo>
                  <a:lnTo>
                    <a:pt x="7218" y="17"/>
                  </a:lnTo>
                  <a:cubicBezTo>
                    <a:pt x="7193" y="24"/>
                    <a:pt x="7170" y="25"/>
                    <a:pt x="7148" y="24"/>
                  </a:cubicBezTo>
                  <a:cubicBezTo>
                    <a:pt x="7160" y="75"/>
                    <a:pt x="7175" y="127"/>
                    <a:pt x="7195" y="182"/>
                  </a:cubicBezTo>
                  <a:cubicBezTo>
                    <a:pt x="7336" y="581"/>
                    <a:pt x="7654" y="602"/>
                    <a:pt x="7687" y="1103"/>
                  </a:cubicBezTo>
                  <a:cubicBezTo>
                    <a:pt x="7715" y="1539"/>
                    <a:pt x="7658" y="1975"/>
                    <a:pt x="7405" y="2172"/>
                  </a:cubicBezTo>
                  <a:cubicBezTo>
                    <a:pt x="7156" y="2364"/>
                    <a:pt x="6885" y="2323"/>
                    <a:pt x="6722" y="2755"/>
                  </a:cubicBezTo>
                  <a:cubicBezTo>
                    <a:pt x="6558" y="3193"/>
                    <a:pt x="6714" y="3753"/>
                    <a:pt x="6548" y="4201"/>
                  </a:cubicBezTo>
                  <a:cubicBezTo>
                    <a:pt x="6382" y="4652"/>
                    <a:pt x="6048" y="4870"/>
                    <a:pt x="5845" y="5276"/>
                  </a:cubicBezTo>
                  <a:cubicBezTo>
                    <a:pt x="5644" y="5677"/>
                    <a:pt x="5708" y="6169"/>
                    <a:pt x="5651" y="6641"/>
                  </a:cubicBezTo>
                  <a:cubicBezTo>
                    <a:pt x="5599" y="7075"/>
                    <a:pt x="5421" y="7490"/>
                    <a:pt x="5336" y="7901"/>
                  </a:cubicBezTo>
                  <a:cubicBezTo>
                    <a:pt x="5286" y="8145"/>
                    <a:pt x="5258" y="8377"/>
                    <a:pt x="5221" y="8631"/>
                  </a:cubicBezTo>
                  <a:cubicBezTo>
                    <a:pt x="5137" y="9199"/>
                    <a:pt x="5105" y="9722"/>
                    <a:pt x="4740" y="10022"/>
                  </a:cubicBezTo>
                  <a:cubicBezTo>
                    <a:pt x="4598" y="10138"/>
                    <a:pt x="4420" y="10205"/>
                    <a:pt x="4376" y="10448"/>
                  </a:cubicBezTo>
                  <a:cubicBezTo>
                    <a:pt x="4334" y="10678"/>
                    <a:pt x="4428" y="10943"/>
                    <a:pt x="4392" y="11183"/>
                  </a:cubicBezTo>
                  <a:cubicBezTo>
                    <a:pt x="4346" y="11489"/>
                    <a:pt x="4236" y="11341"/>
                    <a:pt x="4110" y="11498"/>
                  </a:cubicBezTo>
                  <a:cubicBezTo>
                    <a:pt x="3876" y="11789"/>
                    <a:pt x="4178" y="12453"/>
                    <a:pt x="4248" y="12785"/>
                  </a:cubicBezTo>
                  <a:cubicBezTo>
                    <a:pt x="4294" y="13009"/>
                    <a:pt x="4330" y="13289"/>
                    <a:pt x="4408" y="13493"/>
                  </a:cubicBezTo>
                  <a:cubicBezTo>
                    <a:pt x="4593" y="13975"/>
                    <a:pt x="4714" y="14304"/>
                    <a:pt x="4322" y="14578"/>
                  </a:cubicBezTo>
                  <a:cubicBezTo>
                    <a:pt x="4105" y="14730"/>
                    <a:pt x="3770" y="14758"/>
                    <a:pt x="3609" y="15062"/>
                  </a:cubicBezTo>
                  <a:cubicBezTo>
                    <a:pt x="3514" y="15242"/>
                    <a:pt x="3525" y="15487"/>
                    <a:pt x="3436" y="15652"/>
                  </a:cubicBezTo>
                  <a:cubicBezTo>
                    <a:pt x="3332" y="15848"/>
                    <a:pt x="3124" y="15842"/>
                    <a:pt x="2985" y="15928"/>
                  </a:cubicBezTo>
                  <a:cubicBezTo>
                    <a:pt x="2754" y="16071"/>
                    <a:pt x="2596" y="16523"/>
                    <a:pt x="2450" y="16821"/>
                  </a:cubicBezTo>
                  <a:cubicBezTo>
                    <a:pt x="2358" y="17009"/>
                    <a:pt x="2348" y="17208"/>
                    <a:pt x="2224" y="17345"/>
                  </a:cubicBezTo>
                  <a:cubicBezTo>
                    <a:pt x="2108" y="17472"/>
                    <a:pt x="1991" y="17473"/>
                    <a:pt x="1859" y="17509"/>
                  </a:cubicBezTo>
                  <a:cubicBezTo>
                    <a:pt x="1683" y="17557"/>
                    <a:pt x="1700" y="17643"/>
                    <a:pt x="1578" y="17830"/>
                  </a:cubicBezTo>
                  <a:cubicBezTo>
                    <a:pt x="1424" y="18066"/>
                    <a:pt x="1202" y="18078"/>
                    <a:pt x="1014" y="18197"/>
                  </a:cubicBezTo>
                  <a:cubicBezTo>
                    <a:pt x="864" y="18292"/>
                    <a:pt x="851" y="18511"/>
                    <a:pt x="786" y="18717"/>
                  </a:cubicBezTo>
                  <a:cubicBezTo>
                    <a:pt x="726" y="18910"/>
                    <a:pt x="619" y="19080"/>
                    <a:pt x="532" y="19235"/>
                  </a:cubicBezTo>
                  <a:cubicBezTo>
                    <a:pt x="305" y="19634"/>
                    <a:pt x="45" y="20143"/>
                    <a:pt x="5" y="20686"/>
                  </a:cubicBezTo>
                  <a:cubicBezTo>
                    <a:pt x="-33" y="21190"/>
                    <a:pt x="154" y="21417"/>
                    <a:pt x="390" y="21600"/>
                  </a:cubicBezTo>
                  <a:cubicBezTo>
                    <a:pt x="464" y="21219"/>
                    <a:pt x="605" y="20839"/>
                    <a:pt x="793" y="20693"/>
                  </a:cubicBezTo>
                  <a:close/>
                  <a:moveTo>
                    <a:pt x="793" y="20693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2" name="AutoShape 161"/>
            <p:cNvSpPr>
              <a:spLocks/>
            </p:cNvSpPr>
            <p:nvPr/>
          </p:nvSpPr>
          <p:spPr bwMode="auto">
            <a:xfrm>
              <a:off x="12553565" y="1233300"/>
              <a:ext cx="591496" cy="788860"/>
            </a:xfrm>
            <a:custGeom>
              <a:avLst/>
              <a:gdLst/>
              <a:ahLst/>
              <a:cxnLst/>
              <a:rect l="0" t="0" r="r" b="b"/>
              <a:pathLst>
                <a:path w="21600" h="21498">
                  <a:moveTo>
                    <a:pt x="4352" y="11891"/>
                  </a:moveTo>
                  <a:cubicBezTo>
                    <a:pt x="4373" y="12384"/>
                    <a:pt x="4297" y="12978"/>
                    <a:pt x="4461" y="13439"/>
                  </a:cubicBezTo>
                  <a:cubicBezTo>
                    <a:pt x="4476" y="13481"/>
                    <a:pt x="4472" y="13589"/>
                    <a:pt x="4499" y="13634"/>
                  </a:cubicBezTo>
                  <a:cubicBezTo>
                    <a:pt x="4577" y="13768"/>
                    <a:pt x="4767" y="13737"/>
                    <a:pt x="4935" y="13747"/>
                  </a:cubicBezTo>
                  <a:cubicBezTo>
                    <a:pt x="5218" y="13765"/>
                    <a:pt x="5147" y="13830"/>
                    <a:pt x="5299" y="13963"/>
                  </a:cubicBezTo>
                  <a:cubicBezTo>
                    <a:pt x="5441" y="14086"/>
                    <a:pt x="5584" y="14015"/>
                    <a:pt x="5784" y="14024"/>
                  </a:cubicBezTo>
                  <a:cubicBezTo>
                    <a:pt x="6013" y="14033"/>
                    <a:pt x="6136" y="14093"/>
                    <a:pt x="6267" y="14219"/>
                  </a:cubicBezTo>
                  <a:cubicBezTo>
                    <a:pt x="6437" y="14381"/>
                    <a:pt x="6515" y="14416"/>
                    <a:pt x="6806" y="14426"/>
                  </a:cubicBezTo>
                  <a:cubicBezTo>
                    <a:pt x="7020" y="14434"/>
                    <a:pt x="7252" y="14418"/>
                    <a:pt x="7331" y="14251"/>
                  </a:cubicBezTo>
                  <a:cubicBezTo>
                    <a:pt x="7387" y="14132"/>
                    <a:pt x="7246" y="13917"/>
                    <a:pt x="7350" y="13812"/>
                  </a:cubicBezTo>
                  <a:cubicBezTo>
                    <a:pt x="7405" y="13756"/>
                    <a:pt x="7515" y="13787"/>
                    <a:pt x="7564" y="13744"/>
                  </a:cubicBezTo>
                  <a:cubicBezTo>
                    <a:pt x="7635" y="13680"/>
                    <a:pt x="7553" y="13622"/>
                    <a:pt x="7660" y="13572"/>
                  </a:cubicBezTo>
                  <a:cubicBezTo>
                    <a:pt x="7746" y="13531"/>
                    <a:pt x="7855" y="13602"/>
                    <a:pt x="7935" y="13537"/>
                  </a:cubicBezTo>
                  <a:cubicBezTo>
                    <a:pt x="7999" y="13484"/>
                    <a:pt x="7936" y="13340"/>
                    <a:pt x="8004" y="13276"/>
                  </a:cubicBezTo>
                  <a:cubicBezTo>
                    <a:pt x="8104" y="13180"/>
                    <a:pt x="8366" y="13156"/>
                    <a:pt x="8489" y="13049"/>
                  </a:cubicBezTo>
                  <a:cubicBezTo>
                    <a:pt x="8565" y="12983"/>
                    <a:pt x="8563" y="12938"/>
                    <a:pt x="8657" y="12902"/>
                  </a:cubicBezTo>
                  <a:cubicBezTo>
                    <a:pt x="8744" y="12869"/>
                    <a:pt x="8825" y="12900"/>
                    <a:pt x="8918" y="12846"/>
                  </a:cubicBezTo>
                  <a:cubicBezTo>
                    <a:pt x="9072" y="12757"/>
                    <a:pt x="9101" y="12582"/>
                    <a:pt x="9354" y="12626"/>
                  </a:cubicBezTo>
                  <a:cubicBezTo>
                    <a:pt x="9537" y="12658"/>
                    <a:pt x="9604" y="12789"/>
                    <a:pt x="9832" y="12805"/>
                  </a:cubicBezTo>
                  <a:cubicBezTo>
                    <a:pt x="10068" y="12821"/>
                    <a:pt x="10293" y="12782"/>
                    <a:pt x="10531" y="12789"/>
                  </a:cubicBezTo>
                  <a:cubicBezTo>
                    <a:pt x="10807" y="12796"/>
                    <a:pt x="10769" y="12885"/>
                    <a:pt x="10970" y="12980"/>
                  </a:cubicBezTo>
                  <a:cubicBezTo>
                    <a:pt x="11073" y="13029"/>
                    <a:pt x="11219" y="13014"/>
                    <a:pt x="11331" y="13036"/>
                  </a:cubicBezTo>
                  <a:cubicBezTo>
                    <a:pt x="11470" y="13062"/>
                    <a:pt x="11494" y="13125"/>
                    <a:pt x="11596" y="13159"/>
                  </a:cubicBezTo>
                  <a:cubicBezTo>
                    <a:pt x="11753" y="13211"/>
                    <a:pt x="12003" y="13177"/>
                    <a:pt x="12119" y="13296"/>
                  </a:cubicBezTo>
                  <a:cubicBezTo>
                    <a:pt x="12276" y="13458"/>
                    <a:pt x="12144" y="13512"/>
                    <a:pt x="12488" y="13556"/>
                  </a:cubicBezTo>
                  <a:cubicBezTo>
                    <a:pt x="12732" y="13587"/>
                    <a:pt x="12947" y="13609"/>
                    <a:pt x="13164" y="13703"/>
                  </a:cubicBezTo>
                  <a:cubicBezTo>
                    <a:pt x="13360" y="13787"/>
                    <a:pt x="13330" y="13871"/>
                    <a:pt x="13452" y="14007"/>
                  </a:cubicBezTo>
                  <a:cubicBezTo>
                    <a:pt x="13587" y="14158"/>
                    <a:pt x="13825" y="14192"/>
                    <a:pt x="14013" y="14299"/>
                  </a:cubicBezTo>
                  <a:cubicBezTo>
                    <a:pt x="14211" y="14413"/>
                    <a:pt x="14148" y="14506"/>
                    <a:pt x="14237" y="14657"/>
                  </a:cubicBezTo>
                  <a:cubicBezTo>
                    <a:pt x="14357" y="14863"/>
                    <a:pt x="14652" y="14815"/>
                    <a:pt x="14862" y="14949"/>
                  </a:cubicBezTo>
                  <a:cubicBezTo>
                    <a:pt x="15198" y="15163"/>
                    <a:pt x="15238" y="15439"/>
                    <a:pt x="15694" y="15547"/>
                  </a:cubicBezTo>
                  <a:cubicBezTo>
                    <a:pt x="16098" y="15642"/>
                    <a:pt x="16513" y="15557"/>
                    <a:pt x="16908" y="15636"/>
                  </a:cubicBezTo>
                  <a:cubicBezTo>
                    <a:pt x="17162" y="15687"/>
                    <a:pt x="17503" y="15876"/>
                    <a:pt x="17632" y="16055"/>
                  </a:cubicBezTo>
                  <a:cubicBezTo>
                    <a:pt x="17733" y="16194"/>
                    <a:pt x="17703" y="16280"/>
                    <a:pt x="17909" y="16367"/>
                  </a:cubicBezTo>
                  <a:cubicBezTo>
                    <a:pt x="18286" y="16526"/>
                    <a:pt x="18119" y="16666"/>
                    <a:pt x="18213" y="16933"/>
                  </a:cubicBezTo>
                  <a:cubicBezTo>
                    <a:pt x="18259" y="17062"/>
                    <a:pt x="18396" y="17049"/>
                    <a:pt x="18497" y="17130"/>
                  </a:cubicBezTo>
                  <a:cubicBezTo>
                    <a:pt x="18608" y="17218"/>
                    <a:pt x="18623" y="17362"/>
                    <a:pt x="18693" y="17467"/>
                  </a:cubicBezTo>
                  <a:cubicBezTo>
                    <a:pt x="18811" y="17643"/>
                    <a:pt x="18914" y="17718"/>
                    <a:pt x="19129" y="17830"/>
                  </a:cubicBezTo>
                  <a:cubicBezTo>
                    <a:pt x="19256" y="17897"/>
                    <a:pt x="19221" y="17888"/>
                    <a:pt x="19319" y="17973"/>
                  </a:cubicBezTo>
                  <a:cubicBezTo>
                    <a:pt x="19425" y="18064"/>
                    <a:pt x="19438" y="18056"/>
                    <a:pt x="19591" y="18106"/>
                  </a:cubicBezTo>
                  <a:cubicBezTo>
                    <a:pt x="19783" y="18168"/>
                    <a:pt x="19901" y="18290"/>
                    <a:pt x="19891" y="18472"/>
                  </a:cubicBezTo>
                  <a:cubicBezTo>
                    <a:pt x="19883" y="18611"/>
                    <a:pt x="19759" y="18727"/>
                    <a:pt x="19738" y="18866"/>
                  </a:cubicBezTo>
                  <a:cubicBezTo>
                    <a:pt x="19716" y="19019"/>
                    <a:pt x="19738" y="19184"/>
                    <a:pt x="19738" y="19337"/>
                  </a:cubicBezTo>
                  <a:cubicBezTo>
                    <a:pt x="19738" y="19641"/>
                    <a:pt x="19803" y="19927"/>
                    <a:pt x="19804" y="20231"/>
                  </a:cubicBezTo>
                  <a:cubicBezTo>
                    <a:pt x="19804" y="20364"/>
                    <a:pt x="19808" y="20492"/>
                    <a:pt x="19700" y="20606"/>
                  </a:cubicBezTo>
                  <a:cubicBezTo>
                    <a:pt x="19599" y="20712"/>
                    <a:pt x="19430" y="20764"/>
                    <a:pt x="19346" y="20881"/>
                  </a:cubicBezTo>
                  <a:cubicBezTo>
                    <a:pt x="19264" y="20997"/>
                    <a:pt x="19284" y="21144"/>
                    <a:pt x="19260" y="21271"/>
                  </a:cubicBezTo>
                  <a:cubicBezTo>
                    <a:pt x="19235" y="21404"/>
                    <a:pt x="19192" y="21448"/>
                    <a:pt x="19390" y="21482"/>
                  </a:cubicBezTo>
                  <a:cubicBezTo>
                    <a:pt x="20009" y="21471"/>
                    <a:pt x="21032" y="21600"/>
                    <a:pt x="21523" y="21280"/>
                  </a:cubicBezTo>
                  <a:cubicBezTo>
                    <a:pt x="21552" y="21262"/>
                    <a:pt x="21577" y="21245"/>
                    <a:pt x="21600" y="21229"/>
                  </a:cubicBezTo>
                  <a:lnTo>
                    <a:pt x="21596" y="20876"/>
                  </a:lnTo>
                  <a:lnTo>
                    <a:pt x="21596" y="6532"/>
                  </a:lnTo>
                  <a:lnTo>
                    <a:pt x="21596" y="0"/>
                  </a:lnTo>
                  <a:lnTo>
                    <a:pt x="0" y="0"/>
                  </a:lnTo>
                  <a:lnTo>
                    <a:pt x="0" y="10753"/>
                  </a:lnTo>
                  <a:lnTo>
                    <a:pt x="4303" y="10717"/>
                  </a:lnTo>
                  <a:cubicBezTo>
                    <a:pt x="4320" y="11108"/>
                    <a:pt x="4336" y="11500"/>
                    <a:pt x="4352" y="11891"/>
                  </a:cubicBezTo>
                  <a:close/>
                  <a:moveTo>
                    <a:pt x="4352" y="1189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3" name="AutoShape 185"/>
            <p:cNvSpPr>
              <a:spLocks/>
            </p:cNvSpPr>
            <p:nvPr/>
          </p:nvSpPr>
          <p:spPr bwMode="auto">
            <a:xfrm>
              <a:off x="11356263" y="1865342"/>
              <a:ext cx="528590" cy="668414"/>
            </a:xfrm>
            <a:custGeom>
              <a:avLst/>
              <a:gdLst/>
              <a:ahLst/>
              <a:cxnLst/>
              <a:rect l="0" t="0" r="r" b="b"/>
              <a:pathLst>
                <a:path w="21241" h="21600">
                  <a:moveTo>
                    <a:pt x="10994" y="21162"/>
                  </a:moveTo>
                  <a:cubicBezTo>
                    <a:pt x="11433" y="21163"/>
                    <a:pt x="11576" y="21025"/>
                    <a:pt x="11599" y="20678"/>
                  </a:cubicBezTo>
                  <a:cubicBezTo>
                    <a:pt x="11859" y="20550"/>
                    <a:pt x="12025" y="20379"/>
                    <a:pt x="12360" y="20366"/>
                  </a:cubicBezTo>
                  <a:cubicBezTo>
                    <a:pt x="12772" y="20350"/>
                    <a:pt x="13150" y="20536"/>
                    <a:pt x="13544" y="20599"/>
                  </a:cubicBezTo>
                  <a:cubicBezTo>
                    <a:pt x="13830" y="20645"/>
                    <a:pt x="14139" y="20622"/>
                    <a:pt x="14430" y="20622"/>
                  </a:cubicBezTo>
                  <a:cubicBezTo>
                    <a:pt x="14890" y="20622"/>
                    <a:pt x="15350" y="20622"/>
                    <a:pt x="15809" y="20622"/>
                  </a:cubicBezTo>
                  <a:lnTo>
                    <a:pt x="15809" y="20083"/>
                  </a:lnTo>
                  <a:lnTo>
                    <a:pt x="16703" y="20083"/>
                  </a:lnTo>
                  <a:lnTo>
                    <a:pt x="16703" y="19775"/>
                  </a:lnTo>
                  <a:lnTo>
                    <a:pt x="20631" y="19929"/>
                  </a:lnTo>
                  <a:cubicBezTo>
                    <a:pt x="21008" y="19929"/>
                    <a:pt x="21600" y="19796"/>
                    <a:pt x="20951" y="19641"/>
                  </a:cubicBezTo>
                  <a:cubicBezTo>
                    <a:pt x="20597" y="19557"/>
                    <a:pt x="20275" y="19502"/>
                    <a:pt x="20048" y="19268"/>
                  </a:cubicBezTo>
                  <a:cubicBezTo>
                    <a:pt x="19967" y="19186"/>
                    <a:pt x="19869" y="18986"/>
                    <a:pt x="19739" y="18952"/>
                  </a:cubicBezTo>
                  <a:cubicBezTo>
                    <a:pt x="19552" y="18903"/>
                    <a:pt x="19406" y="19061"/>
                    <a:pt x="19226" y="18979"/>
                  </a:cubicBezTo>
                  <a:cubicBezTo>
                    <a:pt x="19023" y="18885"/>
                    <a:pt x="19129" y="18686"/>
                    <a:pt x="19036" y="18542"/>
                  </a:cubicBezTo>
                  <a:cubicBezTo>
                    <a:pt x="18941" y="18394"/>
                    <a:pt x="18791" y="18355"/>
                    <a:pt x="18707" y="18189"/>
                  </a:cubicBezTo>
                  <a:cubicBezTo>
                    <a:pt x="18567" y="17916"/>
                    <a:pt x="18505" y="17278"/>
                    <a:pt x="18108" y="17181"/>
                  </a:cubicBezTo>
                  <a:cubicBezTo>
                    <a:pt x="18003" y="17156"/>
                    <a:pt x="17847" y="17249"/>
                    <a:pt x="17725" y="17209"/>
                  </a:cubicBezTo>
                  <a:cubicBezTo>
                    <a:pt x="17602" y="17168"/>
                    <a:pt x="17601" y="17055"/>
                    <a:pt x="17510" y="16994"/>
                  </a:cubicBezTo>
                  <a:cubicBezTo>
                    <a:pt x="17422" y="16934"/>
                    <a:pt x="17320" y="16980"/>
                    <a:pt x="17222" y="16892"/>
                  </a:cubicBezTo>
                  <a:cubicBezTo>
                    <a:pt x="17141" y="16819"/>
                    <a:pt x="17138" y="16708"/>
                    <a:pt x="17119" y="16616"/>
                  </a:cubicBezTo>
                  <a:cubicBezTo>
                    <a:pt x="17058" y="16337"/>
                    <a:pt x="17033" y="16306"/>
                    <a:pt x="16737" y="16154"/>
                  </a:cubicBezTo>
                  <a:cubicBezTo>
                    <a:pt x="16507" y="16036"/>
                    <a:pt x="16341" y="15979"/>
                    <a:pt x="16383" y="15717"/>
                  </a:cubicBezTo>
                  <a:cubicBezTo>
                    <a:pt x="16440" y="15363"/>
                    <a:pt x="16761" y="15087"/>
                    <a:pt x="16864" y="14745"/>
                  </a:cubicBezTo>
                  <a:cubicBezTo>
                    <a:pt x="16902" y="14620"/>
                    <a:pt x="16852" y="14391"/>
                    <a:pt x="16947" y="14285"/>
                  </a:cubicBezTo>
                  <a:cubicBezTo>
                    <a:pt x="17032" y="14189"/>
                    <a:pt x="17209" y="14204"/>
                    <a:pt x="17310" y="14120"/>
                  </a:cubicBezTo>
                  <a:cubicBezTo>
                    <a:pt x="17403" y="14044"/>
                    <a:pt x="17364" y="13921"/>
                    <a:pt x="17446" y="13848"/>
                  </a:cubicBezTo>
                  <a:cubicBezTo>
                    <a:pt x="17514" y="13787"/>
                    <a:pt x="17609" y="13791"/>
                    <a:pt x="17669" y="13746"/>
                  </a:cubicBezTo>
                  <a:cubicBezTo>
                    <a:pt x="17850" y="13608"/>
                    <a:pt x="17816" y="13454"/>
                    <a:pt x="17987" y="13283"/>
                  </a:cubicBezTo>
                  <a:cubicBezTo>
                    <a:pt x="18141" y="13128"/>
                    <a:pt x="18348" y="13175"/>
                    <a:pt x="18261" y="12899"/>
                  </a:cubicBezTo>
                  <a:cubicBezTo>
                    <a:pt x="18214" y="12750"/>
                    <a:pt x="18033" y="12633"/>
                    <a:pt x="17983" y="12482"/>
                  </a:cubicBezTo>
                  <a:cubicBezTo>
                    <a:pt x="17916" y="12285"/>
                    <a:pt x="17963" y="12061"/>
                    <a:pt x="17879" y="11866"/>
                  </a:cubicBezTo>
                  <a:cubicBezTo>
                    <a:pt x="17720" y="11499"/>
                    <a:pt x="17447" y="11310"/>
                    <a:pt x="17381" y="10908"/>
                  </a:cubicBezTo>
                  <a:cubicBezTo>
                    <a:pt x="17340" y="10655"/>
                    <a:pt x="17299" y="10523"/>
                    <a:pt x="17126" y="10318"/>
                  </a:cubicBezTo>
                  <a:cubicBezTo>
                    <a:pt x="16971" y="10134"/>
                    <a:pt x="16854" y="10030"/>
                    <a:pt x="16894" y="9785"/>
                  </a:cubicBezTo>
                  <a:cubicBezTo>
                    <a:pt x="16925" y="9597"/>
                    <a:pt x="17050" y="9416"/>
                    <a:pt x="17094" y="9221"/>
                  </a:cubicBezTo>
                  <a:cubicBezTo>
                    <a:pt x="17149" y="8978"/>
                    <a:pt x="17104" y="8818"/>
                    <a:pt x="17341" y="8630"/>
                  </a:cubicBezTo>
                  <a:cubicBezTo>
                    <a:pt x="17812" y="8259"/>
                    <a:pt x="18401" y="8479"/>
                    <a:pt x="18971" y="8368"/>
                  </a:cubicBezTo>
                  <a:cubicBezTo>
                    <a:pt x="19227" y="8318"/>
                    <a:pt x="19346" y="8104"/>
                    <a:pt x="19579" y="8064"/>
                  </a:cubicBezTo>
                  <a:cubicBezTo>
                    <a:pt x="19771" y="8030"/>
                    <a:pt x="20002" y="8198"/>
                    <a:pt x="20181" y="8074"/>
                  </a:cubicBezTo>
                  <a:cubicBezTo>
                    <a:pt x="20313" y="7982"/>
                    <a:pt x="20241" y="7761"/>
                    <a:pt x="20235" y="7641"/>
                  </a:cubicBezTo>
                  <a:cubicBezTo>
                    <a:pt x="20218" y="7344"/>
                    <a:pt x="20205" y="7047"/>
                    <a:pt x="20190" y="6750"/>
                  </a:cubicBezTo>
                  <a:cubicBezTo>
                    <a:pt x="20167" y="6290"/>
                    <a:pt x="20144" y="5829"/>
                    <a:pt x="20120" y="5369"/>
                  </a:cubicBezTo>
                  <a:cubicBezTo>
                    <a:pt x="20120" y="5257"/>
                    <a:pt x="20156" y="5106"/>
                    <a:pt x="20080" y="5008"/>
                  </a:cubicBezTo>
                  <a:cubicBezTo>
                    <a:pt x="20002" y="4908"/>
                    <a:pt x="19861" y="4936"/>
                    <a:pt x="19777" y="4829"/>
                  </a:cubicBezTo>
                  <a:cubicBezTo>
                    <a:pt x="19642" y="4655"/>
                    <a:pt x="19813" y="4474"/>
                    <a:pt x="19611" y="4314"/>
                  </a:cubicBezTo>
                  <a:cubicBezTo>
                    <a:pt x="19528" y="4249"/>
                    <a:pt x="19405" y="4291"/>
                    <a:pt x="19323" y="4188"/>
                  </a:cubicBezTo>
                  <a:cubicBezTo>
                    <a:pt x="19271" y="4122"/>
                    <a:pt x="19261" y="3957"/>
                    <a:pt x="19250" y="3879"/>
                  </a:cubicBezTo>
                  <a:cubicBezTo>
                    <a:pt x="19220" y="3656"/>
                    <a:pt x="19268" y="3410"/>
                    <a:pt x="19226" y="3186"/>
                  </a:cubicBezTo>
                  <a:cubicBezTo>
                    <a:pt x="19188" y="2980"/>
                    <a:pt x="19050" y="2816"/>
                    <a:pt x="18964" y="2620"/>
                  </a:cubicBezTo>
                  <a:cubicBezTo>
                    <a:pt x="18753" y="2147"/>
                    <a:pt x="18961" y="1753"/>
                    <a:pt x="19345" y="1381"/>
                  </a:cubicBezTo>
                  <a:cubicBezTo>
                    <a:pt x="19496" y="1235"/>
                    <a:pt x="19680" y="1085"/>
                    <a:pt x="19673" y="875"/>
                  </a:cubicBezTo>
                  <a:cubicBezTo>
                    <a:pt x="19664" y="605"/>
                    <a:pt x="19372" y="510"/>
                    <a:pt x="19142" y="383"/>
                  </a:cubicBezTo>
                  <a:cubicBezTo>
                    <a:pt x="19024" y="445"/>
                    <a:pt x="18829" y="396"/>
                    <a:pt x="18680" y="387"/>
                  </a:cubicBezTo>
                  <a:cubicBezTo>
                    <a:pt x="17915" y="344"/>
                    <a:pt x="17125" y="389"/>
                    <a:pt x="16358" y="390"/>
                  </a:cubicBezTo>
                  <a:cubicBezTo>
                    <a:pt x="15268" y="391"/>
                    <a:pt x="14178" y="393"/>
                    <a:pt x="13088" y="394"/>
                  </a:cubicBezTo>
                  <a:cubicBezTo>
                    <a:pt x="11696" y="396"/>
                    <a:pt x="10304" y="398"/>
                    <a:pt x="8911" y="399"/>
                  </a:cubicBezTo>
                  <a:cubicBezTo>
                    <a:pt x="8554" y="437"/>
                    <a:pt x="8508" y="176"/>
                    <a:pt x="8365" y="0"/>
                  </a:cubicBezTo>
                  <a:cubicBezTo>
                    <a:pt x="8317" y="43"/>
                    <a:pt x="8258" y="39"/>
                    <a:pt x="8145" y="40"/>
                  </a:cubicBezTo>
                  <a:lnTo>
                    <a:pt x="6149" y="14"/>
                  </a:lnTo>
                  <a:lnTo>
                    <a:pt x="3658" y="66"/>
                  </a:lnTo>
                  <a:lnTo>
                    <a:pt x="1263" y="14"/>
                  </a:lnTo>
                  <a:lnTo>
                    <a:pt x="0" y="5"/>
                  </a:lnTo>
                  <a:cubicBezTo>
                    <a:pt x="11" y="20"/>
                    <a:pt x="22" y="36"/>
                    <a:pt x="33" y="53"/>
                  </a:cubicBezTo>
                  <a:cubicBezTo>
                    <a:pt x="455" y="495"/>
                    <a:pt x="877" y="937"/>
                    <a:pt x="1299" y="1379"/>
                  </a:cubicBezTo>
                  <a:cubicBezTo>
                    <a:pt x="1582" y="1675"/>
                    <a:pt x="1864" y="1971"/>
                    <a:pt x="2147" y="2267"/>
                  </a:cubicBezTo>
                  <a:cubicBezTo>
                    <a:pt x="2230" y="2354"/>
                    <a:pt x="2345" y="2445"/>
                    <a:pt x="2408" y="2543"/>
                  </a:cubicBezTo>
                  <a:cubicBezTo>
                    <a:pt x="2472" y="2644"/>
                    <a:pt x="2439" y="2735"/>
                    <a:pt x="2537" y="2833"/>
                  </a:cubicBezTo>
                  <a:cubicBezTo>
                    <a:pt x="2616" y="2913"/>
                    <a:pt x="2777" y="2944"/>
                    <a:pt x="2874" y="3011"/>
                  </a:cubicBezTo>
                  <a:cubicBezTo>
                    <a:pt x="3110" y="3177"/>
                    <a:pt x="3119" y="3389"/>
                    <a:pt x="3131" y="3622"/>
                  </a:cubicBezTo>
                  <a:cubicBezTo>
                    <a:pt x="3156" y="4120"/>
                    <a:pt x="3138" y="4432"/>
                    <a:pt x="3410" y="4882"/>
                  </a:cubicBezTo>
                  <a:cubicBezTo>
                    <a:pt x="3622" y="5232"/>
                    <a:pt x="4042" y="5612"/>
                    <a:pt x="4114" y="5985"/>
                  </a:cubicBezTo>
                  <a:cubicBezTo>
                    <a:pt x="4157" y="6210"/>
                    <a:pt x="4097" y="6450"/>
                    <a:pt x="4121" y="6678"/>
                  </a:cubicBezTo>
                  <a:cubicBezTo>
                    <a:pt x="4147" y="6929"/>
                    <a:pt x="4292" y="7122"/>
                    <a:pt x="4415" y="7340"/>
                  </a:cubicBezTo>
                  <a:cubicBezTo>
                    <a:pt x="4794" y="8010"/>
                    <a:pt x="4127" y="8635"/>
                    <a:pt x="3842" y="9248"/>
                  </a:cubicBezTo>
                  <a:cubicBezTo>
                    <a:pt x="3658" y="9642"/>
                    <a:pt x="3513" y="10026"/>
                    <a:pt x="3514" y="10458"/>
                  </a:cubicBezTo>
                  <a:cubicBezTo>
                    <a:pt x="3518" y="11554"/>
                    <a:pt x="4040" y="12776"/>
                    <a:pt x="4536" y="13795"/>
                  </a:cubicBezTo>
                  <a:cubicBezTo>
                    <a:pt x="5012" y="14773"/>
                    <a:pt x="5750" y="15711"/>
                    <a:pt x="5750" y="16776"/>
                  </a:cubicBezTo>
                  <a:cubicBezTo>
                    <a:pt x="5750" y="17186"/>
                    <a:pt x="5795" y="17494"/>
                    <a:pt x="5428" y="17797"/>
                  </a:cubicBezTo>
                  <a:cubicBezTo>
                    <a:pt x="5288" y="17913"/>
                    <a:pt x="5100" y="18003"/>
                    <a:pt x="5024" y="18157"/>
                  </a:cubicBezTo>
                  <a:cubicBezTo>
                    <a:pt x="4842" y="18527"/>
                    <a:pt x="5703" y="19131"/>
                    <a:pt x="5935" y="19417"/>
                  </a:cubicBezTo>
                  <a:cubicBezTo>
                    <a:pt x="6095" y="19615"/>
                    <a:pt x="6220" y="19841"/>
                    <a:pt x="6429" y="20000"/>
                  </a:cubicBezTo>
                  <a:cubicBezTo>
                    <a:pt x="6671" y="20184"/>
                    <a:pt x="6972" y="20213"/>
                    <a:pt x="7243" y="20346"/>
                  </a:cubicBezTo>
                  <a:cubicBezTo>
                    <a:pt x="7564" y="20504"/>
                    <a:pt x="7807" y="20796"/>
                    <a:pt x="8018" y="21032"/>
                  </a:cubicBezTo>
                  <a:cubicBezTo>
                    <a:pt x="8206" y="21242"/>
                    <a:pt x="8387" y="21428"/>
                    <a:pt x="8582" y="21600"/>
                  </a:cubicBezTo>
                  <a:cubicBezTo>
                    <a:pt x="8971" y="21329"/>
                    <a:pt x="9322" y="21110"/>
                    <a:pt x="9999" y="21110"/>
                  </a:cubicBezTo>
                  <a:cubicBezTo>
                    <a:pt x="10345" y="21110"/>
                    <a:pt x="10664" y="21161"/>
                    <a:pt x="10994" y="21162"/>
                  </a:cubicBezTo>
                  <a:close/>
                  <a:moveTo>
                    <a:pt x="10994" y="2116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4" name="AutoShape 207"/>
            <p:cNvSpPr>
              <a:spLocks/>
            </p:cNvSpPr>
            <p:nvPr/>
          </p:nvSpPr>
          <p:spPr bwMode="auto">
            <a:xfrm>
              <a:off x="11790345" y="1624450"/>
              <a:ext cx="753680" cy="352095"/>
            </a:xfrm>
            <a:custGeom>
              <a:avLst/>
              <a:gdLst/>
              <a:ahLst/>
              <a:cxnLst/>
              <a:rect l="0" t="0" r="r" b="b"/>
              <a:pathLst>
                <a:path w="21427" h="21423">
                  <a:moveTo>
                    <a:pt x="6960" y="21404"/>
                  </a:moveTo>
                  <a:cubicBezTo>
                    <a:pt x="8261" y="21404"/>
                    <a:pt x="9562" y="21404"/>
                    <a:pt x="10863" y="21404"/>
                  </a:cubicBezTo>
                  <a:cubicBezTo>
                    <a:pt x="11159" y="21404"/>
                    <a:pt x="11455" y="21404"/>
                    <a:pt x="11752" y="21404"/>
                  </a:cubicBezTo>
                  <a:cubicBezTo>
                    <a:pt x="11942" y="21404"/>
                    <a:pt x="12413" y="21550"/>
                    <a:pt x="12420" y="21041"/>
                  </a:cubicBezTo>
                  <a:cubicBezTo>
                    <a:pt x="12424" y="20753"/>
                    <a:pt x="12326" y="20489"/>
                    <a:pt x="12369" y="20170"/>
                  </a:cubicBezTo>
                  <a:cubicBezTo>
                    <a:pt x="12414" y="19831"/>
                    <a:pt x="12583" y="19754"/>
                    <a:pt x="12589" y="19373"/>
                  </a:cubicBezTo>
                  <a:cubicBezTo>
                    <a:pt x="12595" y="19063"/>
                    <a:pt x="12471" y="18820"/>
                    <a:pt x="12490" y="18508"/>
                  </a:cubicBezTo>
                  <a:cubicBezTo>
                    <a:pt x="12519" y="18502"/>
                    <a:pt x="12560" y="18487"/>
                    <a:pt x="12589" y="18502"/>
                  </a:cubicBezTo>
                  <a:cubicBezTo>
                    <a:pt x="13100" y="18502"/>
                    <a:pt x="13611" y="18502"/>
                    <a:pt x="14122" y="18502"/>
                  </a:cubicBezTo>
                  <a:cubicBezTo>
                    <a:pt x="14494" y="18502"/>
                    <a:pt x="14866" y="18502"/>
                    <a:pt x="15238" y="18502"/>
                  </a:cubicBezTo>
                  <a:cubicBezTo>
                    <a:pt x="15567" y="18502"/>
                    <a:pt x="15891" y="18599"/>
                    <a:pt x="16152" y="18066"/>
                  </a:cubicBezTo>
                  <a:cubicBezTo>
                    <a:pt x="16261" y="17845"/>
                    <a:pt x="16322" y="17623"/>
                    <a:pt x="16391" y="17342"/>
                  </a:cubicBezTo>
                  <a:cubicBezTo>
                    <a:pt x="16544" y="16714"/>
                    <a:pt x="16622" y="16004"/>
                    <a:pt x="16822" y="15449"/>
                  </a:cubicBezTo>
                  <a:cubicBezTo>
                    <a:pt x="17019" y="14904"/>
                    <a:pt x="17314" y="15608"/>
                    <a:pt x="17594" y="15358"/>
                  </a:cubicBezTo>
                  <a:cubicBezTo>
                    <a:pt x="17872" y="15110"/>
                    <a:pt x="17844" y="14043"/>
                    <a:pt x="17992" y="13571"/>
                  </a:cubicBezTo>
                  <a:cubicBezTo>
                    <a:pt x="18081" y="13290"/>
                    <a:pt x="18289" y="13125"/>
                    <a:pt x="18336" y="12845"/>
                  </a:cubicBezTo>
                  <a:cubicBezTo>
                    <a:pt x="18398" y="12471"/>
                    <a:pt x="18209" y="12070"/>
                    <a:pt x="18237" y="11655"/>
                  </a:cubicBezTo>
                  <a:cubicBezTo>
                    <a:pt x="18391" y="11539"/>
                    <a:pt x="18551" y="11625"/>
                    <a:pt x="18708" y="11589"/>
                  </a:cubicBezTo>
                  <a:cubicBezTo>
                    <a:pt x="18852" y="11557"/>
                    <a:pt x="19005" y="11469"/>
                    <a:pt x="19147" y="11405"/>
                  </a:cubicBezTo>
                  <a:cubicBezTo>
                    <a:pt x="19460" y="11266"/>
                    <a:pt x="19778" y="11066"/>
                    <a:pt x="20021" y="10598"/>
                  </a:cubicBezTo>
                  <a:cubicBezTo>
                    <a:pt x="20138" y="10373"/>
                    <a:pt x="20194" y="10230"/>
                    <a:pt x="20231" y="9908"/>
                  </a:cubicBezTo>
                  <a:cubicBezTo>
                    <a:pt x="20254" y="9702"/>
                    <a:pt x="20279" y="9595"/>
                    <a:pt x="20307" y="9408"/>
                  </a:cubicBezTo>
                  <a:cubicBezTo>
                    <a:pt x="20370" y="8986"/>
                    <a:pt x="20290" y="8708"/>
                    <a:pt x="20522" y="8484"/>
                  </a:cubicBezTo>
                  <a:cubicBezTo>
                    <a:pt x="20984" y="8039"/>
                    <a:pt x="21342" y="7340"/>
                    <a:pt x="21370" y="6165"/>
                  </a:cubicBezTo>
                  <a:cubicBezTo>
                    <a:pt x="21379" y="5781"/>
                    <a:pt x="21313" y="5685"/>
                    <a:pt x="21231" y="5381"/>
                  </a:cubicBezTo>
                  <a:cubicBezTo>
                    <a:pt x="21207" y="5294"/>
                    <a:pt x="21113" y="5269"/>
                    <a:pt x="21187" y="5092"/>
                  </a:cubicBezTo>
                  <a:cubicBezTo>
                    <a:pt x="21223" y="5007"/>
                    <a:pt x="21334" y="5101"/>
                    <a:pt x="21374" y="5023"/>
                  </a:cubicBezTo>
                  <a:cubicBezTo>
                    <a:pt x="21600" y="4590"/>
                    <a:pt x="21043" y="3680"/>
                    <a:pt x="20879" y="3570"/>
                  </a:cubicBezTo>
                  <a:cubicBezTo>
                    <a:pt x="20544" y="3345"/>
                    <a:pt x="20228" y="3560"/>
                    <a:pt x="20001" y="2871"/>
                  </a:cubicBezTo>
                  <a:cubicBezTo>
                    <a:pt x="19834" y="2361"/>
                    <a:pt x="19852" y="1850"/>
                    <a:pt x="19781" y="1277"/>
                  </a:cubicBezTo>
                  <a:cubicBezTo>
                    <a:pt x="19708" y="689"/>
                    <a:pt x="19471" y="469"/>
                    <a:pt x="19289" y="124"/>
                  </a:cubicBezTo>
                  <a:cubicBezTo>
                    <a:pt x="19284" y="126"/>
                    <a:pt x="19279" y="128"/>
                    <a:pt x="19274" y="130"/>
                  </a:cubicBezTo>
                  <a:cubicBezTo>
                    <a:pt x="19041" y="238"/>
                    <a:pt x="18836" y="552"/>
                    <a:pt x="18607" y="625"/>
                  </a:cubicBezTo>
                  <a:cubicBezTo>
                    <a:pt x="18335" y="711"/>
                    <a:pt x="18053" y="598"/>
                    <a:pt x="17798" y="442"/>
                  </a:cubicBezTo>
                  <a:cubicBezTo>
                    <a:pt x="17531" y="278"/>
                    <a:pt x="17317" y="-50"/>
                    <a:pt x="17025" y="7"/>
                  </a:cubicBezTo>
                  <a:cubicBezTo>
                    <a:pt x="16814" y="48"/>
                    <a:pt x="16624" y="257"/>
                    <a:pt x="16415" y="345"/>
                  </a:cubicBezTo>
                  <a:cubicBezTo>
                    <a:pt x="16186" y="442"/>
                    <a:pt x="15963" y="330"/>
                    <a:pt x="15737" y="285"/>
                  </a:cubicBezTo>
                  <a:cubicBezTo>
                    <a:pt x="15204" y="179"/>
                    <a:pt x="14774" y="587"/>
                    <a:pt x="14267" y="721"/>
                  </a:cubicBezTo>
                  <a:cubicBezTo>
                    <a:pt x="13655" y="884"/>
                    <a:pt x="13030" y="1076"/>
                    <a:pt x="12437" y="1445"/>
                  </a:cubicBezTo>
                  <a:cubicBezTo>
                    <a:pt x="12039" y="1693"/>
                    <a:pt x="11675" y="2170"/>
                    <a:pt x="11263" y="2315"/>
                  </a:cubicBezTo>
                  <a:cubicBezTo>
                    <a:pt x="10843" y="2464"/>
                    <a:pt x="10415" y="2330"/>
                    <a:pt x="9997" y="2461"/>
                  </a:cubicBezTo>
                  <a:cubicBezTo>
                    <a:pt x="9670" y="2563"/>
                    <a:pt x="9338" y="2790"/>
                    <a:pt x="9007" y="2849"/>
                  </a:cubicBezTo>
                  <a:cubicBezTo>
                    <a:pt x="8476" y="2943"/>
                    <a:pt x="8043" y="2754"/>
                    <a:pt x="7556" y="2403"/>
                  </a:cubicBezTo>
                  <a:cubicBezTo>
                    <a:pt x="7108" y="2081"/>
                    <a:pt x="6602" y="1870"/>
                    <a:pt x="6155" y="2302"/>
                  </a:cubicBezTo>
                  <a:cubicBezTo>
                    <a:pt x="5730" y="2714"/>
                    <a:pt x="5262" y="3588"/>
                    <a:pt x="4799" y="3768"/>
                  </a:cubicBezTo>
                  <a:cubicBezTo>
                    <a:pt x="4331" y="3951"/>
                    <a:pt x="4011" y="3130"/>
                    <a:pt x="3628" y="2835"/>
                  </a:cubicBezTo>
                  <a:cubicBezTo>
                    <a:pt x="3251" y="2545"/>
                    <a:pt x="2643" y="2935"/>
                    <a:pt x="2289" y="3224"/>
                  </a:cubicBezTo>
                  <a:cubicBezTo>
                    <a:pt x="1912" y="3532"/>
                    <a:pt x="1789" y="4503"/>
                    <a:pt x="1430" y="4819"/>
                  </a:cubicBezTo>
                  <a:cubicBezTo>
                    <a:pt x="1097" y="5112"/>
                    <a:pt x="755" y="4410"/>
                    <a:pt x="412" y="4769"/>
                  </a:cubicBezTo>
                  <a:cubicBezTo>
                    <a:pt x="220" y="4971"/>
                    <a:pt x="76" y="5496"/>
                    <a:pt x="0" y="6022"/>
                  </a:cubicBezTo>
                  <a:cubicBezTo>
                    <a:pt x="276" y="6310"/>
                    <a:pt x="616" y="6518"/>
                    <a:pt x="754" y="7124"/>
                  </a:cubicBezTo>
                  <a:cubicBezTo>
                    <a:pt x="897" y="7751"/>
                    <a:pt x="826" y="8639"/>
                    <a:pt x="826" y="9328"/>
                  </a:cubicBezTo>
                  <a:cubicBezTo>
                    <a:pt x="826" y="10134"/>
                    <a:pt x="807" y="10963"/>
                    <a:pt x="843" y="11757"/>
                  </a:cubicBezTo>
                  <a:cubicBezTo>
                    <a:pt x="879" y="12545"/>
                    <a:pt x="932" y="13336"/>
                    <a:pt x="1064" y="14096"/>
                  </a:cubicBezTo>
                  <a:cubicBezTo>
                    <a:pt x="1112" y="14376"/>
                    <a:pt x="1291" y="14849"/>
                    <a:pt x="1253" y="15161"/>
                  </a:cubicBezTo>
                  <a:cubicBezTo>
                    <a:pt x="1240" y="15261"/>
                    <a:pt x="1218" y="15325"/>
                    <a:pt x="1190" y="15365"/>
                  </a:cubicBezTo>
                  <a:cubicBezTo>
                    <a:pt x="1352" y="15603"/>
                    <a:pt x="1559" y="15783"/>
                    <a:pt x="1566" y="16290"/>
                  </a:cubicBezTo>
                  <a:cubicBezTo>
                    <a:pt x="1571" y="16687"/>
                    <a:pt x="1441" y="16970"/>
                    <a:pt x="1334" y="17244"/>
                  </a:cubicBezTo>
                  <a:cubicBezTo>
                    <a:pt x="1062" y="17944"/>
                    <a:pt x="915" y="18686"/>
                    <a:pt x="1064" y="19577"/>
                  </a:cubicBezTo>
                  <a:cubicBezTo>
                    <a:pt x="1125" y="19945"/>
                    <a:pt x="1223" y="20254"/>
                    <a:pt x="1249" y="20642"/>
                  </a:cubicBezTo>
                  <a:cubicBezTo>
                    <a:pt x="1267" y="20888"/>
                    <a:pt x="1262" y="21147"/>
                    <a:pt x="1260" y="21404"/>
                  </a:cubicBezTo>
                  <a:cubicBezTo>
                    <a:pt x="1783" y="21404"/>
                    <a:pt x="2306" y="21404"/>
                    <a:pt x="2829" y="21404"/>
                  </a:cubicBezTo>
                  <a:cubicBezTo>
                    <a:pt x="4206" y="21404"/>
                    <a:pt x="5583" y="21404"/>
                    <a:pt x="6960" y="21404"/>
                  </a:cubicBezTo>
                  <a:close/>
                  <a:moveTo>
                    <a:pt x="6960" y="2140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5" name="AutoShape 229"/>
            <p:cNvSpPr>
              <a:spLocks/>
            </p:cNvSpPr>
            <p:nvPr/>
          </p:nvSpPr>
          <p:spPr bwMode="auto">
            <a:xfrm>
              <a:off x="12470088" y="1624450"/>
              <a:ext cx="628763" cy="456442"/>
            </a:xfrm>
            <a:custGeom>
              <a:avLst/>
              <a:gdLst/>
              <a:ahLst/>
              <a:cxnLst/>
              <a:rect l="0" t="0" r="r" b="b"/>
              <a:pathLst>
                <a:path w="21591" h="21478">
                  <a:moveTo>
                    <a:pt x="1449" y="7544"/>
                  </a:moveTo>
                  <a:cubicBezTo>
                    <a:pt x="1553" y="7814"/>
                    <a:pt x="1459" y="8161"/>
                    <a:pt x="1529" y="8450"/>
                  </a:cubicBezTo>
                  <a:cubicBezTo>
                    <a:pt x="1595" y="8724"/>
                    <a:pt x="1773" y="8889"/>
                    <a:pt x="1913" y="9083"/>
                  </a:cubicBezTo>
                  <a:cubicBezTo>
                    <a:pt x="1974" y="9168"/>
                    <a:pt x="2108" y="9347"/>
                    <a:pt x="2125" y="9458"/>
                  </a:cubicBezTo>
                  <a:cubicBezTo>
                    <a:pt x="2167" y="9741"/>
                    <a:pt x="2022" y="9701"/>
                    <a:pt x="1964" y="9908"/>
                  </a:cubicBezTo>
                  <a:cubicBezTo>
                    <a:pt x="1927" y="10041"/>
                    <a:pt x="1987" y="10221"/>
                    <a:pt x="1928" y="10349"/>
                  </a:cubicBezTo>
                  <a:cubicBezTo>
                    <a:pt x="1843" y="10533"/>
                    <a:pt x="1715" y="10465"/>
                    <a:pt x="1605" y="10543"/>
                  </a:cubicBezTo>
                  <a:cubicBezTo>
                    <a:pt x="1268" y="10781"/>
                    <a:pt x="1389" y="10989"/>
                    <a:pt x="1477" y="11357"/>
                  </a:cubicBezTo>
                  <a:cubicBezTo>
                    <a:pt x="1556" y="11689"/>
                    <a:pt x="1493" y="12053"/>
                    <a:pt x="1530" y="12405"/>
                  </a:cubicBezTo>
                  <a:cubicBezTo>
                    <a:pt x="1556" y="12655"/>
                    <a:pt x="1722" y="13017"/>
                    <a:pt x="1688" y="13274"/>
                  </a:cubicBezTo>
                  <a:cubicBezTo>
                    <a:pt x="1645" y="13598"/>
                    <a:pt x="1403" y="13619"/>
                    <a:pt x="1441" y="14021"/>
                  </a:cubicBezTo>
                  <a:cubicBezTo>
                    <a:pt x="1464" y="14258"/>
                    <a:pt x="1596" y="14468"/>
                    <a:pt x="1708" y="14650"/>
                  </a:cubicBezTo>
                  <a:cubicBezTo>
                    <a:pt x="1826" y="14840"/>
                    <a:pt x="1811" y="14773"/>
                    <a:pt x="1966" y="14881"/>
                  </a:cubicBezTo>
                  <a:cubicBezTo>
                    <a:pt x="2274" y="15097"/>
                    <a:pt x="2261" y="15320"/>
                    <a:pt x="2444" y="15712"/>
                  </a:cubicBezTo>
                  <a:cubicBezTo>
                    <a:pt x="2501" y="15834"/>
                    <a:pt x="2573" y="15881"/>
                    <a:pt x="2636" y="15975"/>
                  </a:cubicBezTo>
                  <a:cubicBezTo>
                    <a:pt x="2705" y="16078"/>
                    <a:pt x="2778" y="16238"/>
                    <a:pt x="2854" y="16341"/>
                  </a:cubicBezTo>
                  <a:cubicBezTo>
                    <a:pt x="3041" y="16591"/>
                    <a:pt x="3242" y="16534"/>
                    <a:pt x="3386" y="16855"/>
                  </a:cubicBezTo>
                  <a:cubicBezTo>
                    <a:pt x="3527" y="17169"/>
                    <a:pt x="3601" y="17367"/>
                    <a:pt x="3844" y="17602"/>
                  </a:cubicBezTo>
                  <a:cubicBezTo>
                    <a:pt x="4025" y="17777"/>
                    <a:pt x="4313" y="17860"/>
                    <a:pt x="4464" y="18107"/>
                  </a:cubicBezTo>
                  <a:cubicBezTo>
                    <a:pt x="4611" y="18347"/>
                    <a:pt x="4525" y="18729"/>
                    <a:pt x="4662" y="18930"/>
                  </a:cubicBezTo>
                  <a:cubicBezTo>
                    <a:pt x="4744" y="19051"/>
                    <a:pt x="4879" y="18992"/>
                    <a:pt x="4958" y="19106"/>
                  </a:cubicBezTo>
                  <a:cubicBezTo>
                    <a:pt x="5018" y="19193"/>
                    <a:pt x="5019" y="19378"/>
                    <a:pt x="5098" y="19483"/>
                  </a:cubicBezTo>
                  <a:cubicBezTo>
                    <a:pt x="5118" y="19509"/>
                    <a:pt x="5225" y="19488"/>
                    <a:pt x="5264" y="19526"/>
                  </a:cubicBezTo>
                  <a:cubicBezTo>
                    <a:pt x="5315" y="19575"/>
                    <a:pt x="5325" y="19689"/>
                    <a:pt x="5371" y="19745"/>
                  </a:cubicBezTo>
                  <a:cubicBezTo>
                    <a:pt x="5458" y="19850"/>
                    <a:pt x="5550" y="19921"/>
                    <a:pt x="5645" y="20005"/>
                  </a:cubicBezTo>
                  <a:cubicBezTo>
                    <a:pt x="5732" y="20081"/>
                    <a:pt x="5843" y="20092"/>
                    <a:pt x="5892" y="20227"/>
                  </a:cubicBezTo>
                  <a:cubicBezTo>
                    <a:pt x="5937" y="20354"/>
                    <a:pt x="5839" y="20591"/>
                    <a:pt x="5890" y="20715"/>
                  </a:cubicBezTo>
                  <a:cubicBezTo>
                    <a:pt x="5992" y="20964"/>
                    <a:pt x="6254" y="20811"/>
                    <a:pt x="6415" y="21003"/>
                  </a:cubicBezTo>
                  <a:cubicBezTo>
                    <a:pt x="6600" y="21223"/>
                    <a:pt x="6509" y="21565"/>
                    <a:pt x="6852" y="21456"/>
                  </a:cubicBezTo>
                  <a:cubicBezTo>
                    <a:pt x="7142" y="21365"/>
                    <a:pt x="7503" y="20909"/>
                    <a:pt x="7774" y="20706"/>
                  </a:cubicBezTo>
                  <a:cubicBezTo>
                    <a:pt x="7980" y="20551"/>
                    <a:pt x="8275" y="20438"/>
                    <a:pt x="8456" y="20261"/>
                  </a:cubicBezTo>
                  <a:cubicBezTo>
                    <a:pt x="8688" y="20033"/>
                    <a:pt x="8722" y="19628"/>
                    <a:pt x="8791" y="19265"/>
                  </a:cubicBezTo>
                  <a:cubicBezTo>
                    <a:pt x="8903" y="18677"/>
                    <a:pt x="9012" y="18043"/>
                    <a:pt x="9329" y="17574"/>
                  </a:cubicBezTo>
                  <a:cubicBezTo>
                    <a:pt x="9641" y="17110"/>
                    <a:pt x="10106" y="16894"/>
                    <a:pt x="10394" y="17498"/>
                  </a:cubicBezTo>
                  <a:cubicBezTo>
                    <a:pt x="10510" y="17742"/>
                    <a:pt x="10553" y="18051"/>
                    <a:pt x="10667" y="18285"/>
                  </a:cubicBezTo>
                  <a:cubicBezTo>
                    <a:pt x="11036" y="19044"/>
                    <a:pt x="11948" y="18399"/>
                    <a:pt x="12379" y="19032"/>
                  </a:cubicBezTo>
                  <a:cubicBezTo>
                    <a:pt x="12566" y="19307"/>
                    <a:pt x="12733" y="19652"/>
                    <a:pt x="13015" y="19331"/>
                  </a:cubicBezTo>
                  <a:cubicBezTo>
                    <a:pt x="13115" y="19218"/>
                    <a:pt x="13089" y="19029"/>
                    <a:pt x="13232" y="18929"/>
                  </a:cubicBezTo>
                  <a:cubicBezTo>
                    <a:pt x="13453" y="18774"/>
                    <a:pt x="13891" y="18923"/>
                    <a:pt x="14133" y="18929"/>
                  </a:cubicBezTo>
                  <a:cubicBezTo>
                    <a:pt x="14506" y="18940"/>
                    <a:pt x="14879" y="18957"/>
                    <a:pt x="15252" y="18957"/>
                  </a:cubicBezTo>
                  <a:cubicBezTo>
                    <a:pt x="15438" y="18957"/>
                    <a:pt x="15757" y="19042"/>
                    <a:pt x="15928" y="18949"/>
                  </a:cubicBezTo>
                  <a:cubicBezTo>
                    <a:pt x="16150" y="18827"/>
                    <a:pt x="16186" y="18623"/>
                    <a:pt x="16480" y="18658"/>
                  </a:cubicBezTo>
                  <a:lnTo>
                    <a:pt x="21120" y="18658"/>
                  </a:lnTo>
                  <a:cubicBezTo>
                    <a:pt x="20934" y="18598"/>
                    <a:pt x="20974" y="18523"/>
                    <a:pt x="20997" y="18294"/>
                  </a:cubicBezTo>
                  <a:cubicBezTo>
                    <a:pt x="21020" y="18075"/>
                    <a:pt x="21001" y="17820"/>
                    <a:pt x="21078" y="17621"/>
                  </a:cubicBezTo>
                  <a:cubicBezTo>
                    <a:pt x="21157" y="17418"/>
                    <a:pt x="21316" y="17329"/>
                    <a:pt x="21411" y="17145"/>
                  </a:cubicBezTo>
                  <a:cubicBezTo>
                    <a:pt x="21512" y="16950"/>
                    <a:pt x="21509" y="16728"/>
                    <a:pt x="21509" y="16499"/>
                  </a:cubicBezTo>
                  <a:cubicBezTo>
                    <a:pt x="21508" y="15974"/>
                    <a:pt x="21447" y="15481"/>
                    <a:pt x="21447" y="14956"/>
                  </a:cubicBezTo>
                  <a:cubicBezTo>
                    <a:pt x="21447" y="14691"/>
                    <a:pt x="21426" y="14406"/>
                    <a:pt x="21447" y="14143"/>
                  </a:cubicBezTo>
                  <a:cubicBezTo>
                    <a:pt x="21467" y="13902"/>
                    <a:pt x="21583" y="13703"/>
                    <a:pt x="21590" y="13464"/>
                  </a:cubicBezTo>
                  <a:cubicBezTo>
                    <a:pt x="21600" y="13149"/>
                    <a:pt x="21489" y="12938"/>
                    <a:pt x="21308" y="12831"/>
                  </a:cubicBezTo>
                  <a:cubicBezTo>
                    <a:pt x="21164" y="12745"/>
                    <a:pt x="21153" y="12759"/>
                    <a:pt x="21053" y="12601"/>
                  </a:cubicBezTo>
                  <a:cubicBezTo>
                    <a:pt x="20961" y="12454"/>
                    <a:pt x="20994" y="12471"/>
                    <a:pt x="20874" y="12356"/>
                  </a:cubicBezTo>
                  <a:cubicBezTo>
                    <a:pt x="20672" y="12161"/>
                    <a:pt x="20575" y="12032"/>
                    <a:pt x="20464" y="11728"/>
                  </a:cubicBezTo>
                  <a:cubicBezTo>
                    <a:pt x="20398" y="11547"/>
                    <a:pt x="20384" y="11298"/>
                    <a:pt x="20280" y="11146"/>
                  </a:cubicBezTo>
                  <a:cubicBezTo>
                    <a:pt x="20185" y="11008"/>
                    <a:pt x="20056" y="11029"/>
                    <a:pt x="20013" y="10807"/>
                  </a:cubicBezTo>
                  <a:cubicBezTo>
                    <a:pt x="19925" y="10346"/>
                    <a:pt x="20082" y="10105"/>
                    <a:pt x="19727" y="9830"/>
                  </a:cubicBezTo>
                  <a:cubicBezTo>
                    <a:pt x="19534" y="9680"/>
                    <a:pt x="19561" y="9532"/>
                    <a:pt x="19467" y="9292"/>
                  </a:cubicBezTo>
                  <a:cubicBezTo>
                    <a:pt x="19345" y="8982"/>
                    <a:pt x="19024" y="8656"/>
                    <a:pt x="18786" y="8569"/>
                  </a:cubicBezTo>
                  <a:cubicBezTo>
                    <a:pt x="18415" y="8432"/>
                    <a:pt x="18024" y="8578"/>
                    <a:pt x="17644" y="8414"/>
                  </a:cubicBezTo>
                  <a:cubicBezTo>
                    <a:pt x="17216" y="8228"/>
                    <a:pt x="17178" y="7751"/>
                    <a:pt x="16862" y="7382"/>
                  </a:cubicBezTo>
                  <a:cubicBezTo>
                    <a:pt x="16665" y="7151"/>
                    <a:pt x="16387" y="7234"/>
                    <a:pt x="16274" y="6879"/>
                  </a:cubicBezTo>
                  <a:cubicBezTo>
                    <a:pt x="16191" y="6617"/>
                    <a:pt x="16250" y="6458"/>
                    <a:pt x="16064" y="6261"/>
                  </a:cubicBezTo>
                  <a:cubicBezTo>
                    <a:pt x="15888" y="6075"/>
                    <a:pt x="15663" y="6016"/>
                    <a:pt x="15537" y="5757"/>
                  </a:cubicBezTo>
                  <a:cubicBezTo>
                    <a:pt x="15422" y="5522"/>
                    <a:pt x="15449" y="5377"/>
                    <a:pt x="15265" y="5231"/>
                  </a:cubicBezTo>
                  <a:cubicBezTo>
                    <a:pt x="15062" y="5070"/>
                    <a:pt x="14860" y="5032"/>
                    <a:pt x="14630" y="4979"/>
                  </a:cubicBezTo>
                  <a:cubicBezTo>
                    <a:pt x="14307" y="4903"/>
                    <a:pt x="14431" y="4809"/>
                    <a:pt x="14283" y="4529"/>
                  </a:cubicBezTo>
                  <a:cubicBezTo>
                    <a:pt x="14174" y="4324"/>
                    <a:pt x="13939" y="4383"/>
                    <a:pt x="13792" y="4293"/>
                  </a:cubicBezTo>
                  <a:cubicBezTo>
                    <a:pt x="13695" y="4234"/>
                    <a:pt x="13672" y="4126"/>
                    <a:pt x="13542" y="4081"/>
                  </a:cubicBezTo>
                  <a:cubicBezTo>
                    <a:pt x="13437" y="4043"/>
                    <a:pt x="13300" y="4068"/>
                    <a:pt x="13203" y="3984"/>
                  </a:cubicBezTo>
                  <a:cubicBezTo>
                    <a:pt x="13014" y="3820"/>
                    <a:pt x="13049" y="3667"/>
                    <a:pt x="12790" y="3654"/>
                  </a:cubicBezTo>
                  <a:cubicBezTo>
                    <a:pt x="12567" y="3642"/>
                    <a:pt x="12354" y="3710"/>
                    <a:pt x="12133" y="3682"/>
                  </a:cubicBezTo>
                  <a:cubicBezTo>
                    <a:pt x="11919" y="3654"/>
                    <a:pt x="11856" y="3428"/>
                    <a:pt x="11683" y="3373"/>
                  </a:cubicBezTo>
                  <a:cubicBezTo>
                    <a:pt x="11445" y="3297"/>
                    <a:pt x="11418" y="3598"/>
                    <a:pt x="11273" y="3753"/>
                  </a:cubicBezTo>
                  <a:cubicBezTo>
                    <a:pt x="11186" y="3846"/>
                    <a:pt x="11110" y="3793"/>
                    <a:pt x="11028" y="3850"/>
                  </a:cubicBezTo>
                  <a:cubicBezTo>
                    <a:pt x="10939" y="3912"/>
                    <a:pt x="10941" y="3989"/>
                    <a:pt x="10870" y="4102"/>
                  </a:cubicBezTo>
                  <a:cubicBezTo>
                    <a:pt x="10754" y="4287"/>
                    <a:pt x="10508" y="4330"/>
                    <a:pt x="10414" y="4495"/>
                  </a:cubicBezTo>
                  <a:cubicBezTo>
                    <a:pt x="10350" y="4605"/>
                    <a:pt x="10410" y="4855"/>
                    <a:pt x="10349" y="4945"/>
                  </a:cubicBezTo>
                  <a:cubicBezTo>
                    <a:pt x="10273" y="5058"/>
                    <a:pt x="10171" y="4935"/>
                    <a:pt x="10090" y="5005"/>
                  </a:cubicBezTo>
                  <a:cubicBezTo>
                    <a:pt x="9990" y="5093"/>
                    <a:pt x="10067" y="5192"/>
                    <a:pt x="10000" y="5303"/>
                  </a:cubicBezTo>
                  <a:cubicBezTo>
                    <a:pt x="9955" y="5378"/>
                    <a:pt x="9850" y="5323"/>
                    <a:pt x="9799" y="5419"/>
                  </a:cubicBezTo>
                  <a:cubicBezTo>
                    <a:pt x="9701" y="5601"/>
                    <a:pt x="9834" y="5972"/>
                    <a:pt x="9781" y="6178"/>
                  </a:cubicBezTo>
                  <a:cubicBezTo>
                    <a:pt x="9707" y="6465"/>
                    <a:pt x="9489" y="6493"/>
                    <a:pt x="9288" y="6480"/>
                  </a:cubicBezTo>
                  <a:cubicBezTo>
                    <a:pt x="9014" y="6462"/>
                    <a:pt x="8941" y="6402"/>
                    <a:pt x="8781" y="6122"/>
                  </a:cubicBezTo>
                  <a:cubicBezTo>
                    <a:pt x="8658" y="5905"/>
                    <a:pt x="8542" y="5802"/>
                    <a:pt x="8326" y="5785"/>
                  </a:cubicBezTo>
                  <a:cubicBezTo>
                    <a:pt x="8138" y="5771"/>
                    <a:pt x="8004" y="5893"/>
                    <a:pt x="7871" y="5680"/>
                  </a:cubicBezTo>
                  <a:cubicBezTo>
                    <a:pt x="7728" y="5451"/>
                    <a:pt x="7795" y="5338"/>
                    <a:pt x="7528" y="5308"/>
                  </a:cubicBezTo>
                  <a:cubicBezTo>
                    <a:pt x="7370" y="5291"/>
                    <a:pt x="7192" y="5344"/>
                    <a:pt x="7118" y="5113"/>
                  </a:cubicBezTo>
                  <a:cubicBezTo>
                    <a:pt x="7093" y="5035"/>
                    <a:pt x="7097" y="4849"/>
                    <a:pt x="7083" y="4776"/>
                  </a:cubicBezTo>
                  <a:cubicBezTo>
                    <a:pt x="6928" y="3981"/>
                    <a:pt x="7000" y="2955"/>
                    <a:pt x="6980" y="2105"/>
                  </a:cubicBezTo>
                  <a:cubicBezTo>
                    <a:pt x="6965" y="1429"/>
                    <a:pt x="6950" y="753"/>
                    <a:pt x="6934" y="78"/>
                  </a:cubicBezTo>
                  <a:lnTo>
                    <a:pt x="2888" y="141"/>
                  </a:lnTo>
                  <a:lnTo>
                    <a:pt x="2888" y="148"/>
                  </a:lnTo>
                  <a:lnTo>
                    <a:pt x="869" y="36"/>
                  </a:lnTo>
                  <a:cubicBezTo>
                    <a:pt x="553" y="-35"/>
                    <a:pt x="315" y="5"/>
                    <a:pt x="0" y="97"/>
                  </a:cubicBezTo>
                  <a:cubicBezTo>
                    <a:pt x="220" y="364"/>
                    <a:pt x="506" y="534"/>
                    <a:pt x="594" y="989"/>
                  </a:cubicBezTo>
                  <a:cubicBezTo>
                    <a:pt x="679" y="1432"/>
                    <a:pt x="658" y="1827"/>
                    <a:pt x="860" y="2222"/>
                  </a:cubicBezTo>
                  <a:cubicBezTo>
                    <a:pt x="1133" y="2755"/>
                    <a:pt x="1516" y="2588"/>
                    <a:pt x="1920" y="2763"/>
                  </a:cubicBezTo>
                  <a:cubicBezTo>
                    <a:pt x="2118" y="2848"/>
                    <a:pt x="2791" y="3551"/>
                    <a:pt x="2518" y="3886"/>
                  </a:cubicBezTo>
                  <a:cubicBezTo>
                    <a:pt x="2469" y="3946"/>
                    <a:pt x="2335" y="3874"/>
                    <a:pt x="2292" y="3940"/>
                  </a:cubicBezTo>
                  <a:cubicBezTo>
                    <a:pt x="2203" y="4077"/>
                    <a:pt x="2316" y="4096"/>
                    <a:pt x="2345" y="4163"/>
                  </a:cubicBezTo>
                  <a:cubicBezTo>
                    <a:pt x="2445" y="4398"/>
                    <a:pt x="2524" y="4473"/>
                    <a:pt x="2513" y="4769"/>
                  </a:cubicBezTo>
                  <a:cubicBezTo>
                    <a:pt x="2479" y="5678"/>
                    <a:pt x="2046" y="6218"/>
                    <a:pt x="1489" y="6563"/>
                  </a:cubicBezTo>
                  <a:cubicBezTo>
                    <a:pt x="1209" y="6736"/>
                    <a:pt x="1305" y="6951"/>
                    <a:pt x="1229" y="7278"/>
                  </a:cubicBezTo>
                  <a:cubicBezTo>
                    <a:pt x="1227" y="7284"/>
                    <a:pt x="1226" y="7290"/>
                    <a:pt x="1225" y="7296"/>
                  </a:cubicBezTo>
                  <a:cubicBezTo>
                    <a:pt x="1314" y="7324"/>
                    <a:pt x="1391" y="7392"/>
                    <a:pt x="1449" y="7544"/>
                  </a:cubicBezTo>
                  <a:close/>
                  <a:moveTo>
                    <a:pt x="1449" y="754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6" name="AutoShape 249"/>
            <p:cNvSpPr>
              <a:spLocks/>
            </p:cNvSpPr>
            <p:nvPr/>
          </p:nvSpPr>
          <p:spPr bwMode="auto">
            <a:xfrm>
              <a:off x="11764109" y="2089538"/>
              <a:ext cx="327648" cy="485063"/>
            </a:xfrm>
            <a:custGeom>
              <a:avLst/>
              <a:gdLst/>
              <a:ahLst/>
              <a:cxnLst/>
              <a:rect l="0" t="0" r="r" b="b"/>
              <a:pathLst>
                <a:path w="21438" h="21491">
                  <a:moveTo>
                    <a:pt x="10534" y="19168"/>
                  </a:moveTo>
                  <a:cubicBezTo>
                    <a:pt x="10756" y="19476"/>
                    <a:pt x="10957" y="19756"/>
                    <a:pt x="11226" y="20047"/>
                  </a:cubicBezTo>
                  <a:cubicBezTo>
                    <a:pt x="11412" y="20246"/>
                    <a:pt x="11573" y="20479"/>
                    <a:pt x="11841" y="20626"/>
                  </a:cubicBezTo>
                  <a:cubicBezTo>
                    <a:pt x="12149" y="20794"/>
                    <a:pt x="12496" y="20815"/>
                    <a:pt x="12862" y="20889"/>
                  </a:cubicBezTo>
                  <a:cubicBezTo>
                    <a:pt x="13479" y="21015"/>
                    <a:pt x="13614" y="21600"/>
                    <a:pt x="14266" y="21473"/>
                  </a:cubicBezTo>
                  <a:cubicBezTo>
                    <a:pt x="14702" y="21388"/>
                    <a:pt x="14816" y="21211"/>
                    <a:pt x="15319" y="21207"/>
                  </a:cubicBezTo>
                  <a:cubicBezTo>
                    <a:pt x="15709" y="21205"/>
                    <a:pt x="16108" y="21219"/>
                    <a:pt x="16490" y="21182"/>
                  </a:cubicBezTo>
                  <a:cubicBezTo>
                    <a:pt x="17399" y="21091"/>
                    <a:pt x="18149" y="20809"/>
                    <a:pt x="18709" y="20311"/>
                  </a:cubicBezTo>
                  <a:cubicBezTo>
                    <a:pt x="19040" y="20018"/>
                    <a:pt x="19409" y="19723"/>
                    <a:pt x="19723" y="19431"/>
                  </a:cubicBezTo>
                  <a:cubicBezTo>
                    <a:pt x="19970" y="19202"/>
                    <a:pt x="19909" y="18971"/>
                    <a:pt x="20102" y="18723"/>
                  </a:cubicBezTo>
                  <a:cubicBezTo>
                    <a:pt x="20302" y="18468"/>
                    <a:pt x="20737" y="18548"/>
                    <a:pt x="20924" y="18329"/>
                  </a:cubicBezTo>
                  <a:cubicBezTo>
                    <a:pt x="21096" y="18125"/>
                    <a:pt x="20843" y="17867"/>
                    <a:pt x="20708" y="17689"/>
                  </a:cubicBezTo>
                  <a:cubicBezTo>
                    <a:pt x="20503" y="17417"/>
                    <a:pt x="20571" y="17214"/>
                    <a:pt x="20542" y="16901"/>
                  </a:cubicBezTo>
                  <a:cubicBezTo>
                    <a:pt x="20514" y="16605"/>
                    <a:pt x="20178" y="16439"/>
                    <a:pt x="20112" y="16162"/>
                  </a:cubicBezTo>
                  <a:cubicBezTo>
                    <a:pt x="19936" y="15424"/>
                    <a:pt x="21303" y="15889"/>
                    <a:pt x="21430" y="15509"/>
                  </a:cubicBezTo>
                  <a:cubicBezTo>
                    <a:pt x="21542" y="15172"/>
                    <a:pt x="20508" y="14710"/>
                    <a:pt x="20231" y="14512"/>
                  </a:cubicBezTo>
                  <a:cubicBezTo>
                    <a:pt x="19938" y="14303"/>
                    <a:pt x="19824" y="14083"/>
                    <a:pt x="19801" y="13792"/>
                  </a:cubicBezTo>
                  <a:cubicBezTo>
                    <a:pt x="19778" y="13497"/>
                    <a:pt x="19852" y="13326"/>
                    <a:pt x="19411" y="13178"/>
                  </a:cubicBezTo>
                  <a:cubicBezTo>
                    <a:pt x="18724" y="12947"/>
                    <a:pt x="18120" y="13029"/>
                    <a:pt x="17706" y="12492"/>
                  </a:cubicBezTo>
                  <a:cubicBezTo>
                    <a:pt x="17451" y="12161"/>
                    <a:pt x="17486" y="11756"/>
                    <a:pt x="17508" y="11395"/>
                  </a:cubicBezTo>
                  <a:cubicBezTo>
                    <a:pt x="17523" y="11143"/>
                    <a:pt x="17473" y="10622"/>
                    <a:pt x="17716" y="10419"/>
                  </a:cubicBezTo>
                  <a:cubicBezTo>
                    <a:pt x="17896" y="10268"/>
                    <a:pt x="18105" y="10260"/>
                    <a:pt x="18151" y="10041"/>
                  </a:cubicBezTo>
                  <a:cubicBezTo>
                    <a:pt x="18199" y="9810"/>
                    <a:pt x="18097" y="9677"/>
                    <a:pt x="17871" y="9516"/>
                  </a:cubicBezTo>
                  <a:cubicBezTo>
                    <a:pt x="17483" y="9239"/>
                    <a:pt x="16912" y="8945"/>
                    <a:pt x="16363" y="8843"/>
                  </a:cubicBezTo>
                  <a:cubicBezTo>
                    <a:pt x="15445" y="8673"/>
                    <a:pt x="14411" y="8806"/>
                    <a:pt x="13467" y="8689"/>
                  </a:cubicBezTo>
                  <a:cubicBezTo>
                    <a:pt x="12712" y="8595"/>
                    <a:pt x="12056" y="8139"/>
                    <a:pt x="11477" y="7825"/>
                  </a:cubicBezTo>
                  <a:cubicBezTo>
                    <a:pt x="11195" y="7672"/>
                    <a:pt x="10907" y="7511"/>
                    <a:pt x="10669" y="7333"/>
                  </a:cubicBezTo>
                  <a:cubicBezTo>
                    <a:pt x="10461" y="7178"/>
                    <a:pt x="10319" y="6992"/>
                    <a:pt x="10095" y="6850"/>
                  </a:cubicBezTo>
                  <a:cubicBezTo>
                    <a:pt x="9778" y="6648"/>
                    <a:pt x="9253" y="6263"/>
                    <a:pt x="9471" y="5926"/>
                  </a:cubicBezTo>
                  <a:cubicBezTo>
                    <a:pt x="9585" y="5749"/>
                    <a:pt x="9883" y="5705"/>
                    <a:pt x="9973" y="5497"/>
                  </a:cubicBezTo>
                  <a:cubicBezTo>
                    <a:pt x="10053" y="5315"/>
                    <a:pt x="10059" y="5089"/>
                    <a:pt x="9935" y="4921"/>
                  </a:cubicBezTo>
                  <a:cubicBezTo>
                    <a:pt x="9850" y="4806"/>
                    <a:pt x="9598" y="4619"/>
                    <a:pt x="9887" y="4533"/>
                  </a:cubicBezTo>
                  <a:cubicBezTo>
                    <a:pt x="10117" y="4465"/>
                    <a:pt x="10378" y="4620"/>
                    <a:pt x="10606" y="4615"/>
                  </a:cubicBezTo>
                  <a:cubicBezTo>
                    <a:pt x="10602" y="4388"/>
                    <a:pt x="10679" y="4171"/>
                    <a:pt x="10680" y="3942"/>
                  </a:cubicBezTo>
                  <a:cubicBezTo>
                    <a:pt x="10684" y="2628"/>
                    <a:pt x="10680" y="1314"/>
                    <a:pt x="10680" y="0"/>
                  </a:cubicBezTo>
                  <a:lnTo>
                    <a:pt x="6247" y="45"/>
                  </a:lnTo>
                  <a:cubicBezTo>
                    <a:pt x="6257" y="227"/>
                    <a:pt x="6267" y="408"/>
                    <a:pt x="6279" y="590"/>
                  </a:cubicBezTo>
                  <a:cubicBezTo>
                    <a:pt x="6290" y="754"/>
                    <a:pt x="6406" y="1057"/>
                    <a:pt x="6191" y="1183"/>
                  </a:cubicBezTo>
                  <a:cubicBezTo>
                    <a:pt x="5901" y="1353"/>
                    <a:pt x="5524" y="1123"/>
                    <a:pt x="5213" y="1169"/>
                  </a:cubicBezTo>
                  <a:cubicBezTo>
                    <a:pt x="4834" y="1225"/>
                    <a:pt x="4640" y="1518"/>
                    <a:pt x="4222" y="1586"/>
                  </a:cubicBezTo>
                  <a:cubicBezTo>
                    <a:pt x="3294" y="1738"/>
                    <a:pt x="2336" y="1437"/>
                    <a:pt x="1570" y="1946"/>
                  </a:cubicBezTo>
                  <a:cubicBezTo>
                    <a:pt x="1184" y="2203"/>
                    <a:pt x="1258" y="2424"/>
                    <a:pt x="1169" y="2755"/>
                  </a:cubicBezTo>
                  <a:cubicBezTo>
                    <a:pt x="1097" y="3023"/>
                    <a:pt x="893" y="3272"/>
                    <a:pt x="843" y="3529"/>
                  </a:cubicBezTo>
                  <a:cubicBezTo>
                    <a:pt x="777" y="3866"/>
                    <a:pt x="967" y="4008"/>
                    <a:pt x="1221" y="4261"/>
                  </a:cubicBezTo>
                  <a:cubicBezTo>
                    <a:pt x="1501" y="4542"/>
                    <a:pt x="1568" y="4723"/>
                    <a:pt x="1635" y="5070"/>
                  </a:cubicBezTo>
                  <a:cubicBezTo>
                    <a:pt x="1742" y="5621"/>
                    <a:pt x="2187" y="5880"/>
                    <a:pt x="2445" y="6382"/>
                  </a:cubicBezTo>
                  <a:cubicBezTo>
                    <a:pt x="2582" y="6650"/>
                    <a:pt x="2505" y="6957"/>
                    <a:pt x="2614" y="7227"/>
                  </a:cubicBezTo>
                  <a:cubicBezTo>
                    <a:pt x="2697" y="7434"/>
                    <a:pt x="2991" y="7595"/>
                    <a:pt x="3067" y="7799"/>
                  </a:cubicBezTo>
                  <a:cubicBezTo>
                    <a:pt x="3208" y="8177"/>
                    <a:pt x="2872" y="8114"/>
                    <a:pt x="2621" y="8326"/>
                  </a:cubicBezTo>
                  <a:cubicBezTo>
                    <a:pt x="2344" y="8561"/>
                    <a:pt x="2399" y="8772"/>
                    <a:pt x="2103" y="8961"/>
                  </a:cubicBezTo>
                  <a:cubicBezTo>
                    <a:pt x="2006" y="9022"/>
                    <a:pt x="1851" y="9018"/>
                    <a:pt x="1740" y="9101"/>
                  </a:cubicBezTo>
                  <a:cubicBezTo>
                    <a:pt x="1607" y="9201"/>
                    <a:pt x="1670" y="9369"/>
                    <a:pt x="1520" y="9474"/>
                  </a:cubicBezTo>
                  <a:cubicBezTo>
                    <a:pt x="1355" y="9589"/>
                    <a:pt x="1067" y="9568"/>
                    <a:pt x="928" y="9700"/>
                  </a:cubicBezTo>
                  <a:cubicBezTo>
                    <a:pt x="774" y="9846"/>
                    <a:pt x="855" y="10159"/>
                    <a:pt x="793" y="10331"/>
                  </a:cubicBezTo>
                  <a:cubicBezTo>
                    <a:pt x="626" y="10799"/>
                    <a:pt x="104" y="11179"/>
                    <a:pt x="11" y="11664"/>
                  </a:cubicBezTo>
                  <a:cubicBezTo>
                    <a:pt x="-58" y="12024"/>
                    <a:pt x="212" y="12101"/>
                    <a:pt x="587" y="12263"/>
                  </a:cubicBezTo>
                  <a:cubicBezTo>
                    <a:pt x="1069" y="12472"/>
                    <a:pt x="1110" y="12514"/>
                    <a:pt x="1208" y="12897"/>
                  </a:cubicBezTo>
                  <a:cubicBezTo>
                    <a:pt x="1240" y="13023"/>
                    <a:pt x="1244" y="13175"/>
                    <a:pt x="1377" y="13275"/>
                  </a:cubicBezTo>
                  <a:cubicBezTo>
                    <a:pt x="1536" y="13396"/>
                    <a:pt x="1701" y="13333"/>
                    <a:pt x="1845" y="13415"/>
                  </a:cubicBezTo>
                  <a:cubicBezTo>
                    <a:pt x="1993" y="13498"/>
                    <a:pt x="1994" y="13654"/>
                    <a:pt x="2194" y="13710"/>
                  </a:cubicBezTo>
                  <a:cubicBezTo>
                    <a:pt x="2394" y="13765"/>
                    <a:pt x="2647" y="13637"/>
                    <a:pt x="2819" y="13672"/>
                  </a:cubicBezTo>
                  <a:cubicBezTo>
                    <a:pt x="3464" y="13804"/>
                    <a:pt x="3566" y="14680"/>
                    <a:pt x="3792" y="15053"/>
                  </a:cubicBezTo>
                  <a:cubicBezTo>
                    <a:pt x="3930" y="15281"/>
                    <a:pt x="4175" y="15335"/>
                    <a:pt x="4329" y="15537"/>
                  </a:cubicBezTo>
                  <a:cubicBezTo>
                    <a:pt x="4480" y="15735"/>
                    <a:pt x="4308" y="16008"/>
                    <a:pt x="4638" y="16137"/>
                  </a:cubicBezTo>
                  <a:cubicBezTo>
                    <a:pt x="4930" y="16250"/>
                    <a:pt x="5168" y="16032"/>
                    <a:pt x="5472" y="16100"/>
                  </a:cubicBezTo>
                  <a:cubicBezTo>
                    <a:pt x="5684" y="16147"/>
                    <a:pt x="5844" y="16421"/>
                    <a:pt x="5975" y="16534"/>
                  </a:cubicBezTo>
                  <a:cubicBezTo>
                    <a:pt x="6345" y="16854"/>
                    <a:pt x="6869" y="16929"/>
                    <a:pt x="7445" y="17044"/>
                  </a:cubicBezTo>
                  <a:cubicBezTo>
                    <a:pt x="8204" y="17197"/>
                    <a:pt x="7920" y="17335"/>
                    <a:pt x="7473" y="17400"/>
                  </a:cubicBezTo>
                  <a:cubicBezTo>
                    <a:pt x="8274" y="17604"/>
                    <a:pt x="9072" y="17812"/>
                    <a:pt x="9745" y="18202"/>
                  </a:cubicBezTo>
                  <a:cubicBezTo>
                    <a:pt x="10147" y="18434"/>
                    <a:pt x="10307" y="18854"/>
                    <a:pt x="10534" y="19168"/>
                  </a:cubicBezTo>
                  <a:close/>
                  <a:moveTo>
                    <a:pt x="10534" y="19168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7" name="AutoShape 269"/>
            <p:cNvSpPr>
              <a:spLocks/>
            </p:cNvSpPr>
            <p:nvPr/>
          </p:nvSpPr>
          <p:spPr bwMode="auto">
            <a:xfrm>
              <a:off x="11835661" y="1975055"/>
              <a:ext cx="493112" cy="220320"/>
            </a:xfrm>
            <a:custGeom>
              <a:avLst/>
              <a:gdLst/>
              <a:ahLst/>
              <a:cxnLst/>
              <a:rect l="0" t="0" r="r" b="b"/>
              <a:pathLst>
                <a:path w="21598" h="21543">
                  <a:moveTo>
                    <a:pt x="10516" y="21304"/>
                  </a:moveTo>
                  <a:cubicBezTo>
                    <a:pt x="11857" y="21301"/>
                    <a:pt x="13198" y="21298"/>
                    <a:pt x="14540" y="21296"/>
                  </a:cubicBezTo>
                  <a:cubicBezTo>
                    <a:pt x="14749" y="21295"/>
                    <a:pt x="14958" y="21295"/>
                    <a:pt x="15167" y="21294"/>
                  </a:cubicBezTo>
                  <a:cubicBezTo>
                    <a:pt x="15384" y="21294"/>
                    <a:pt x="15791" y="21600"/>
                    <a:pt x="15786" y="20905"/>
                  </a:cubicBezTo>
                  <a:cubicBezTo>
                    <a:pt x="15784" y="20633"/>
                    <a:pt x="15643" y="20255"/>
                    <a:pt x="15681" y="20010"/>
                  </a:cubicBezTo>
                  <a:cubicBezTo>
                    <a:pt x="15763" y="19479"/>
                    <a:pt x="16516" y="19597"/>
                    <a:pt x="16708" y="19584"/>
                  </a:cubicBezTo>
                  <a:cubicBezTo>
                    <a:pt x="16870" y="19573"/>
                    <a:pt x="17024" y="19567"/>
                    <a:pt x="17178" y="19516"/>
                  </a:cubicBezTo>
                  <a:cubicBezTo>
                    <a:pt x="17322" y="19468"/>
                    <a:pt x="17516" y="19400"/>
                    <a:pt x="17666" y="19465"/>
                  </a:cubicBezTo>
                  <a:cubicBezTo>
                    <a:pt x="17717" y="19487"/>
                    <a:pt x="17794" y="19571"/>
                    <a:pt x="17839" y="19631"/>
                  </a:cubicBezTo>
                  <a:cubicBezTo>
                    <a:pt x="17956" y="19788"/>
                    <a:pt x="17899" y="19787"/>
                    <a:pt x="17961" y="19972"/>
                  </a:cubicBezTo>
                  <a:cubicBezTo>
                    <a:pt x="18047" y="20228"/>
                    <a:pt x="18169" y="20434"/>
                    <a:pt x="18171" y="20827"/>
                  </a:cubicBezTo>
                  <a:cubicBezTo>
                    <a:pt x="18174" y="21457"/>
                    <a:pt x="18099" y="21424"/>
                    <a:pt x="18417" y="21468"/>
                  </a:cubicBezTo>
                  <a:cubicBezTo>
                    <a:pt x="19115" y="21566"/>
                    <a:pt x="19824" y="21558"/>
                    <a:pt x="20524" y="21501"/>
                  </a:cubicBezTo>
                  <a:cubicBezTo>
                    <a:pt x="20544" y="20658"/>
                    <a:pt x="20565" y="19771"/>
                    <a:pt x="20631" y="18943"/>
                  </a:cubicBezTo>
                  <a:cubicBezTo>
                    <a:pt x="20724" y="17776"/>
                    <a:pt x="20672" y="16331"/>
                    <a:pt x="20998" y="15331"/>
                  </a:cubicBezTo>
                  <a:cubicBezTo>
                    <a:pt x="21190" y="14740"/>
                    <a:pt x="21444" y="14258"/>
                    <a:pt x="21598" y="13592"/>
                  </a:cubicBezTo>
                  <a:cubicBezTo>
                    <a:pt x="21186" y="13537"/>
                    <a:pt x="20765" y="13580"/>
                    <a:pt x="20352" y="13580"/>
                  </a:cubicBezTo>
                  <a:cubicBezTo>
                    <a:pt x="20117" y="13580"/>
                    <a:pt x="19880" y="13555"/>
                    <a:pt x="19646" y="13580"/>
                  </a:cubicBezTo>
                  <a:cubicBezTo>
                    <a:pt x="19409" y="13606"/>
                    <a:pt x="19310" y="13788"/>
                    <a:pt x="19099" y="13988"/>
                  </a:cubicBezTo>
                  <a:cubicBezTo>
                    <a:pt x="18642" y="14421"/>
                    <a:pt x="18498" y="13580"/>
                    <a:pt x="18420" y="12648"/>
                  </a:cubicBezTo>
                  <a:cubicBezTo>
                    <a:pt x="18274" y="10910"/>
                    <a:pt x="18940" y="9341"/>
                    <a:pt x="18601" y="7634"/>
                  </a:cubicBezTo>
                  <a:cubicBezTo>
                    <a:pt x="18532" y="7283"/>
                    <a:pt x="18345" y="6706"/>
                    <a:pt x="18543" y="6397"/>
                  </a:cubicBezTo>
                  <a:cubicBezTo>
                    <a:pt x="18709" y="6139"/>
                    <a:pt x="18985" y="6423"/>
                    <a:pt x="19177" y="6133"/>
                  </a:cubicBezTo>
                  <a:cubicBezTo>
                    <a:pt x="19582" y="5520"/>
                    <a:pt x="19359" y="4144"/>
                    <a:pt x="19092" y="3452"/>
                  </a:cubicBezTo>
                  <a:cubicBezTo>
                    <a:pt x="18792" y="2673"/>
                    <a:pt x="18149" y="2896"/>
                    <a:pt x="17911" y="1998"/>
                  </a:cubicBezTo>
                  <a:cubicBezTo>
                    <a:pt x="17783" y="1518"/>
                    <a:pt x="17977" y="739"/>
                    <a:pt x="17788" y="334"/>
                  </a:cubicBezTo>
                  <a:cubicBezTo>
                    <a:pt x="17692" y="125"/>
                    <a:pt x="17419" y="169"/>
                    <a:pt x="17293" y="118"/>
                  </a:cubicBezTo>
                  <a:cubicBezTo>
                    <a:pt x="17216" y="87"/>
                    <a:pt x="17147" y="49"/>
                    <a:pt x="17081" y="0"/>
                  </a:cubicBezTo>
                  <a:cubicBezTo>
                    <a:pt x="16867" y="313"/>
                    <a:pt x="16385" y="175"/>
                    <a:pt x="16158" y="175"/>
                  </a:cubicBezTo>
                  <a:cubicBezTo>
                    <a:pt x="15702" y="175"/>
                    <a:pt x="15245" y="175"/>
                    <a:pt x="14789" y="175"/>
                  </a:cubicBezTo>
                  <a:cubicBezTo>
                    <a:pt x="12786" y="175"/>
                    <a:pt x="10783" y="175"/>
                    <a:pt x="8779" y="175"/>
                  </a:cubicBezTo>
                  <a:cubicBezTo>
                    <a:pt x="6659" y="175"/>
                    <a:pt x="4539" y="175"/>
                    <a:pt x="2419" y="175"/>
                  </a:cubicBezTo>
                  <a:cubicBezTo>
                    <a:pt x="1613" y="175"/>
                    <a:pt x="807" y="175"/>
                    <a:pt x="2" y="175"/>
                  </a:cubicBezTo>
                  <a:cubicBezTo>
                    <a:pt x="-1" y="472"/>
                    <a:pt x="-2" y="767"/>
                    <a:pt x="12" y="1049"/>
                  </a:cubicBezTo>
                  <a:cubicBezTo>
                    <a:pt x="24" y="1286"/>
                    <a:pt x="34" y="1783"/>
                    <a:pt x="91" y="1984"/>
                  </a:cubicBezTo>
                  <a:cubicBezTo>
                    <a:pt x="180" y="2297"/>
                    <a:pt x="315" y="2167"/>
                    <a:pt x="405" y="2366"/>
                  </a:cubicBezTo>
                  <a:cubicBezTo>
                    <a:pt x="625" y="2848"/>
                    <a:pt x="438" y="3397"/>
                    <a:pt x="586" y="3922"/>
                  </a:cubicBezTo>
                  <a:cubicBezTo>
                    <a:pt x="677" y="4247"/>
                    <a:pt x="831" y="4162"/>
                    <a:pt x="917" y="4467"/>
                  </a:cubicBezTo>
                  <a:cubicBezTo>
                    <a:pt x="999" y="4763"/>
                    <a:pt x="960" y="5218"/>
                    <a:pt x="960" y="5557"/>
                  </a:cubicBezTo>
                  <a:cubicBezTo>
                    <a:pt x="985" y="6950"/>
                    <a:pt x="1011" y="8344"/>
                    <a:pt x="1036" y="9738"/>
                  </a:cubicBezTo>
                  <a:cubicBezTo>
                    <a:pt x="1045" y="10236"/>
                    <a:pt x="1054" y="10734"/>
                    <a:pt x="1063" y="11232"/>
                  </a:cubicBezTo>
                  <a:lnTo>
                    <a:pt x="4032" y="11132"/>
                  </a:lnTo>
                  <a:cubicBezTo>
                    <a:pt x="4032" y="14032"/>
                    <a:pt x="4034" y="16933"/>
                    <a:pt x="4032" y="19833"/>
                  </a:cubicBezTo>
                  <a:cubicBezTo>
                    <a:pt x="4031" y="20337"/>
                    <a:pt x="3980" y="20817"/>
                    <a:pt x="3982" y="21317"/>
                  </a:cubicBezTo>
                  <a:cubicBezTo>
                    <a:pt x="4680" y="21316"/>
                    <a:pt x="5378" y="21314"/>
                    <a:pt x="6076" y="21313"/>
                  </a:cubicBezTo>
                  <a:cubicBezTo>
                    <a:pt x="7556" y="21310"/>
                    <a:pt x="9036" y="21307"/>
                    <a:pt x="10516" y="21304"/>
                  </a:cubicBezTo>
                  <a:close/>
                  <a:moveTo>
                    <a:pt x="10516" y="2130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" name="AutoShape 289"/>
            <p:cNvSpPr>
              <a:spLocks/>
            </p:cNvSpPr>
            <p:nvPr/>
          </p:nvSpPr>
          <p:spPr bwMode="auto">
            <a:xfrm>
              <a:off x="12224426" y="1779479"/>
              <a:ext cx="443026" cy="460914"/>
            </a:xfrm>
            <a:custGeom>
              <a:avLst/>
              <a:gdLst/>
              <a:ahLst/>
              <a:cxnLst/>
              <a:rect l="0" t="0" r="r" b="b"/>
              <a:pathLst>
                <a:path w="21557" h="21568">
                  <a:moveTo>
                    <a:pt x="3744" y="20555"/>
                  </a:moveTo>
                  <a:cubicBezTo>
                    <a:pt x="3692" y="20752"/>
                    <a:pt x="3505" y="21048"/>
                    <a:pt x="3541" y="21252"/>
                  </a:cubicBezTo>
                  <a:cubicBezTo>
                    <a:pt x="3588" y="21517"/>
                    <a:pt x="3801" y="21476"/>
                    <a:pt x="4033" y="21510"/>
                  </a:cubicBezTo>
                  <a:cubicBezTo>
                    <a:pt x="4652" y="21600"/>
                    <a:pt x="5298" y="21559"/>
                    <a:pt x="5927" y="21559"/>
                  </a:cubicBezTo>
                  <a:cubicBezTo>
                    <a:pt x="6535" y="21559"/>
                    <a:pt x="7134" y="21579"/>
                    <a:pt x="7718" y="21470"/>
                  </a:cubicBezTo>
                  <a:cubicBezTo>
                    <a:pt x="8278" y="21366"/>
                    <a:pt x="8882" y="21311"/>
                    <a:pt x="9465" y="21286"/>
                  </a:cubicBezTo>
                  <a:cubicBezTo>
                    <a:pt x="9778" y="21273"/>
                    <a:pt x="10117" y="21215"/>
                    <a:pt x="10430" y="21257"/>
                  </a:cubicBezTo>
                  <a:cubicBezTo>
                    <a:pt x="10785" y="21305"/>
                    <a:pt x="11072" y="21509"/>
                    <a:pt x="11432" y="21531"/>
                  </a:cubicBezTo>
                  <a:cubicBezTo>
                    <a:pt x="11798" y="21554"/>
                    <a:pt x="11976" y="21551"/>
                    <a:pt x="12244" y="21328"/>
                  </a:cubicBezTo>
                  <a:cubicBezTo>
                    <a:pt x="12489" y="21124"/>
                    <a:pt x="12661" y="20883"/>
                    <a:pt x="12976" y="20806"/>
                  </a:cubicBezTo>
                  <a:cubicBezTo>
                    <a:pt x="13636" y="20644"/>
                    <a:pt x="14329" y="20869"/>
                    <a:pt x="14776" y="20255"/>
                  </a:cubicBezTo>
                  <a:cubicBezTo>
                    <a:pt x="15080" y="19837"/>
                    <a:pt x="15200" y="19283"/>
                    <a:pt x="15414" y="18819"/>
                  </a:cubicBezTo>
                  <a:cubicBezTo>
                    <a:pt x="15652" y="18305"/>
                    <a:pt x="15880" y="17785"/>
                    <a:pt x="16103" y="17263"/>
                  </a:cubicBezTo>
                  <a:cubicBezTo>
                    <a:pt x="16231" y="16965"/>
                    <a:pt x="16359" y="16353"/>
                    <a:pt x="16590" y="16122"/>
                  </a:cubicBezTo>
                  <a:cubicBezTo>
                    <a:pt x="16757" y="15955"/>
                    <a:pt x="16953" y="16288"/>
                    <a:pt x="17133" y="16323"/>
                  </a:cubicBezTo>
                  <a:cubicBezTo>
                    <a:pt x="17354" y="16366"/>
                    <a:pt x="17776" y="16288"/>
                    <a:pt x="17991" y="16226"/>
                  </a:cubicBezTo>
                  <a:cubicBezTo>
                    <a:pt x="18288" y="16140"/>
                    <a:pt x="18605" y="15942"/>
                    <a:pt x="18913" y="15986"/>
                  </a:cubicBezTo>
                  <a:cubicBezTo>
                    <a:pt x="18963" y="16294"/>
                    <a:pt x="19757" y="16127"/>
                    <a:pt x="19847" y="15898"/>
                  </a:cubicBezTo>
                  <a:cubicBezTo>
                    <a:pt x="20012" y="15479"/>
                    <a:pt x="19630" y="15058"/>
                    <a:pt x="20319" y="15034"/>
                  </a:cubicBezTo>
                  <a:cubicBezTo>
                    <a:pt x="20462" y="15029"/>
                    <a:pt x="20805" y="15129"/>
                    <a:pt x="20921" y="15057"/>
                  </a:cubicBezTo>
                  <a:cubicBezTo>
                    <a:pt x="21099" y="14946"/>
                    <a:pt x="20926" y="14667"/>
                    <a:pt x="21036" y="14531"/>
                  </a:cubicBezTo>
                  <a:cubicBezTo>
                    <a:pt x="21156" y="14381"/>
                    <a:pt x="21359" y="14491"/>
                    <a:pt x="21470" y="14359"/>
                  </a:cubicBezTo>
                  <a:cubicBezTo>
                    <a:pt x="21521" y="14299"/>
                    <a:pt x="21546" y="14198"/>
                    <a:pt x="21557" y="14085"/>
                  </a:cubicBezTo>
                  <a:cubicBezTo>
                    <a:pt x="21107" y="14172"/>
                    <a:pt x="21224" y="13843"/>
                    <a:pt x="20967" y="13629"/>
                  </a:cubicBezTo>
                  <a:cubicBezTo>
                    <a:pt x="20739" y="13438"/>
                    <a:pt x="20368" y="13590"/>
                    <a:pt x="20223" y="13342"/>
                  </a:cubicBezTo>
                  <a:cubicBezTo>
                    <a:pt x="20151" y="13219"/>
                    <a:pt x="20290" y="12983"/>
                    <a:pt x="20226" y="12857"/>
                  </a:cubicBezTo>
                  <a:cubicBezTo>
                    <a:pt x="20157" y="12722"/>
                    <a:pt x="19999" y="12712"/>
                    <a:pt x="19876" y="12636"/>
                  </a:cubicBezTo>
                  <a:cubicBezTo>
                    <a:pt x="19742" y="12553"/>
                    <a:pt x="19610" y="12482"/>
                    <a:pt x="19488" y="12377"/>
                  </a:cubicBezTo>
                  <a:cubicBezTo>
                    <a:pt x="19423" y="12322"/>
                    <a:pt x="19408" y="12208"/>
                    <a:pt x="19336" y="12160"/>
                  </a:cubicBezTo>
                  <a:cubicBezTo>
                    <a:pt x="19280" y="12122"/>
                    <a:pt x="19128" y="12144"/>
                    <a:pt x="19100" y="12117"/>
                  </a:cubicBezTo>
                  <a:cubicBezTo>
                    <a:pt x="18988" y="12013"/>
                    <a:pt x="18988" y="11829"/>
                    <a:pt x="18903" y="11743"/>
                  </a:cubicBezTo>
                  <a:cubicBezTo>
                    <a:pt x="18791" y="11629"/>
                    <a:pt x="18599" y="11688"/>
                    <a:pt x="18482" y="11568"/>
                  </a:cubicBezTo>
                  <a:cubicBezTo>
                    <a:pt x="18288" y="11368"/>
                    <a:pt x="18411" y="10988"/>
                    <a:pt x="18203" y="10749"/>
                  </a:cubicBezTo>
                  <a:cubicBezTo>
                    <a:pt x="17988" y="10503"/>
                    <a:pt x="17580" y="10421"/>
                    <a:pt x="17323" y="10247"/>
                  </a:cubicBezTo>
                  <a:cubicBezTo>
                    <a:pt x="16979" y="10013"/>
                    <a:pt x="16875" y="9816"/>
                    <a:pt x="16674" y="9504"/>
                  </a:cubicBezTo>
                  <a:cubicBezTo>
                    <a:pt x="16470" y="9185"/>
                    <a:pt x="16185" y="9242"/>
                    <a:pt x="15920" y="8993"/>
                  </a:cubicBezTo>
                  <a:cubicBezTo>
                    <a:pt x="15812" y="8891"/>
                    <a:pt x="15709" y="8732"/>
                    <a:pt x="15611" y="8630"/>
                  </a:cubicBezTo>
                  <a:cubicBezTo>
                    <a:pt x="15522" y="8536"/>
                    <a:pt x="15419" y="8489"/>
                    <a:pt x="15339" y="8368"/>
                  </a:cubicBezTo>
                  <a:cubicBezTo>
                    <a:pt x="15079" y="7979"/>
                    <a:pt x="15098" y="7757"/>
                    <a:pt x="14662" y="7542"/>
                  </a:cubicBezTo>
                  <a:cubicBezTo>
                    <a:pt x="14442" y="7434"/>
                    <a:pt x="14463" y="7501"/>
                    <a:pt x="14296" y="7312"/>
                  </a:cubicBezTo>
                  <a:cubicBezTo>
                    <a:pt x="14138" y="7131"/>
                    <a:pt x="13949" y="6922"/>
                    <a:pt x="13918" y="6686"/>
                  </a:cubicBezTo>
                  <a:cubicBezTo>
                    <a:pt x="13864" y="6287"/>
                    <a:pt x="14206" y="6266"/>
                    <a:pt x="14267" y="5944"/>
                  </a:cubicBezTo>
                  <a:cubicBezTo>
                    <a:pt x="14316" y="5688"/>
                    <a:pt x="14080" y="5328"/>
                    <a:pt x="14043" y="5080"/>
                  </a:cubicBezTo>
                  <a:cubicBezTo>
                    <a:pt x="13991" y="4730"/>
                    <a:pt x="14080" y="4368"/>
                    <a:pt x="13968" y="4038"/>
                  </a:cubicBezTo>
                  <a:cubicBezTo>
                    <a:pt x="13843" y="3672"/>
                    <a:pt x="13673" y="3465"/>
                    <a:pt x="14150" y="3228"/>
                  </a:cubicBezTo>
                  <a:cubicBezTo>
                    <a:pt x="14305" y="3151"/>
                    <a:pt x="14487" y="3218"/>
                    <a:pt x="14607" y="3036"/>
                  </a:cubicBezTo>
                  <a:cubicBezTo>
                    <a:pt x="14691" y="2908"/>
                    <a:pt x="14607" y="2729"/>
                    <a:pt x="14659" y="2597"/>
                  </a:cubicBezTo>
                  <a:cubicBezTo>
                    <a:pt x="14741" y="2392"/>
                    <a:pt x="14946" y="2432"/>
                    <a:pt x="14886" y="2150"/>
                  </a:cubicBezTo>
                  <a:cubicBezTo>
                    <a:pt x="14863" y="2040"/>
                    <a:pt x="14672" y="1862"/>
                    <a:pt x="14586" y="1777"/>
                  </a:cubicBezTo>
                  <a:cubicBezTo>
                    <a:pt x="14388" y="1584"/>
                    <a:pt x="14136" y="1420"/>
                    <a:pt x="14042" y="1148"/>
                  </a:cubicBezTo>
                  <a:cubicBezTo>
                    <a:pt x="13943" y="860"/>
                    <a:pt x="14076" y="515"/>
                    <a:pt x="13929" y="247"/>
                  </a:cubicBezTo>
                  <a:cubicBezTo>
                    <a:pt x="13846" y="95"/>
                    <a:pt x="13738" y="28"/>
                    <a:pt x="13611" y="0"/>
                  </a:cubicBezTo>
                  <a:cubicBezTo>
                    <a:pt x="13565" y="133"/>
                    <a:pt x="13525" y="215"/>
                    <a:pt x="13487" y="366"/>
                  </a:cubicBezTo>
                  <a:cubicBezTo>
                    <a:pt x="13425" y="614"/>
                    <a:pt x="13328" y="724"/>
                    <a:pt x="13128" y="897"/>
                  </a:cubicBezTo>
                  <a:cubicBezTo>
                    <a:pt x="12712" y="1256"/>
                    <a:pt x="12168" y="1410"/>
                    <a:pt x="11632" y="1518"/>
                  </a:cubicBezTo>
                  <a:cubicBezTo>
                    <a:pt x="11389" y="1566"/>
                    <a:pt x="11126" y="1634"/>
                    <a:pt x="10881" y="1659"/>
                  </a:cubicBezTo>
                  <a:cubicBezTo>
                    <a:pt x="10613" y="1687"/>
                    <a:pt x="10338" y="1620"/>
                    <a:pt x="10074" y="1710"/>
                  </a:cubicBezTo>
                  <a:cubicBezTo>
                    <a:pt x="10026" y="2029"/>
                    <a:pt x="10349" y="2337"/>
                    <a:pt x="10243" y="2625"/>
                  </a:cubicBezTo>
                  <a:cubicBezTo>
                    <a:pt x="10164" y="2840"/>
                    <a:pt x="9807" y="2967"/>
                    <a:pt x="9656" y="3183"/>
                  </a:cubicBezTo>
                  <a:cubicBezTo>
                    <a:pt x="9402" y="3546"/>
                    <a:pt x="9450" y="4366"/>
                    <a:pt x="8973" y="4557"/>
                  </a:cubicBezTo>
                  <a:cubicBezTo>
                    <a:pt x="8494" y="4749"/>
                    <a:pt x="7990" y="4208"/>
                    <a:pt x="7653" y="4627"/>
                  </a:cubicBezTo>
                  <a:cubicBezTo>
                    <a:pt x="7311" y="5054"/>
                    <a:pt x="7176" y="5600"/>
                    <a:pt x="6914" y="6083"/>
                  </a:cubicBezTo>
                  <a:cubicBezTo>
                    <a:pt x="6797" y="6299"/>
                    <a:pt x="6692" y="6470"/>
                    <a:pt x="6506" y="6640"/>
                  </a:cubicBezTo>
                  <a:cubicBezTo>
                    <a:pt x="6058" y="7050"/>
                    <a:pt x="5504" y="6975"/>
                    <a:pt x="4941" y="6975"/>
                  </a:cubicBezTo>
                  <a:cubicBezTo>
                    <a:pt x="4305" y="6975"/>
                    <a:pt x="3668" y="6975"/>
                    <a:pt x="3032" y="6975"/>
                  </a:cubicBezTo>
                  <a:cubicBezTo>
                    <a:pt x="2157" y="6975"/>
                    <a:pt x="1283" y="6975"/>
                    <a:pt x="408" y="6975"/>
                  </a:cubicBezTo>
                  <a:cubicBezTo>
                    <a:pt x="358" y="6964"/>
                    <a:pt x="287" y="6975"/>
                    <a:pt x="238" y="6979"/>
                  </a:cubicBezTo>
                  <a:cubicBezTo>
                    <a:pt x="206" y="7219"/>
                    <a:pt x="417" y="7406"/>
                    <a:pt x="408" y="7644"/>
                  </a:cubicBezTo>
                  <a:cubicBezTo>
                    <a:pt x="397" y="7938"/>
                    <a:pt x="108" y="7997"/>
                    <a:pt x="30" y="8257"/>
                  </a:cubicBezTo>
                  <a:cubicBezTo>
                    <a:pt x="-43" y="8502"/>
                    <a:pt x="125" y="8706"/>
                    <a:pt x="118" y="8927"/>
                  </a:cubicBezTo>
                  <a:cubicBezTo>
                    <a:pt x="115" y="9016"/>
                    <a:pt x="70" y="9078"/>
                    <a:pt x="0" y="9122"/>
                  </a:cubicBezTo>
                  <a:cubicBezTo>
                    <a:pt x="73" y="9146"/>
                    <a:pt x="150" y="9164"/>
                    <a:pt x="235" y="9179"/>
                  </a:cubicBezTo>
                  <a:cubicBezTo>
                    <a:pt x="376" y="9203"/>
                    <a:pt x="679" y="9182"/>
                    <a:pt x="787" y="9282"/>
                  </a:cubicBezTo>
                  <a:cubicBezTo>
                    <a:pt x="996" y="9476"/>
                    <a:pt x="781" y="9848"/>
                    <a:pt x="922" y="10078"/>
                  </a:cubicBezTo>
                  <a:cubicBezTo>
                    <a:pt x="1187" y="10508"/>
                    <a:pt x="1902" y="10401"/>
                    <a:pt x="2236" y="10774"/>
                  </a:cubicBezTo>
                  <a:cubicBezTo>
                    <a:pt x="2532" y="11105"/>
                    <a:pt x="2781" y="11763"/>
                    <a:pt x="2330" y="12057"/>
                  </a:cubicBezTo>
                  <a:cubicBezTo>
                    <a:pt x="2117" y="12195"/>
                    <a:pt x="1810" y="12059"/>
                    <a:pt x="1626" y="12183"/>
                  </a:cubicBezTo>
                  <a:cubicBezTo>
                    <a:pt x="1405" y="12331"/>
                    <a:pt x="1613" y="12607"/>
                    <a:pt x="1690" y="12775"/>
                  </a:cubicBezTo>
                  <a:cubicBezTo>
                    <a:pt x="2067" y="13591"/>
                    <a:pt x="1326" y="14342"/>
                    <a:pt x="1488" y="15173"/>
                  </a:cubicBezTo>
                  <a:cubicBezTo>
                    <a:pt x="1575" y="15620"/>
                    <a:pt x="1735" y="16022"/>
                    <a:pt x="2243" y="15815"/>
                  </a:cubicBezTo>
                  <a:cubicBezTo>
                    <a:pt x="2478" y="15719"/>
                    <a:pt x="2588" y="15632"/>
                    <a:pt x="2852" y="15620"/>
                  </a:cubicBezTo>
                  <a:cubicBezTo>
                    <a:pt x="3112" y="15607"/>
                    <a:pt x="3375" y="15620"/>
                    <a:pt x="3636" y="15620"/>
                  </a:cubicBezTo>
                  <a:cubicBezTo>
                    <a:pt x="4095" y="15620"/>
                    <a:pt x="4563" y="15599"/>
                    <a:pt x="5021" y="15625"/>
                  </a:cubicBezTo>
                  <a:cubicBezTo>
                    <a:pt x="4850" y="15944"/>
                    <a:pt x="4568" y="16174"/>
                    <a:pt x="4354" y="16457"/>
                  </a:cubicBezTo>
                  <a:cubicBezTo>
                    <a:pt x="3991" y="16935"/>
                    <a:pt x="4050" y="17627"/>
                    <a:pt x="3946" y="18185"/>
                  </a:cubicBezTo>
                  <a:cubicBezTo>
                    <a:pt x="3872" y="18581"/>
                    <a:pt x="3849" y="19006"/>
                    <a:pt x="3828" y="19409"/>
                  </a:cubicBezTo>
                  <a:cubicBezTo>
                    <a:pt x="3793" y="19410"/>
                    <a:pt x="3758" y="19410"/>
                    <a:pt x="3723" y="19412"/>
                  </a:cubicBezTo>
                  <a:cubicBezTo>
                    <a:pt x="3831" y="19775"/>
                    <a:pt x="3799" y="20343"/>
                    <a:pt x="3744" y="20555"/>
                  </a:cubicBezTo>
                  <a:close/>
                  <a:moveTo>
                    <a:pt x="3744" y="2055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9" name="AutoShape 307"/>
            <p:cNvSpPr>
              <a:spLocks/>
            </p:cNvSpPr>
            <p:nvPr/>
          </p:nvSpPr>
          <p:spPr bwMode="auto">
            <a:xfrm>
              <a:off x="11907213" y="2173015"/>
              <a:ext cx="429908" cy="265637"/>
            </a:xfrm>
            <a:custGeom>
              <a:avLst/>
              <a:gdLst/>
              <a:ahLst/>
              <a:cxnLst/>
              <a:rect l="0" t="0" r="r" b="b"/>
              <a:pathLst>
                <a:path w="21407" h="21330">
                  <a:moveTo>
                    <a:pt x="9772" y="21302"/>
                  </a:moveTo>
                  <a:cubicBezTo>
                    <a:pt x="11664" y="21297"/>
                    <a:pt x="13556" y="21291"/>
                    <a:pt x="15448" y="21285"/>
                  </a:cubicBezTo>
                  <a:cubicBezTo>
                    <a:pt x="16466" y="21282"/>
                    <a:pt x="17484" y="21279"/>
                    <a:pt x="18502" y="21276"/>
                  </a:cubicBezTo>
                  <a:cubicBezTo>
                    <a:pt x="18913" y="21275"/>
                    <a:pt x="20618" y="21568"/>
                    <a:pt x="20691" y="20792"/>
                  </a:cubicBezTo>
                  <a:cubicBezTo>
                    <a:pt x="20727" y="20410"/>
                    <a:pt x="20585" y="19969"/>
                    <a:pt x="20661" y="19596"/>
                  </a:cubicBezTo>
                  <a:cubicBezTo>
                    <a:pt x="20764" y="19090"/>
                    <a:pt x="21020" y="19321"/>
                    <a:pt x="21227" y="19072"/>
                  </a:cubicBezTo>
                  <a:cubicBezTo>
                    <a:pt x="21474" y="18773"/>
                    <a:pt x="21431" y="18176"/>
                    <a:pt x="21313" y="17812"/>
                  </a:cubicBezTo>
                  <a:cubicBezTo>
                    <a:pt x="21177" y="17389"/>
                    <a:pt x="21009" y="17155"/>
                    <a:pt x="20958" y="16675"/>
                  </a:cubicBezTo>
                  <a:cubicBezTo>
                    <a:pt x="20899" y="16119"/>
                    <a:pt x="20967" y="15706"/>
                    <a:pt x="20572" y="15527"/>
                  </a:cubicBezTo>
                  <a:cubicBezTo>
                    <a:pt x="20329" y="15416"/>
                    <a:pt x="20105" y="15695"/>
                    <a:pt x="19890" y="15480"/>
                  </a:cubicBezTo>
                  <a:cubicBezTo>
                    <a:pt x="19661" y="15252"/>
                    <a:pt x="19651" y="14805"/>
                    <a:pt x="19616" y="14428"/>
                  </a:cubicBezTo>
                  <a:cubicBezTo>
                    <a:pt x="19594" y="14185"/>
                    <a:pt x="19609" y="13809"/>
                    <a:pt x="19557" y="13577"/>
                  </a:cubicBezTo>
                  <a:cubicBezTo>
                    <a:pt x="19461" y="13150"/>
                    <a:pt x="19301" y="13221"/>
                    <a:pt x="19059" y="13135"/>
                  </a:cubicBezTo>
                  <a:cubicBezTo>
                    <a:pt x="18539" y="12950"/>
                    <a:pt x="18577" y="12555"/>
                    <a:pt x="18814" y="11938"/>
                  </a:cubicBezTo>
                  <a:cubicBezTo>
                    <a:pt x="18908" y="11696"/>
                    <a:pt x="18990" y="11433"/>
                    <a:pt x="18942" y="11126"/>
                  </a:cubicBezTo>
                  <a:cubicBezTo>
                    <a:pt x="18894" y="10821"/>
                    <a:pt x="18691" y="10730"/>
                    <a:pt x="18637" y="10468"/>
                  </a:cubicBezTo>
                  <a:cubicBezTo>
                    <a:pt x="18576" y="10177"/>
                    <a:pt x="18731" y="9838"/>
                    <a:pt x="18717" y="9524"/>
                  </a:cubicBezTo>
                  <a:cubicBezTo>
                    <a:pt x="18700" y="9119"/>
                    <a:pt x="18526" y="8784"/>
                    <a:pt x="18464" y="8400"/>
                  </a:cubicBezTo>
                  <a:cubicBezTo>
                    <a:pt x="18384" y="7901"/>
                    <a:pt x="18452" y="7428"/>
                    <a:pt x="18562" y="6962"/>
                  </a:cubicBezTo>
                  <a:cubicBezTo>
                    <a:pt x="18741" y="6208"/>
                    <a:pt x="19021" y="5418"/>
                    <a:pt x="19422" y="4907"/>
                  </a:cubicBezTo>
                  <a:cubicBezTo>
                    <a:pt x="19420" y="4891"/>
                    <a:pt x="19417" y="4875"/>
                    <a:pt x="19415" y="4857"/>
                  </a:cubicBezTo>
                  <a:cubicBezTo>
                    <a:pt x="19378" y="4506"/>
                    <a:pt x="19570" y="3999"/>
                    <a:pt x="19622" y="3660"/>
                  </a:cubicBezTo>
                  <a:cubicBezTo>
                    <a:pt x="19679" y="3296"/>
                    <a:pt x="19711" y="2322"/>
                    <a:pt x="19601" y="1698"/>
                  </a:cubicBezTo>
                  <a:cubicBezTo>
                    <a:pt x="18839" y="1739"/>
                    <a:pt x="18071" y="1743"/>
                    <a:pt x="17313" y="1667"/>
                  </a:cubicBezTo>
                  <a:cubicBezTo>
                    <a:pt x="16951" y="1630"/>
                    <a:pt x="17036" y="1657"/>
                    <a:pt x="17032" y="1140"/>
                  </a:cubicBezTo>
                  <a:cubicBezTo>
                    <a:pt x="17030" y="817"/>
                    <a:pt x="16892" y="648"/>
                    <a:pt x="16794" y="438"/>
                  </a:cubicBezTo>
                  <a:cubicBezTo>
                    <a:pt x="16723" y="286"/>
                    <a:pt x="16788" y="287"/>
                    <a:pt x="16655" y="158"/>
                  </a:cubicBezTo>
                  <a:cubicBezTo>
                    <a:pt x="16604" y="109"/>
                    <a:pt x="16517" y="40"/>
                    <a:pt x="16459" y="22"/>
                  </a:cubicBezTo>
                  <a:cubicBezTo>
                    <a:pt x="16288" y="-32"/>
                    <a:pt x="16068" y="24"/>
                    <a:pt x="15904" y="64"/>
                  </a:cubicBezTo>
                  <a:cubicBezTo>
                    <a:pt x="15729" y="105"/>
                    <a:pt x="15554" y="110"/>
                    <a:pt x="15370" y="119"/>
                  </a:cubicBezTo>
                  <a:cubicBezTo>
                    <a:pt x="15152" y="130"/>
                    <a:pt x="14295" y="33"/>
                    <a:pt x="14202" y="469"/>
                  </a:cubicBezTo>
                  <a:cubicBezTo>
                    <a:pt x="14159" y="671"/>
                    <a:pt x="14320" y="981"/>
                    <a:pt x="14322" y="1204"/>
                  </a:cubicBezTo>
                  <a:cubicBezTo>
                    <a:pt x="14327" y="1775"/>
                    <a:pt x="13865" y="1523"/>
                    <a:pt x="13618" y="1524"/>
                  </a:cubicBezTo>
                  <a:cubicBezTo>
                    <a:pt x="13380" y="1524"/>
                    <a:pt x="13143" y="1524"/>
                    <a:pt x="12905" y="1525"/>
                  </a:cubicBezTo>
                  <a:cubicBezTo>
                    <a:pt x="11380" y="1527"/>
                    <a:pt x="9856" y="1529"/>
                    <a:pt x="8331" y="1531"/>
                  </a:cubicBezTo>
                  <a:cubicBezTo>
                    <a:pt x="6649" y="1534"/>
                    <a:pt x="4966" y="1536"/>
                    <a:pt x="3284" y="1539"/>
                  </a:cubicBezTo>
                  <a:cubicBezTo>
                    <a:pt x="2491" y="1540"/>
                    <a:pt x="1697" y="1541"/>
                    <a:pt x="904" y="1542"/>
                  </a:cubicBezTo>
                  <a:cubicBezTo>
                    <a:pt x="730" y="1551"/>
                    <a:pt x="532" y="1271"/>
                    <a:pt x="357" y="1395"/>
                  </a:cubicBezTo>
                  <a:cubicBezTo>
                    <a:pt x="137" y="1550"/>
                    <a:pt x="328" y="1889"/>
                    <a:pt x="393" y="2097"/>
                  </a:cubicBezTo>
                  <a:cubicBezTo>
                    <a:pt x="487" y="2401"/>
                    <a:pt x="482" y="2811"/>
                    <a:pt x="422" y="3141"/>
                  </a:cubicBezTo>
                  <a:cubicBezTo>
                    <a:pt x="353" y="3517"/>
                    <a:pt x="126" y="3597"/>
                    <a:pt x="40" y="3917"/>
                  </a:cubicBezTo>
                  <a:cubicBezTo>
                    <a:pt x="-126" y="4529"/>
                    <a:pt x="273" y="5227"/>
                    <a:pt x="515" y="5592"/>
                  </a:cubicBezTo>
                  <a:cubicBezTo>
                    <a:pt x="685" y="5849"/>
                    <a:pt x="793" y="6187"/>
                    <a:pt x="951" y="6468"/>
                  </a:cubicBezTo>
                  <a:cubicBezTo>
                    <a:pt x="1133" y="6790"/>
                    <a:pt x="1352" y="7082"/>
                    <a:pt x="1566" y="7360"/>
                  </a:cubicBezTo>
                  <a:cubicBezTo>
                    <a:pt x="2007" y="7928"/>
                    <a:pt x="2507" y="8754"/>
                    <a:pt x="3081" y="8924"/>
                  </a:cubicBezTo>
                  <a:cubicBezTo>
                    <a:pt x="3800" y="9137"/>
                    <a:pt x="4587" y="8895"/>
                    <a:pt x="5286" y="9204"/>
                  </a:cubicBezTo>
                  <a:cubicBezTo>
                    <a:pt x="5703" y="9389"/>
                    <a:pt x="6138" y="9922"/>
                    <a:pt x="6434" y="10423"/>
                  </a:cubicBezTo>
                  <a:cubicBezTo>
                    <a:pt x="6606" y="10715"/>
                    <a:pt x="6683" y="10955"/>
                    <a:pt x="6647" y="11374"/>
                  </a:cubicBezTo>
                  <a:cubicBezTo>
                    <a:pt x="6612" y="11771"/>
                    <a:pt x="6452" y="11786"/>
                    <a:pt x="6316" y="12058"/>
                  </a:cubicBezTo>
                  <a:cubicBezTo>
                    <a:pt x="6130" y="12428"/>
                    <a:pt x="6169" y="13371"/>
                    <a:pt x="6157" y="13827"/>
                  </a:cubicBezTo>
                  <a:cubicBezTo>
                    <a:pt x="6140" y="14482"/>
                    <a:pt x="6114" y="15215"/>
                    <a:pt x="6308" y="15815"/>
                  </a:cubicBezTo>
                  <a:cubicBezTo>
                    <a:pt x="6623" y="16789"/>
                    <a:pt x="7083" y="16640"/>
                    <a:pt x="7606" y="17058"/>
                  </a:cubicBezTo>
                  <a:cubicBezTo>
                    <a:pt x="7941" y="17326"/>
                    <a:pt x="7885" y="17637"/>
                    <a:pt x="7903" y="18171"/>
                  </a:cubicBezTo>
                  <a:cubicBezTo>
                    <a:pt x="7920" y="18697"/>
                    <a:pt x="8007" y="19097"/>
                    <a:pt x="8230" y="19476"/>
                  </a:cubicBezTo>
                  <a:cubicBezTo>
                    <a:pt x="8438" y="19829"/>
                    <a:pt x="9206" y="20650"/>
                    <a:pt x="9144" y="21257"/>
                  </a:cubicBezTo>
                  <a:cubicBezTo>
                    <a:pt x="9356" y="21296"/>
                    <a:pt x="9569" y="21337"/>
                    <a:pt x="9772" y="21302"/>
                  </a:cubicBezTo>
                  <a:close/>
                  <a:moveTo>
                    <a:pt x="9772" y="2130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0" name="AutoShape 327"/>
            <p:cNvSpPr>
              <a:spLocks/>
            </p:cNvSpPr>
            <p:nvPr/>
          </p:nvSpPr>
          <p:spPr bwMode="auto">
            <a:xfrm>
              <a:off x="12279283" y="2235027"/>
              <a:ext cx="236718" cy="305885"/>
            </a:xfrm>
            <a:custGeom>
              <a:avLst/>
              <a:gdLst/>
              <a:ahLst/>
              <a:cxnLst/>
              <a:rect l="0" t="0" r="r" b="b"/>
              <a:pathLst>
                <a:path w="21454" h="21505">
                  <a:moveTo>
                    <a:pt x="5779" y="14954"/>
                  </a:moveTo>
                  <a:cubicBezTo>
                    <a:pt x="6095" y="15617"/>
                    <a:pt x="5193" y="16175"/>
                    <a:pt x="5354" y="16844"/>
                  </a:cubicBezTo>
                  <a:cubicBezTo>
                    <a:pt x="6393" y="17133"/>
                    <a:pt x="7740" y="16014"/>
                    <a:pt x="8352" y="16966"/>
                  </a:cubicBezTo>
                  <a:cubicBezTo>
                    <a:pt x="8661" y="17445"/>
                    <a:pt x="8570" y="18126"/>
                    <a:pt x="8783" y="18641"/>
                  </a:cubicBezTo>
                  <a:cubicBezTo>
                    <a:pt x="8999" y="19165"/>
                    <a:pt x="9438" y="19183"/>
                    <a:pt x="9739" y="19646"/>
                  </a:cubicBezTo>
                  <a:cubicBezTo>
                    <a:pt x="10340" y="20571"/>
                    <a:pt x="11415" y="20788"/>
                    <a:pt x="12686" y="20360"/>
                  </a:cubicBezTo>
                  <a:cubicBezTo>
                    <a:pt x="13100" y="20221"/>
                    <a:pt x="13760" y="19757"/>
                    <a:pt x="14189" y="20216"/>
                  </a:cubicBezTo>
                  <a:cubicBezTo>
                    <a:pt x="14538" y="20591"/>
                    <a:pt x="13791" y="21169"/>
                    <a:pt x="14346" y="21435"/>
                  </a:cubicBezTo>
                  <a:cubicBezTo>
                    <a:pt x="14690" y="21600"/>
                    <a:pt x="15800" y="21422"/>
                    <a:pt x="16220" y="21434"/>
                  </a:cubicBezTo>
                  <a:cubicBezTo>
                    <a:pt x="16853" y="21451"/>
                    <a:pt x="17437" y="21509"/>
                    <a:pt x="18080" y="21480"/>
                  </a:cubicBezTo>
                  <a:cubicBezTo>
                    <a:pt x="18226" y="21086"/>
                    <a:pt x="18268" y="20937"/>
                    <a:pt x="18685" y="20665"/>
                  </a:cubicBezTo>
                  <a:cubicBezTo>
                    <a:pt x="19073" y="20413"/>
                    <a:pt x="19440" y="20422"/>
                    <a:pt x="19389" y="19926"/>
                  </a:cubicBezTo>
                  <a:lnTo>
                    <a:pt x="19461" y="14564"/>
                  </a:lnTo>
                  <a:cubicBezTo>
                    <a:pt x="20561" y="14486"/>
                    <a:pt x="21160" y="14685"/>
                    <a:pt x="21372" y="13729"/>
                  </a:cubicBezTo>
                  <a:cubicBezTo>
                    <a:pt x="21518" y="13074"/>
                    <a:pt x="21434" y="12385"/>
                    <a:pt x="21397" y="11724"/>
                  </a:cubicBezTo>
                  <a:cubicBezTo>
                    <a:pt x="20000" y="11676"/>
                    <a:pt x="18682" y="12132"/>
                    <a:pt x="17373" y="12455"/>
                  </a:cubicBezTo>
                  <a:cubicBezTo>
                    <a:pt x="16240" y="12736"/>
                    <a:pt x="15447" y="13477"/>
                    <a:pt x="14725" y="14116"/>
                  </a:cubicBezTo>
                  <a:cubicBezTo>
                    <a:pt x="13481" y="12167"/>
                    <a:pt x="14210" y="10051"/>
                    <a:pt x="14203" y="7960"/>
                  </a:cubicBezTo>
                  <a:cubicBezTo>
                    <a:pt x="14198" y="6481"/>
                    <a:pt x="13377" y="5311"/>
                    <a:pt x="12689" y="3962"/>
                  </a:cubicBezTo>
                  <a:cubicBezTo>
                    <a:pt x="12059" y="2727"/>
                    <a:pt x="12479" y="1950"/>
                    <a:pt x="13035" y="767"/>
                  </a:cubicBezTo>
                  <a:cubicBezTo>
                    <a:pt x="13152" y="516"/>
                    <a:pt x="13214" y="259"/>
                    <a:pt x="13265" y="0"/>
                  </a:cubicBezTo>
                  <a:cubicBezTo>
                    <a:pt x="13117" y="10"/>
                    <a:pt x="12970" y="19"/>
                    <a:pt x="12826" y="24"/>
                  </a:cubicBezTo>
                  <a:cubicBezTo>
                    <a:pt x="11741" y="62"/>
                    <a:pt x="10615" y="143"/>
                    <a:pt x="9572" y="300"/>
                  </a:cubicBezTo>
                  <a:cubicBezTo>
                    <a:pt x="8486" y="463"/>
                    <a:pt x="7369" y="434"/>
                    <a:pt x="6238" y="434"/>
                  </a:cubicBezTo>
                  <a:cubicBezTo>
                    <a:pt x="5066" y="434"/>
                    <a:pt x="3863" y="495"/>
                    <a:pt x="2712" y="359"/>
                  </a:cubicBezTo>
                  <a:cubicBezTo>
                    <a:pt x="2296" y="310"/>
                    <a:pt x="1915" y="364"/>
                    <a:pt x="1808" y="17"/>
                  </a:cubicBezTo>
                  <a:cubicBezTo>
                    <a:pt x="1078" y="464"/>
                    <a:pt x="569" y="1156"/>
                    <a:pt x="243" y="1816"/>
                  </a:cubicBezTo>
                  <a:cubicBezTo>
                    <a:pt x="41" y="2223"/>
                    <a:pt x="-82" y="2637"/>
                    <a:pt x="64" y="3075"/>
                  </a:cubicBezTo>
                  <a:cubicBezTo>
                    <a:pt x="177" y="3411"/>
                    <a:pt x="493" y="3704"/>
                    <a:pt x="525" y="4058"/>
                  </a:cubicBezTo>
                  <a:cubicBezTo>
                    <a:pt x="550" y="4333"/>
                    <a:pt x="268" y="4630"/>
                    <a:pt x="378" y="4884"/>
                  </a:cubicBezTo>
                  <a:cubicBezTo>
                    <a:pt x="477" y="5114"/>
                    <a:pt x="848" y="5193"/>
                    <a:pt x="934" y="5460"/>
                  </a:cubicBezTo>
                  <a:cubicBezTo>
                    <a:pt x="1022" y="5729"/>
                    <a:pt x="872" y="5959"/>
                    <a:pt x="702" y="6171"/>
                  </a:cubicBezTo>
                  <a:cubicBezTo>
                    <a:pt x="269" y="6711"/>
                    <a:pt x="200" y="7057"/>
                    <a:pt x="1148" y="7219"/>
                  </a:cubicBezTo>
                  <a:cubicBezTo>
                    <a:pt x="1587" y="7295"/>
                    <a:pt x="1879" y="7232"/>
                    <a:pt x="2054" y="7606"/>
                  </a:cubicBezTo>
                  <a:cubicBezTo>
                    <a:pt x="2149" y="7809"/>
                    <a:pt x="2122" y="8138"/>
                    <a:pt x="2162" y="8350"/>
                  </a:cubicBezTo>
                  <a:cubicBezTo>
                    <a:pt x="2225" y="8681"/>
                    <a:pt x="2242" y="9072"/>
                    <a:pt x="2660" y="9272"/>
                  </a:cubicBezTo>
                  <a:cubicBezTo>
                    <a:pt x="3052" y="9460"/>
                    <a:pt x="3459" y="9216"/>
                    <a:pt x="3903" y="9313"/>
                  </a:cubicBezTo>
                  <a:cubicBezTo>
                    <a:pt x="4622" y="9470"/>
                    <a:pt x="4498" y="9831"/>
                    <a:pt x="4605" y="10318"/>
                  </a:cubicBezTo>
                  <a:cubicBezTo>
                    <a:pt x="4697" y="10738"/>
                    <a:pt x="5003" y="10943"/>
                    <a:pt x="5252" y="11313"/>
                  </a:cubicBezTo>
                  <a:cubicBezTo>
                    <a:pt x="5466" y="11632"/>
                    <a:pt x="5544" y="12155"/>
                    <a:pt x="5094" y="12416"/>
                  </a:cubicBezTo>
                  <a:cubicBezTo>
                    <a:pt x="4718" y="12634"/>
                    <a:pt x="4252" y="12432"/>
                    <a:pt x="4064" y="12874"/>
                  </a:cubicBezTo>
                  <a:cubicBezTo>
                    <a:pt x="3925" y="13201"/>
                    <a:pt x="4185" y="13587"/>
                    <a:pt x="4119" y="13922"/>
                  </a:cubicBezTo>
                  <a:cubicBezTo>
                    <a:pt x="4109" y="13970"/>
                    <a:pt x="4083" y="14013"/>
                    <a:pt x="4045" y="14053"/>
                  </a:cubicBezTo>
                  <a:cubicBezTo>
                    <a:pt x="4726" y="14264"/>
                    <a:pt x="5513" y="14395"/>
                    <a:pt x="5779" y="14954"/>
                  </a:cubicBezTo>
                  <a:close/>
                  <a:moveTo>
                    <a:pt x="5779" y="1495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1" name="AutoShape 349"/>
            <p:cNvSpPr>
              <a:spLocks/>
            </p:cNvSpPr>
            <p:nvPr/>
          </p:nvSpPr>
          <p:spPr bwMode="auto">
            <a:xfrm>
              <a:off x="12415231" y="2063302"/>
              <a:ext cx="287400" cy="371474"/>
            </a:xfrm>
            <a:custGeom>
              <a:avLst/>
              <a:gdLst/>
              <a:ahLst/>
              <a:cxnLst/>
              <a:rect l="0" t="0" r="r" b="b"/>
              <a:pathLst>
                <a:path w="21147" h="21600">
                  <a:moveTo>
                    <a:pt x="8954" y="18701"/>
                  </a:moveTo>
                  <a:cubicBezTo>
                    <a:pt x="9404" y="18348"/>
                    <a:pt x="9596" y="18145"/>
                    <a:pt x="10269" y="18146"/>
                  </a:cubicBezTo>
                  <a:cubicBezTo>
                    <a:pt x="10627" y="18146"/>
                    <a:pt x="11457" y="18273"/>
                    <a:pt x="11585" y="17972"/>
                  </a:cubicBezTo>
                  <a:cubicBezTo>
                    <a:pt x="11598" y="17239"/>
                    <a:pt x="11611" y="16507"/>
                    <a:pt x="11625" y="15774"/>
                  </a:cubicBezTo>
                  <a:cubicBezTo>
                    <a:pt x="11643" y="14770"/>
                    <a:pt x="11398" y="13481"/>
                    <a:pt x="11881" y="12582"/>
                  </a:cubicBezTo>
                  <a:cubicBezTo>
                    <a:pt x="12041" y="12285"/>
                    <a:pt x="12052" y="11955"/>
                    <a:pt x="12111" y="11628"/>
                  </a:cubicBezTo>
                  <a:cubicBezTo>
                    <a:pt x="12238" y="10927"/>
                    <a:pt x="12824" y="11089"/>
                    <a:pt x="13514" y="10892"/>
                  </a:cubicBezTo>
                  <a:cubicBezTo>
                    <a:pt x="14305" y="10666"/>
                    <a:pt x="14303" y="10168"/>
                    <a:pt x="14556" y="9625"/>
                  </a:cubicBezTo>
                  <a:cubicBezTo>
                    <a:pt x="14681" y="9355"/>
                    <a:pt x="14765" y="9188"/>
                    <a:pt x="15136" y="9174"/>
                  </a:cubicBezTo>
                  <a:cubicBezTo>
                    <a:pt x="15525" y="9159"/>
                    <a:pt x="15625" y="9242"/>
                    <a:pt x="15922" y="9007"/>
                  </a:cubicBezTo>
                  <a:cubicBezTo>
                    <a:pt x="16252" y="8747"/>
                    <a:pt x="16303" y="8356"/>
                    <a:pt x="16585" y="8071"/>
                  </a:cubicBezTo>
                  <a:cubicBezTo>
                    <a:pt x="16840" y="7814"/>
                    <a:pt x="17250" y="7628"/>
                    <a:pt x="17636" y="7502"/>
                  </a:cubicBezTo>
                  <a:cubicBezTo>
                    <a:pt x="18029" y="7374"/>
                    <a:pt x="18414" y="7346"/>
                    <a:pt x="18840" y="7363"/>
                  </a:cubicBezTo>
                  <a:cubicBezTo>
                    <a:pt x="19170" y="7377"/>
                    <a:pt x="19665" y="7543"/>
                    <a:pt x="19978" y="7412"/>
                  </a:cubicBezTo>
                  <a:cubicBezTo>
                    <a:pt x="20451" y="7216"/>
                    <a:pt x="20209" y="6427"/>
                    <a:pt x="20195" y="6085"/>
                  </a:cubicBezTo>
                  <a:cubicBezTo>
                    <a:pt x="20163" y="5323"/>
                    <a:pt x="20388" y="4324"/>
                    <a:pt x="19863" y="3661"/>
                  </a:cubicBezTo>
                  <a:cubicBezTo>
                    <a:pt x="19625" y="3361"/>
                    <a:pt x="19257" y="3090"/>
                    <a:pt x="19827" y="2787"/>
                  </a:cubicBezTo>
                  <a:cubicBezTo>
                    <a:pt x="20256" y="2558"/>
                    <a:pt x="20665" y="2575"/>
                    <a:pt x="20926" y="2154"/>
                  </a:cubicBezTo>
                  <a:cubicBezTo>
                    <a:pt x="21344" y="1482"/>
                    <a:pt x="21093" y="697"/>
                    <a:pt x="20783" y="0"/>
                  </a:cubicBezTo>
                  <a:cubicBezTo>
                    <a:pt x="20743" y="16"/>
                    <a:pt x="20701" y="31"/>
                    <a:pt x="20663" y="48"/>
                  </a:cubicBezTo>
                  <a:cubicBezTo>
                    <a:pt x="20082" y="299"/>
                    <a:pt x="19308" y="862"/>
                    <a:pt x="18687" y="976"/>
                  </a:cubicBezTo>
                  <a:cubicBezTo>
                    <a:pt x="18671" y="979"/>
                    <a:pt x="18658" y="980"/>
                    <a:pt x="18643" y="982"/>
                  </a:cubicBezTo>
                  <a:cubicBezTo>
                    <a:pt x="18626" y="1123"/>
                    <a:pt x="18588" y="1249"/>
                    <a:pt x="18512" y="1323"/>
                  </a:cubicBezTo>
                  <a:cubicBezTo>
                    <a:pt x="18343" y="1488"/>
                    <a:pt x="18037" y="1351"/>
                    <a:pt x="17855" y="1538"/>
                  </a:cubicBezTo>
                  <a:cubicBezTo>
                    <a:pt x="17690" y="1707"/>
                    <a:pt x="17951" y="2053"/>
                    <a:pt x="17682" y="2191"/>
                  </a:cubicBezTo>
                  <a:cubicBezTo>
                    <a:pt x="17507" y="2281"/>
                    <a:pt x="16988" y="2156"/>
                    <a:pt x="16771" y="2163"/>
                  </a:cubicBezTo>
                  <a:cubicBezTo>
                    <a:pt x="15730" y="2193"/>
                    <a:pt x="16307" y="2717"/>
                    <a:pt x="16059" y="3237"/>
                  </a:cubicBezTo>
                  <a:cubicBezTo>
                    <a:pt x="15923" y="3522"/>
                    <a:pt x="14722" y="3729"/>
                    <a:pt x="14647" y="3347"/>
                  </a:cubicBezTo>
                  <a:cubicBezTo>
                    <a:pt x="14181" y="3291"/>
                    <a:pt x="13701" y="3538"/>
                    <a:pt x="13253" y="3645"/>
                  </a:cubicBezTo>
                  <a:cubicBezTo>
                    <a:pt x="12928" y="3722"/>
                    <a:pt x="12290" y="3819"/>
                    <a:pt x="11955" y="3765"/>
                  </a:cubicBezTo>
                  <a:cubicBezTo>
                    <a:pt x="11684" y="3722"/>
                    <a:pt x="11388" y="3308"/>
                    <a:pt x="11136" y="3515"/>
                  </a:cubicBezTo>
                  <a:cubicBezTo>
                    <a:pt x="10786" y="3803"/>
                    <a:pt x="10592" y="4563"/>
                    <a:pt x="10399" y="4935"/>
                  </a:cubicBezTo>
                  <a:cubicBezTo>
                    <a:pt x="10063" y="5583"/>
                    <a:pt x="9718" y="6230"/>
                    <a:pt x="9358" y="6869"/>
                  </a:cubicBezTo>
                  <a:cubicBezTo>
                    <a:pt x="9034" y="7446"/>
                    <a:pt x="8853" y="8135"/>
                    <a:pt x="8393" y="8654"/>
                  </a:cubicBezTo>
                  <a:cubicBezTo>
                    <a:pt x="7718" y="9418"/>
                    <a:pt x="6670" y="9138"/>
                    <a:pt x="5674" y="9339"/>
                  </a:cubicBezTo>
                  <a:cubicBezTo>
                    <a:pt x="5198" y="9436"/>
                    <a:pt x="4937" y="9735"/>
                    <a:pt x="4566" y="9989"/>
                  </a:cubicBezTo>
                  <a:cubicBezTo>
                    <a:pt x="4162" y="10265"/>
                    <a:pt x="3892" y="10269"/>
                    <a:pt x="3340" y="10241"/>
                  </a:cubicBezTo>
                  <a:cubicBezTo>
                    <a:pt x="2795" y="10213"/>
                    <a:pt x="2361" y="9960"/>
                    <a:pt x="1825" y="9900"/>
                  </a:cubicBezTo>
                  <a:cubicBezTo>
                    <a:pt x="1468" y="9860"/>
                    <a:pt x="1090" y="9892"/>
                    <a:pt x="723" y="9917"/>
                  </a:cubicBezTo>
                  <a:cubicBezTo>
                    <a:pt x="681" y="10131"/>
                    <a:pt x="631" y="10344"/>
                    <a:pt x="536" y="10552"/>
                  </a:cubicBezTo>
                  <a:cubicBezTo>
                    <a:pt x="85" y="11531"/>
                    <a:pt x="-256" y="12174"/>
                    <a:pt x="255" y="13196"/>
                  </a:cubicBezTo>
                  <a:cubicBezTo>
                    <a:pt x="814" y="14312"/>
                    <a:pt x="1480" y="15281"/>
                    <a:pt x="1484" y="16505"/>
                  </a:cubicBezTo>
                  <a:cubicBezTo>
                    <a:pt x="1490" y="18236"/>
                    <a:pt x="898" y="19987"/>
                    <a:pt x="1908" y="21600"/>
                  </a:cubicBezTo>
                  <a:cubicBezTo>
                    <a:pt x="2494" y="21071"/>
                    <a:pt x="3138" y="20458"/>
                    <a:pt x="4057" y="20226"/>
                  </a:cubicBezTo>
                  <a:cubicBezTo>
                    <a:pt x="5116" y="19959"/>
                    <a:pt x="6181" y="19584"/>
                    <a:pt x="7310" y="19620"/>
                  </a:cubicBezTo>
                  <a:cubicBezTo>
                    <a:pt x="7458" y="19512"/>
                    <a:pt x="7607" y="19407"/>
                    <a:pt x="7770" y="19325"/>
                  </a:cubicBezTo>
                  <a:cubicBezTo>
                    <a:pt x="8166" y="19123"/>
                    <a:pt x="8616" y="18967"/>
                    <a:pt x="8954" y="18701"/>
                  </a:cubicBezTo>
                  <a:close/>
                  <a:moveTo>
                    <a:pt x="8954" y="1870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2" name="AutoShape 371"/>
            <p:cNvSpPr>
              <a:spLocks/>
            </p:cNvSpPr>
            <p:nvPr/>
          </p:nvSpPr>
          <p:spPr bwMode="auto">
            <a:xfrm>
              <a:off x="12679974" y="1989365"/>
              <a:ext cx="465684" cy="201538"/>
            </a:xfrm>
            <a:custGeom>
              <a:avLst/>
              <a:gdLst/>
              <a:ahLst/>
              <a:cxnLst/>
              <a:rect l="0" t="0" r="r" b="b"/>
              <a:pathLst>
                <a:path w="21433" h="20999">
                  <a:moveTo>
                    <a:pt x="1736" y="20077"/>
                  </a:moveTo>
                  <a:cubicBezTo>
                    <a:pt x="2306" y="19437"/>
                    <a:pt x="2815" y="18841"/>
                    <a:pt x="3456" y="18698"/>
                  </a:cubicBezTo>
                  <a:cubicBezTo>
                    <a:pt x="4082" y="18558"/>
                    <a:pt x="4748" y="18470"/>
                    <a:pt x="5356" y="18114"/>
                  </a:cubicBezTo>
                  <a:cubicBezTo>
                    <a:pt x="6085" y="17689"/>
                    <a:pt x="6322" y="16529"/>
                    <a:pt x="6792" y="15317"/>
                  </a:cubicBezTo>
                  <a:cubicBezTo>
                    <a:pt x="7143" y="14413"/>
                    <a:pt x="7622" y="14142"/>
                    <a:pt x="8136" y="13973"/>
                  </a:cubicBezTo>
                  <a:cubicBezTo>
                    <a:pt x="8566" y="13831"/>
                    <a:pt x="9220" y="13350"/>
                    <a:pt x="9608" y="14037"/>
                  </a:cubicBezTo>
                  <a:cubicBezTo>
                    <a:pt x="10321" y="15300"/>
                    <a:pt x="10455" y="18578"/>
                    <a:pt x="11609" y="18280"/>
                  </a:cubicBezTo>
                  <a:lnTo>
                    <a:pt x="21433" y="18050"/>
                  </a:lnTo>
                  <a:lnTo>
                    <a:pt x="21378" y="2420"/>
                  </a:lnTo>
                  <a:cubicBezTo>
                    <a:pt x="21349" y="2479"/>
                    <a:pt x="21317" y="2543"/>
                    <a:pt x="21281" y="2614"/>
                  </a:cubicBezTo>
                  <a:cubicBezTo>
                    <a:pt x="20716" y="3730"/>
                    <a:pt x="19593" y="3415"/>
                    <a:pt x="18808" y="3385"/>
                  </a:cubicBezTo>
                  <a:lnTo>
                    <a:pt x="18594" y="3385"/>
                  </a:lnTo>
                  <a:lnTo>
                    <a:pt x="12377" y="3385"/>
                  </a:lnTo>
                  <a:cubicBezTo>
                    <a:pt x="11984" y="3308"/>
                    <a:pt x="11936" y="3760"/>
                    <a:pt x="11638" y="4029"/>
                  </a:cubicBezTo>
                  <a:cubicBezTo>
                    <a:pt x="11409" y="4235"/>
                    <a:pt x="10981" y="4048"/>
                    <a:pt x="10732" y="4048"/>
                  </a:cubicBezTo>
                  <a:cubicBezTo>
                    <a:pt x="10232" y="4048"/>
                    <a:pt x="9732" y="4008"/>
                    <a:pt x="9233" y="3985"/>
                  </a:cubicBezTo>
                  <a:cubicBezTo>
                    <a:pt x="8909" y="3970"/>
                    <a:pt x="8321" y="3642"/>
                    <a:pt x="8026" y="3983"/>
                  </a:cubicBezTo>
                  <a:cubicBezTo>
                    <a:pt x="7833" y="4206"/>
                    <a:pt x="7869" y="4624"/>
                    <a:pt x="7735" y="4875"/>
                  </a:cubicBezTo>
                  <a:cubicBezTo>
                    <a:pt x="7357" y="5584"/>
                    <a:pt x="7133" y="4820"/>
                    <a:pt x="6883" y="4213"/>
                  </a:cubicBezTo>
                  <a:cubicBezTo>
                    <a:pt x="6305" y="2811"/>
                    <a:pt x="5083" y="4240"/>
                    <a:pt x="4588" y="2559"/>
                  </a:cubicBezTo>
                  <a:cubicBezTo>
                    <a:pt x="4436" y="2041"/>
                    <a:pt x="4378" y="1357"/>
                    <a:pt x="4222" y="818"/>
                  </a:cubicBezTo>
                  <a:cubicBezTo>
                    <a:pt x="3837" y="-518"/>
                    <a:pt x="3214" y="-40"/>
                    <a:pt x="2795" y="986"/>
                  </a:cubicBezTo>
                  <a:cubicBezTo>
                    <a:pt x="2371" y="2024"/>
                    <a:pt x="2225" y="3428"/>
                    <a:pt x="2075" y="4728"/>
                  </a:cubicBezTo>
                  <a:cubicBezTo>
                    <a:pt x="1982" y="5531"/>
                    <a:pt x="1937" y="6427"/>
                    <a:pt x="1626" y="6931"/>
                  </a:cubicBezTo>
                  <a:cubicBezTo>
                    <a:pt x="1405" y="7289"/>
                    <a:pt x="1057" y="7531"/>
                    <a:pt x="787" y="7830"/>
                  </a:cubicBezTo>
                  <a:cubicBezTo>
                    <a:pt x="981" y="9078"/>
                    <a:pt x="1138" y="10483"/>
                    <a:pt x="877" y="11686"/>
                  </a:cubicBezTo>
                  <a:cubicBezTo>
                    <a:pt x="713" y="12439"/>
                    <a:pt x="457" y="12409"/>
                    <a:pt x="189" y="12819"/>
                  </a:cubicBezTo>
                  <a:cubicBezTo>
                    <a:pt x="-167" y="13361"/>
                    <a:pt x="63" y="13846"/>
                    <a:pt x="212" y="14384"/>
                  </a:cubicBezTo>
                  <a:cubicBezTo>
                    <a:pt x="540" y="15570"/>
                    <a:pt x="399" y="17359"/>
                    <a:pt x="419" y="18722"/>
                  </a:cubicBezTo>
                  <a:cubicBezTo>
                    <a:pt x="428" y="19285"/>
                    <a:pt x="555" y="20519"/>
                    <a:pt x="347" y="20989"/>
                  </a:cubicBezTo>
                  <a:cubicBezTo>
                    <a:pt x="816" y="21082"/>
                    <a:pt x="1391" y="20464"/>
                    <a:pt x="1736" y="20077"/>
                  </a:cubicBezTo>
                  <a:close/>
                  <a:moveTo>
                    <a:pt x="1736" y="20077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3" name="AutoShape 396"/>
            <p:cNvSpPr>
              <a:spLocks/>
            </p:cNvSpPr>
            <p:nvPr/>
          </p:nvSpPr>
          <p:spPr bwMode="auto">
            <a:xfrm>
              <a:off x="12567876" y="2120544"/>
              <a:ext cx="579273" cy="276966"/>
            </a:xfrm>
            <a:custGeom>
              <a:avLst/>
              <a:gdLst/>
              <a:ahLst/>
              <a:cxnLst/>
              <a:rect l="0" t="0" r="r" b="b"/>
              <a:pathLst>
                <a:path w="21600" h="21211">
                  <a:moveTo>
                    <a:pt x="1019" y="20692"/>
                  </a:moveTo>
                  <a:cubicBezTo>
                    <a:pt x="1447" y="20915"/>
                    <a:pt x="1782" y="20697"/>
                    <a:pt x="2158" y="20324"/>
                  </a:cubicBezTo>
                  <a:cubicBezTo>
                    <a:pt x="2551" y="19936"/>
                    <a:pt x="2727" y="20447"/>
                    <a:pt x="3091" y="20782"/>
                  </a:cubicBezTo>
                  <a:cubicBezTo>
                    <a:pt x="3462" y="21123"/>
                    <a:pt x="3936" y="21360"/>
                    <a:pt x="4337" y="21101"/>
                  </a:cubicBezTo>
                  <a:cubicBezTo>
                    <a:pt x="4784" y="20814"/>
                    <a:pt x="4825" y="19924"/>
                    <a:pt x="4976" y="19128"/>
                  </a:cubicBezTo>
                  <a:cubicBezTo>
                    <a:pt x="5125" y="18344"/>
                    <a:pt x="5161" y="17402"/>
                    <a:pt x="5360" y="16663"/>
                  </a:cubicBezTo>
                  <a:cubicBezTo>
                    <a:pt x="5574" y="15871"/>
                    <a:pt x="5961" y="15376"/>
                    <a:pt x="6317" y="14882"/>
                  </a:cubicBezTo>
                  <a:cubicBezTo>
                    <a:pt x="6510" y="14614"/>
                    <a:pt x="6692" y="14336"/>
                    <a:pt x="6877" y="14061"/>
                  </a:cubicBezTo>
                  <a:cubicBezTo>
                    <a:pt x="7264" y="13487"/>
                    <a:pt x="7710" y="12969"/>
                    <a:pt x="8118" y="12454"/>
                  </a:cubicBezTo>
                  <a:cubicBezTo>
                    <a:pt x="8295" y="12232"/>
                    <a:pt x="8491" y="11955"/>
                    <a:pt x="8634" y="11645"/>
                  </a:cubicBezTo>
                  <a:cubicBezTo>
                    <a:pt x="8953" y="10953"/>
                    <a:pt x="9133" y="10163"/>
                    <a:pt x="9541" y="9634"/>
                  </a:cubicBezTo>
                  <a:cubicBezTo>
                    <a:pt x="9851" y="9233"/>
                    <a:pt x="10223" y="8733"/>
                    <a:pt x="10584" y="8586"/>
                  </a:cubicBezTo>
                  <a:cubicBezTo>
                    <a:pt x="10862" y="8473"/>
                    <a:pt x="11282" y="8525"/>
                    <a:pt x="11563" y="8587"/>
                  </a:cubicBezTo>
                  <a:lnTo>
                    <a:pt x="21600" y="8676"/>
                  </a:lnTo>
                  <a:lnTo>
                    <a:pt x="21579" y="3216"/>
                  </a:lnTo>
                  <a:lnTo>
                    <a:pt x="13616" y="3385"/>
                  </a:lnTo>
                  <a:cubicBezTo>
                    <a:pt x="12680" y="3604"/>
                    <a:pt x="12571" y="1194"/>
                    <a:pt x="11993" y="265"/>
                  </a:cubicBezTo>
                  <a:cubicBezTo>
                    <a:pt x="11679" y="-240"/>
                    <a:pt x="11149" y="114"/>
                    <a:pt x="10800" y="218"/>
                  </a:cubicBezTo>
                  <a:cubicBezTo>
                    <a:pt x="10384" y="343"/>
                    <a:pt x="9995" y="542"/>
                    <a:pt x="9711" y="1207"/>
                  </a:cubicBezTo>
                  <a:cubicBezTo>
                    <a:pt x="9330" y="2097"/>
                    <a:pt x="9137" y="2950"/>
                    <a:pt x="8547" y="3263"/>
                  </a:cubicBezTo>
                  <a:cubicBezTo>
                    <a:pt x="8054" y="3524"/>
                    <a:pt x="7514" y="3589"/>
                    <a:pt x="7007" y="3692"/>
                  </a:cubicBezTo>
                  <a:cubicBezTo>
                    <a:pt x="6487" y="3798"/>
                    <a:pt x="6074" y="4235"/>
                    <a:pt x="5612" y="4707"/>
                  </a:cubicBezTo>
                  <a:cubicBezTo>
                    <a:pt x="5333" y="4991"/>
                    <a:pt x="4867" y="5445"/>
                    <a:pt x="4486" y="5377"/>
                  </a:cubicBezTo>
                  <a:cubicBezTo>
                    <a:pt x="4471" y="5408"/>
                    <a:pt x="4455" y="5436"/>
                    <a:pt x="4435" y="5457"/>
                  </a:cubicBezTo>
                  <a:cubicBezTo>
                    <a:pt x="4276" y="5629"/>
                    <a:pt x="4026" y="5410"/>
                    <a:pt x="3858" y="5393"/>
                  </a:cubicBezTo>
                  <a:cubicBezTo>
                    <a:pt x="3642" y="5370"/>
                    <a:pt x="3447" y="5407"/>
                    <a:pt x="3248" y="5575"/>
                  </a:cubicBezTo>
                  <a:cubicBezTo>
                    <a:pt x="3052" y="5741"/>
                    <a:pt x="2844" y="5985"/>
                    <a:pt x="2715" y="6324"/>
                  </a:cubicBezTo>
                  <a:cubicBezTo>
                    <a:pt x="2572" y="6699"/>
                    <a:pt x="2546" y="7214"/>
                    <a:pt x="2379" y="7557"/>
                  </a:cubicBezTo>
                  <a:cubicBezTo>
                    <a:pt x="2228" y="7865"/>
                    <a:pt x="2177" y="7756"/>
                    <a:pt x="1980" y="7776"/>
                  </a:cubicBezTo>
                  <a:cubicBezTo>
                    <a:pt x="1792" y="7795"/>
                    <a:pt x="1750" y="8015"/>
                    <a:pt x="1686" y="8369"/>
                  </a:cubicBezTo>
                  <a:cubicBezTo>
                    <a:pt x="1558" y="9085"/>
                    <a:pt x="1559" y="9739"/>
                    <a:pt x="1158" y="10037"/>
                  </a:cubicBezTo>
                  <a:cubicBezTo>
                    <a:pt x="808" y="10297"/>
                    <a:pt x="511" y="10083"/>
                    <a:pt x="447" y="11005"/>
                  </a:cubicBezTo>
                  <a:cubicBezTo>
                    <a:pt x="417" y="11436"/>
                    <a:pt x="411" y="11870"/>
                    <a:pt x="330" y="12262"/>
                  </a:cubicBezTo>
                  <a:cubicBezTo>
                    <a:pt x="85" y="13445"/>
                    <a:pt x="209" y="15141"/>
                    <a:pt x="200" y="16462"/>
                  </a:cubicBezTo>
                  <a:cubicBezTo>
                    <a:pt x="193" y="17427"/>
                    <a:pt x="187" y="18391"/>
                    <a:pt x="180" y="19356"/>
                  </a:cubicBezTo>
                  <a:cubicBezTo>
                    <a:pt x="156" y="19498"/>
                    <a:pt x="87" y="19566"/>
                    <a:pt x="0" y="19597"/>
                  </a:cubicBezTo>
                  <a:cubicBezTo>
                    <a:pt x="225" y="20186"/>
                    <a:pt x="739" y="20546"/>
                    <a:pt x="1019" y="20692"/>
                  </a:cubicBezTo>
                  <a:close/>
                  <a:moveTo>
                    <a:pt x="1019" y="2069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4" name="AutoShape 417"/>
            <p:cNvSpPr>
              <a:spLocks/>
            </p:cNvSpPr>
            <p:nvPr/>
          </p:nvSpPr>
          <p:spPr bwMode="auto">
            <a:xfrm>
              <a:off x="11797500" y="2762126"/>
              <a:ext cx="259376" cy="269214"/>
            </a:xfrm>
            <a:custGeom>
              <a:avLst/>
              <a:gdLst/>
              <a:ahLst/>
              <a:cxnLst/>
              <a:rect l="0" t="0" r="r" b="b"/>
              <a:pathLst>
                <a:path w="20943" h="21438">
                  <a:moveTo>
                    <a:pt x="17307" y="6679"/>
                  </a:moveTo>
                  <a:cubicBezTo>
                    <a:pt x="15607" y="5675"/>
                    <a:pt x="13627" y="5908"/>
                    <a:pt x="11779" y="5358"/>
                  </a:cubicBezTo>
                  <a:cubicBezTo>
                    <a:pt x="10578" y="5001"/>
                    <a:pt x="9811" y="4284"/>
                    <a:pt x="8793" y="3660"/>
                  </a:cubicBezTo>
                  <a:cubicBezTo>
                    <a:pt x="7811" y="3059"/>
                    <a:pt x="6847" y="2387"/>
                    <a:pt x="5909" y="1737"/>
                  </a:cubicBezTo>
                  <a:cubicBezTo>
                    <a:pt x="5141" y="1205"/>
                    <a:pt x="4575" y="101"/>
                    <a:pt x="3588" y="6"/>
                  </a:cubicBezTo>
                  <a:cubicBezTo>
                    <a:pt x="2969" y="-54"/>
                    <a:pt x="2545" y="330"/>
                    <a:pt x="2073" y="648"/>
                  </a:cubicBezTo>
                  <a:cubicBezTo>
                    <a:pt x="1765" y="855"/>
                    <a:pt x="1419" y="1046"/>
                    <a:pt x="1090" y="1256"/>
                  </a:cubicBezTo>
                  <a:cubicBezTo>
                    <a:pt x="1239" y="1464"/>
                    <a:pt x="1388" y="1994"/>
                    <a:pt x="1438" y="2209"/>
                  </a:cubicBezTo>
                  <a:cubicBezTo>
                    <a:pt x="1636" y="3054"/>
                    <a:pt x="1271" y="3842"/>
                    <a:pt x="1566" y="4683"/>
                  </a:cubicBezTo>
                  <a:cubicBezTo>
                    <a:pt x="1822" y="5413"/>
                    <a:pt x="2462" y="6017"/>
                    <a:pt x="2461" y="6823"/>
                  </a:cubicBezTo>
                  <a:cubicBezTo>
                    <a:pt x="2460" y="7729"/>
                    <a:pt x="1949" y="8555"/>
                    <a:pt x="1796" y="9439"/>
                  </a:cubicBezTo>
                  <a:cubicBezTo>
                    <a:pt x="1606" y="10537"/>
                    <a:pt x="1135" y="11559"/>
                    <a:pt x="584" y="12523"/>
                  </a:cubicBezTo>
                  <a:cubicBezTo>
                    <a:pt x="362" y="12911"/>
                    <a:pt x="-218" y="13645"/>
                    <a:pt x="87" y="14093"/>
                  </a:cubicBezTo>
                  <a:cubicBezTo>
                    <a:pt x="339" y="14464"/>
                    <a:pt x="1720" y="14464"/>
                    <a:pt x="2131" y="14413"/>
                  </a:cubicBezTo>
                  <a:cubicBezTo>
                    <a:pt x="2218" y="13816"/>
                    <a:pt x="1627" y="13453"/>
                    <a:pt x="1692" y="13030"/>
                  </a:cubicBezTo>
                  <a:cubicBezTo>
                    <a:pt x="1767" y="12542"/>
                    <a:pt x="2532" y="12751"/>
                    <a:pt x="2719" y="12144"/>
                  </a:cubicBezTo>
                  <a:cubicBezTo>
                    <a:pt x="2851" y="11716"/>
                    <a:pt x="2442" y="10833"/>
                    <a:pt x="3052" y="10637"/>
                  </a:cubicBezTo>
                  <a:cubicBezTo>
                    <a:pt x="3709" y="10426"/>
                    <a:pt x="3693" y="11420"/>
                    <a:pt x="3679" y="11827"/>
                  </a:cubicBezTo>
                  <a:cubicBezTo>
                    <a:pt x="3654" y="12569"/>
                    <a:pt x="3718" y="12578"/>
                    <a:pt x="4513" y="12587"/>
                  </a:cubicBezTo>
                  <a:cubicBezTo>
                    <a:pt x="5092" y="12593"/>
                    <a:pt x="5565" y="12608"/>
                    <a:pt x="6088" y="12856"/>
                  </a:cubicBezTo>
                  <a:cubicBezTo>
                    <a:pt x="6893" y="13238"/>
                    <a:pt x="7792" y="13967"/>
                    <a:pt x="8218" y="14801"/>
                  </a:cubicBezTo>
                  <a:cubicBezTo>
                    <a:pt x="8793" y="15926"/>
                    <a:pt x="9636" y="16289"/>
                    <a:pt x="10412" y="17207"/>
                  </a:cubicBezTo>
                  <a:cubicBezTo>
                    <a:pt x="10801" y="17667"/>
                    <a:pt x="11270" y="18110"/>
                    <a:pt x="11887" y="18222"/>
                  </a:cubicBezTo>
                  <a:cubicBezTo>
                    <a:pt x="12854" y="18397"/>
                    <a:pt x="12216" y="17674"/>
                    <a:pt x="12782" y="17458"/>
                  </a:cubicBezTo>
                  <a:cubicBezTo>
                    <a:pt x="13119" y="17329"/>
                    <a:pt x="13577" y="18129"/>
                    <a:pt x="13795" y="18345"/>
                  </a:cubicBezTo>
                  <a:cubicBezTo>
                    <a:pt x="14214" y="18760"/>
                    <a:pt x="14673" y="19005"/>
                    <a:pt x="15222" y="19249"/>
                  </a:cubicBezTo>
                  <a:cubicBezTo>
                    <a:pt x="15782" y="19498"/>
                    <a:pt x="16177" y="19702"/>
                    <a:pt x="16615" y="20133"/>
                  </a:cubicBezTo>
                  <a:cubicBezTo>
                    <a:pt x="16996" y="20508"/>
                    <a:pt x="17329" y="21109"/>
                    <a:pt x="17837" y="21311"/>
                  </a:cubicBezTo>
                  <a:cubicBezTo>
                    <a:pt x="18426" y="21546"/>
                    <a:pt x="19661" y="21493"/>
                    <a:pt x="19906" y="20816"/>
                  </a:cubicBezTo>
                  <a:cubicBezTo>
                    <a:pt x="20182" y="20051"/>
                    <a:pt x="19205" y="19202"/>
                    <a:pt x="19013" y="18546"/>
                  </a:cubicBezTo>
                  <a:cubicBezTo>
                    <a:pt x="19828" y="18425"/>
                    <a:pt x="20090" y="19258"/>
                    <a:pt x="20853" y="19160"/>
                  </a:cubicBezTo>
                  <a:cubicBezTo>
                    <a:pt x="21382" y="17708"/>
                    <a:pt x="19427" y="17562"/>
                    <a:pt x="19148" y="16560"/>
                  </a:cubicBezTo>
                  <a:cubicBezTo>
                    <a:pt x="19083" y="16327"/>
                    <a:pt x="19329" y="15148"/>
                    <a:pt x="19454" y="14929"/>
                  </a:cubicBezTo>
                  <a:cubicBezTo>
                    <a:pt x="19690" y="14517"/>
                    <a:pt x="20665" y="14895"/>
                    <a:pt x="20481" y="14038"/>
                  </a:cubicBezTo>
                  <a:cubicBezTo>
                    <a:pt x="20349" y="13420"/>
                    <a:pt x="19329" y="13371"/>
                    <a:pt x="18923" y="12970"/>
                  </a:cubicBezTo>
                  <a:cubicBezTo>
                    <a:pt x="18235" y="12289"/>
                    <a:pt x="19009" y="12203"/>
                    <a:pt x="19374" y="11686"/>
                  </a:cubicBezTo>
                  <a:cubicBezTo>
                    <a:pt x="19979" y="10829"/>
                    <a:pt x="18813" y="9499"/>
                    <a:pt x="19432" y="8982"/>
                  </a:cubicBezTo>
                  <a:cubicBezTo>
                    <a:pt x="19214" y="8801"/>
                    <a:pt x="18997" y="8616"/>
                    <a:pt x="18806" y="8409"/>
                  </a:cubicBezTo>
                  <a:cubicBezTo>
                    <a:pt x="18261" y="7820"/>
                    <a:pt x="18014" y="7096"/>
                    <a:pt x="17307" y="6679"/>
                  </a:cubicBezTo>
                  <a:close/>
                  <a:moveTo>
                    <a:pt x="17307" y="6679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5" name="AutoShape 440"/>
            <p:cNvSpPr>
              <a:spLocks/>
            </p:cNvSpPr>
            <p:nvPr/>
          </p:nvSpPr>
          <p:spPr bwMode="auto">
            <a:xfrm>
              <a:off x="11570919" y="2478303"/>
              <a:ext cx="522031" cy="397411"/>
            </a:xfrm>
            <a:custGeom>
              <a:avLst/>
              <a:gdLst/>
              <a:ahLst/>
              <a:cxnLst/>
              <a:rect l="0" t="0" r="r" b="b"/>
              <a:pathLst>
                <a:path w="21297" h="21506">
                  <a:moveTo>
                    <a:pt x="21054" y="18968"/>
                  </a:moveTo>
                  <a:cubicBezTo>
                    <a:pt x="21600" y="18619"/>
                    <a:pt x="21087" y="16966"/>
                    <a:pt x="20860" y="16472"/>
                  </a:cubicBezTo>
                  <a:cubicBezTo>
                    <a:pt x="20580" y="15864"/>
                    <a:pt x="20338" y="15260"/>
                    <a:pt x="20025" y="14699"/>
                  </a:cubicBezTo>
                  <a:cubicBezTo>
                    <a:pt x="19627" y="13987"/>
                    <a:pt x="19190" y="13471"/>
                    <a:pt x="19077" y="12561"/>
                  </a:cubicBezTo>
                  <a:cubicBezTo>
                    <a:pt x="19030" y="12179"/>
                    <a:pt x="19092" y="11849"/>
                    <a:pt x="18889" y="11571"/>
                  </a:cubicBezTo>
                  <a:cubicBezTo>
                    <a:pt x="18678" y="11281"/>
                    <a:pt x="18391" y="11325"/>
                    <a:pt x="18200" y="10967"/>
                  </a:cubicBezTo>
                  <a:cubicBezTo>
                    <a:pt x="17670" y="9978"/>
                    <a:pt x="17616" y="8867"/>
                    <a:pt x="16709" y="8355"/>
                  </a:cubicBezTo>
                  <a:cubicBezTo>
                    <a:pt x="15886" y="7891"/>
                    <a:pt x="16132" y="7454"/>
                    <a:pt x="16377" y="6580"/>
                  </a:cubicBezTo>
                  <a:cubicBezTo>
                    <a:pt x="16485" y="6195"/>
                    <a:pt x="16592" y="5681"/>
                    <a:pt x="16644" y="5196"/>
                  </a:cubicBezTo>
                  <a:cubicBezTo>
                    <a:pt x="16374" y="5127"/>
                    <a:pt x="16262" y="4600"/>
                    <a:pt x="15938" y="4471"/>
                  </a:cubicBezTo>
                  <a:cubicBezTo>
                    <a:pt x="15710" y="4380"/>
                    <a:pt x="15494" y="4355"/>
                    <a:pt x="15301" y="4149"/>
                  </a:cubicBezTo>
                  <a:cubicBezTo>
                    <a:pt x="15134" y="3971"/>
                    <a:pt x="15033" y="3686"/>
                    <a:pt x="14918" y="3442"/>
                  </a:cubicBezTo>
                  <a:cubicBezTo>
                    <a:pt x="14749" y="3088"/>
                    <a:pt x="14624" y="2745"/>
                    <a:pt x="14485" y="2369"/>
                  </a:cubicBezTo>
                  <a:cubicBezTo>
                    <a:pt x="14344" y="1986"/>
                    <a:pt x="14244" y="1473"/>
                    <a:pt x="13994" y="1189"/>
                  </a:cubicBezTo>
                  <a:cubicBezTo>
                    <a:pt x="13574" y="713"/>
                    <a:pt x="13076" y="459"/>
                    <a:pt x="12576" y="209"/>
                  </a:cubicBezTo>
                  <a:cubicBezTo>
                    <a:pt x="12467" y="240"/>
                    <a:pt x="12342" y="258"/>
                    <a:pt x="12234" y="258"/>
                  </a:cubicBezTo>
                  <a:lnTo>
                    <a:pt x="8246" y="0"/>
                  </a:lnTo>
                  <a:lnTo>
                    <a:pt x="8246" y="516"/>
                  </a:lnTo>
                  <a:lnTo>
                    <a:pt x="7338" y="516"/>
                  </a:lnTo>
                  <a:lnTo>
                    <a:pt x="7338" y="1419"/>
                  </a:lnTo>
                  <a:cubicBezTo>
                    <a:pt x="6871" y="1419"/>
                    <a:pt x="6405" y="1419"/>
                    <a:pt x="5938" y="1419"/>
                  </a:cubicBezTo>
                  <a:cubicBezTo>
                    <a:pt x="5642" y="1419"/>
                    <a:pt x="5329" y="1457"/>
                    <a:pt x="5038" y="1380"/>
                  </a:cubicBezTo>
                  <a:cubicBezTo>
                    <a:pt x="4638" y="1274"/>
                    <a:pt x="4255" y="962"/>
                    <a:pt x="3836" y="989"/>
                  </a:cubicBezTo>
                  <a:cubicBezTo>
                    <a:pt x="3496" y="1011"/>
                    <a:pt x="3328" y="1297"/>
                    <a:pt x="3063" y="1513"/>
                  </a:cubicBezTo>
                  <a:cubicBezTo>
                    <a:pt x="3040" y="2093"/>
                    <a:pt x="2895" y="2325"/>
                    <a:pt x="2449" y="2322"/>
                  </a:cubicBezTo>
                  <a:cubicBezTo>
                    <a:pt x="2113" y="2321"/>
                    <a:pt x="1790" y="2236"/>
                    <a:pt x="1438" y="2236"/>
                  </a:cubicBezTo>
                  <a:cubicBezTo>
                    <a:pt x="751" y="2236"/>
                    <a:pt x="394" y="2603"/>
                    <a:pt x="0" y="3057"/>
                  </a:cubicBezTo>
                  <a:cubicBezTo>
                    <a:pt x="230" y="3391"/>
                    <a:pt x="480" y="3696"/>
                    <a:pt x="788" y="4001"/>
                  </a:cubicBezTo>
                  <a:cubicBezTo>
                    <a:pt x="1341" y="4547"/>
                    <a:pt x="1843" y="5202"/>
                    <a:pt x="2275" y="5921"/>
                  </a:cubicBezTo>
                  <a:cubicBezTo>
                    <a:pt x="2654" y="6552"/>
                    <a:pt x="3073" y="7133"/>
                    <a:pt x="3375" y="7837"/>
                  </a:cubicBezTo>
                  <a:cubicBezTo>
                    <a:pt x="3560" y="8270"/>
                    <a:pt x="3713" y="8790"/>
                    <a:pt x="4013" y="9111"/>
                  </a:cubicBezTo>
                  <a:cubicBezTo>
                    <a:pt x="4288" y="9405"/>
                    <a:pt x="4639" y="9632"/>
                    <a:pt x="4938" y="9900"/>
                  </a:cubicBezTo>
                  <a:cubicBezTo>
                    <a:pt x="5265" y="10195"/>
                    <a:pt x="5623" y="10433"/>
                    <a:pt x="5975" y="10657"/>
                  </a:cubicBezTo>
                  <a:cubicBezTo>
                    <a:pt x="6312" y="10871"/>
                    <a:pt x="6677" y="10992"/>
                    <a:pt x="7014" y="11171"/>
                  </a:cubicBezTo>
                  <a:cubicBezTo>
                    <a:pt x="7353" y="11352"/>
                    <a:pt x="7356" y="11543"/>
                    <a:pt x="7403" y="11997"/>
                  </a:cubicBezTo>
                  <a:cubicBezTo>
                    <a:pt x="7479" y="12738"/>
                    <a:pt x="7902" y="13142"/>
                    <a:pt x="8117" y="13839"/>
                  </a:cubicBezTo>
                  <a:cubicBezTo>
                    <a:pt x="8296" y="14419"/>
                    <a:pt x="8173" y="15664"/>
                    <a:pt x="8570" y="16096"/>
                  </a:cubicBezTo>
                  <a:cubicBezTo>
                    <a:pt x="8668" y="16202"/>
                    <a:pt x="8745" y="16262"/>
                    <a:pt x="8889" y="16207"/>
                  </a:cubicBezTo>
                  <a:cubicBezTo>
                    <a:pt x="8926" y="16077"/>
                    <a:pt x="8940" y="15936"/>
                    <a:pt x="8932" y="15790"/>
                  </a:cubicBezTo>
                  <a:cubicBezTo>
                    <a:pt x="9167" y="15728"/>
                    <a:pt x="9362" y="15954"/>
                    <a:pt x="9550" y="16075"/>
                  </a:cubicBezTo>
                  <a:cubicBezTo>
                    <a:pt x="9687" y="16163"/>
                    <a:pt x="9718" y="16064"/>
                    <a:pt x="9835" y="16223"/>
                  </a:cubicBezTo>
                  <a:cubicBezTo>
                    <a:pt x="9842" y="16231"/>
                    <a:pt x="9848" y="16245"/>
                    <a:pt x="9855" y="16257"/>
                  </a:cubicBezTo>
                  <a:cubicBezTo>
                    <a:pt x="10021" y="16115"/>
                    <a:pt x="10196" y="15985"/>
                    <a:pt x="10352" y="15844"/>
                  </a:cubicBezTo>
                  <a:cubicBezTo>
                    <a:pt x="10591" y="15628"/>
                    <a:pt x="10805" y="15367"/>
                    <a:pt x="11118" y="15408"/>
                  </a:cubicBezTo>
                  <a:cubicBezTo>
                    <a:pt x="11617" y="15472"/>
                    <a:pt x="11903" y="16223"/>
                    <a:pt x="12292" y="16584"/>
                  </a:cubicBezTo>
                  <a:cubicBezTo>
                    <a:pt x="12766" y="17025"/>
                    <a:pt x="13253" y="17482"/>
                    <a:pt x="13750" y="17890"/>
                  </a:cubicBezTo>
                  <a:cubicBezTo>
                    <a:pt x="14265" y="18314"/>
                    <a:pt x="14652" y="18802"/>
                    <a:pt x="15260" y="19044"/>
                  </a:cubicBezTo>
                  <a:cubicBezTo>
                    <a:pt x="16194" y="19418"/>
                    <a:pt x="17196" y="19260"/>
                    <a:pt x="18055" y="19941"/>
                  </a:cubicBezTo>
                  <a:cubicBezTo>
                    <a:pt x="18412" y="20225"/>
                    <a:pt x="18537" y="20717"/>
                    <a:pt x="18813" y="21117"/>
                  </a:cubicBezTo>
                  <a:cubicBezTo>
                    <a:pt x="18910" y="21257"/>
                    <a:pt x="19019" y="21383"/>
                    <a:pt x="19129" y="21506"/>
                  </a:cubicBezTo>
                  <a:cubicBezTo>
                    <a:pt x="19186" y="21443"/>
                    <a:pt x="19272" y="21397"/>
                    <a:pt x="19398" y="21375"/>
                  </a:cubicBezTo>
                  <a:cubicBezTo>
                    <a:pt x="19656" y="21330"/>
                    <a:pt x="19944" y="21600"/>
                    <a:pt x="20172" y="21365"/>
                  </a:cubicBezTo>
                  <a:cubicBezTo>
                    <a:pt x="20380" y="21150"/>
                    <a:pt x="20303" y="20601"/>
                    <a:pt x="20526" y="20386"/>
                  </a:cubicBezTo>
                  <a:cubicBezTo>
                    <a:pt x="20587" y="20328"/>
                    <a:pt x="20619" y="20287"/>
                    <a:pt x="20653" y="20273"/>
                  </a:cubicBezTo>
                  <a:cubicBezTo>
                    <a:pt x="20639" y="20039"/>
                    <a:pt x="20589" y="19818"/>
                    <a:pt x="20504" y="19612"/>
                  </a:cubicBezTo>
                  <a:cubicBezTo>
                    <a:pt x="20219" y="18917"/>
                    <a:pt x="20698" y="19194"/>
                    <a:pt x="21054" y="18968"/>
                  </a:cubicBezTo>
                  <a:close/>
                  <a:moveTo>
                    <a:pt x="21054" y="18968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6" name="AutoShape 463"/>
            <p:cNvSpPr>
              <a:spLocks/>
            </p:cNvSpPr>
            <p:nvPr/>
          </p:nvSpPr>
          <p:spPr bwMode="auto">
            <a:xfrm>
              <a:off x="11966839" y="2480688"/>
              <a:ext cx="257885" cy="372070"/>
            </a:xfrm>
            <a:custGeom>
              <a:avLst/>
              <a:gdLst/>
              <a:ahLst/>
              <a:cxnLst/>
              <a:rect l="0" t="0" r="r" b="b"/>
              <a:pathLst>
                <a:path w="21085" h="21067">
                  <a:moveTo>
                    <a:pt x="16081" y="20605"/>
                  </a:moveTo>
                  <a:cubicBezTo>
                    <a:pt x="16142" y="20180"/>
                    <a:pt x="15670" y="20013"/>
                    <a:pt x="16015" y="19525"/>
                  </a:cubicBezTo>
                  <a:cubicBezTo>
                    <a:pt x="16307" y="19112"/>
                    <a:pt x="16573" y="18996"/>
                    <a:pt x="16391" y="18488"/>
                  </a:cubicBezTo>
                  <a:cubicBezTo>
                    <a:pt x="16284" y="18191"/>
                    <a:pt x="15760" y="17835"/>
                    <a:pt x="15832" y="17542"/>
                  </a:cubicBezTo>
                  <a:cubicBezTo>
                    <a:pt x="15880" y="17347"/>
                    <a:pt x="16296" y="17427"/>
                    <a:pt x="16276" y="17092"/>
                  </a:cubicBezTo>
                  <a:cubicBezTo>
                    <a:pt x="16264" y="16879"/>
                    <a:pt x="15954" y="16795"/>
                    <a:pt x="15952" y="16554"/>
                  </a:cubicBezTo>
                  <a:cubicBezTo>
                    <a:pt x="15946" y="15826"/>
                    <a:pt x="18748" y="16183"/>
                    <a:pt x="19531" y="16103"/>
                  </a:cubicBezTo>
                  <a:cubicBezTo>
                    <a:pt x="20282" y="16026"/>
                    <a:pt x="21083" y="15940"/>
                    <a:pt x="21085" y="15340"/>
                  </a:cubicBezTo>
                  <a:cubicBezTo>
                    <a:pt x="21087" y="14760"/>
                    <a:pt x="20426" y="14207"/>
                    <a:pt x="19850" y="13809"/>
                  </a:cubicBezTo>
                  <a:cubicBezTo>
                    <a:pt x="19344" y="13459"/>
                    <a:pt x="18873" y="13283"/>
                    <a:pt x="18876" y="12730"/>
                  </a:cubicBezTo>
                  <a:cubicBezTo>
                    <a:pt x="18880" y="11911"/>
                    <a:pt x="19685" y="11221"/>
                    <a:pt x="19714" y="10389"/>
                  </a:cubicBezTo>
                  <a:cubicBezTo>
                    <a:pt x="19736" y="9734"/>
                    <a:pt x="19600" y="8837"/>
                    <a:pt x="18946" y="8321"/>
                  </a:cubicBezTo>
                  <a:cubicBezTo>
                    <a:pt x="18511" y="7978"/>
                    <a:pt x="18025" y="7688"/>
                    <a:pt x="17753" y="7248"/>
                  </a:cubicBezTo>
                  <a:cubicBezTo>
                    <a:pt x="17522" y="6875"/>
                    <a:pt x="17733" y="6490"/>
                    <a:pt x="17579" y="6113"/>
                  </a:cubicBezTo>
                  <a:cubicBezTo>
                    <a:pt x="17412" y="5703"/>
                    <a:pt x="16687" y="5376"/>
                    <a:pt x="16329" y="5033"/>
                  </a:cubicBezTo>
                  <a:cubicBezTo>
                    <a:pt x="15875" y="4598"/>
                    <a:pt x="15503" y="4087"/>
                    <a:pt x="15172" y="3593"/>
                  </a:cubicBezTo>
                  <a:cubicBezTo>
                    <a:pt x="14551" y="2665"/>
                    <a:pt x="14097" y="1577"/>
                    <a:pt x="13273" y="758"/>
                  </a:cubicBezTo>
                  <a:cubicBezTo>
                    <a:pt x="12260" y="-250"/>
                    <a:pt x="10730" y="28"/>
                    <a:pt x="9229" y="56"/>
                  </a:cubicBezTo>
                  <a:cubicBezTo>
                    <a:pt x="9252" y="182"/>
                    <a:pt x="9299" y="307"/>
                    <a:pt x="9402" y="446"/>
                  </a:cubicBezTo>
                  <a:cubicBezTo>
                    <a:pt x="9570" y="673"/>
                    <a:pt x="9887" y="1004"/>
                    <a:pt x="9671" y="1264"/>
                  </a:cubicBezTo>
                  <a:cubicBezTo>
                    <a:pt x="9438" y="1544"/>
                    <a:pt x="8894" y="1443"/>
                    <a:pt x="8645" y="1768"/>
                  </a:cubicBezTo>
                  <a:cubicBezTo>
                    <a:pt x="8403" y="2085"/>
                    <a:pt x="8479" y="2380"/>
                    <a:pt x="8171" y="2672"/>
                  </a:cubicBezTo>
                  <a:cubicBezTo>
                    <a:pt x="7777" y="3046"/>
                    <a:pt x="7316" y="3422"/>
                    <a:pt x="6902" y="3798"/>
                  </a:cubicBezTo>
                  <a:cubicBezTo>
                    <a:pt x="6202" y="4434"/>
                    <a:pt x="5265" y="4795"/>
                    <a:pt x="4128" y="4910"/>
                  </a:cubicBezTo>
                  <a:cubicBezTo>
                    <a:pt x="3650" y="4959"/>
                    <a:pt x="3152" y="4939"/>
                    <a:pt x="2664" y="4943"/>
                  </a:cubicBezTo>
                  <a:cubicBezTo>
                    <a:pt x="2036" y="4948"/>
                    <a:pt x="1893" y="5173"/>
                    <a:pt x="1348" y="5282"/>
                  </a:cubicBezTo>
                  <a:cubicBezTo>
                    <a:pt x="1220" y="5308"/>
                    <a:pt x="1109" y="5309"/>
                    <a:pt x="1008" y="5295"/>
                  </a:cubicBezTo>
                  <a:cubicBezTo>
                    <a:pt x="904" y="5802"/>
                    <a:pt x="689" y="6340"/>
                    <a:pt x="473" y="6743"/>
                  </a:cubicBezTo>
                  <a:cubicBezTo>
                    <a:pt x="-19" y="7657"/>
                    <a:pt x="-513" y="8114"/>
                    <a:pt x="1137" y="8601"/>
                  </a:cubicBezTo>
                  <a:cubicBezTo>
                    <a:pt x="2954" y="9137"/>
                    <a:pt x="3063" y="10299"/>
                    <a:pt x="4124" y="11334"/>
                  </a:cubicBezTo>
                  <a:cubicBezTo>
                    <a:pt x="4508" y="11708"/>
                    <a:pt x="5084" y="11662"/>
                    <a:pt x="5506" y="11965"/>
                  </a:cubicBezTo>
                  <a:cubicBezTo>
                    <a:pt x="5912" y="12256"/>
                    <a:pt x="5789" y="12602"/>
                    <a:pt x="5884" y="13001"/>
                  </a:cubicBezTo>
                  <a:cubicBezTo>
                    <a:pt x="6108" y="13954"/>
                    <a:pt x="6985" y="14493"/>
                    <a:pt x="7782" y="15239"/>
                  </a:cubicBezTo>
                  <a:cubicBezTo>
                    <a:pt x="8410" y="15826"/>
                    <a:pt x="8894" y="16458"/>
                    <a:pt x="9456" y="17094"/>
                  </a:cubicBezTo>
                  <a:cubicBezTo>
                    <a:pt x="9911" y="17611"/>
                    <a:pt x="10939" y="19341"/>
                    <a:pt x="9844" y="19706"/>
                  </a:cubicBezTo>
                  <a:cubicBezTo>
                    <a:pt x="9132" y="19943"/>
                    <a:pt x="8170" y="19653"/>
                    <a:pt x="8742" y="20380"/>
                  </a:cubicBezTo>
                  <a:cubicBezTo>
                    <a:pt x="8860" y="20529"/>
                    <a:pt x="8941" y="20685"/>
                    <a:pt x="8991" y="20848"/>
                  </a:cubicBezTo>
                  <a:cubicBezTo>
                    <a:pt x="11058" y="21008"/>
                    <a:pt x="15975" y="21350"/>
                    <a:pt x="16081" y="20605"/>
                  </a:cubicBezTo>
                  <a:close/>
                  <a:moveTo>
                    <a:pt x="16081" y="2060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7" name="AutoShape 479"/>
            <p:cNvSpPr>
              <a:spLocks/>
            </p:cNvSpPr>
            <p:nvPr/>
          </p:nvSpPr>
          <p:spPr bwMode="auto">
            <a:xfrm>
              <a:off x="12071782" y="2435372"/>
              <a:ext cx="437958" cy="327648"/>
            </a:xfrm>
            <a:custGeom>
              <a:avLst/>
              <a:gdLst/>
              <a:ahLst/>
              <a:cxnLst/>
              <a:rect l="0" t="0" r="r" b="b"/>
              <a:pathLst>
                <a:path w="21274" h="21498">
                  <a:moveTo>
                    <a:pt x="9073" y="15656"/>
                  </a:moveTo>
                  <a:cubicBezTo>
                    <a:pt x="9510" y="15218"/>
                    <a:pt x="9704" y="14500"/>
                    <a:pt x="10230" y="14170"/>
                  </a:cubicBezTo>
                  <a:cubicBezTo>
                    <a:pt x="10646" y="13910"/>
                    <a:pt x="11148" y="13889"/>
                    <a:pt x="11621" y="13953"/>
                  </a:cubicBezTo>
                  <a:cubicBezTo>
                    <a:pt x="12572" y="14083"/>
                    <a:pt x="13576" y="14109"/>
                    <a:pt x="14575" y="14109"/>
                  </a:cubicBezTo>
                  <a:cubicBezTo>
                    <a:pt x="15100" y="14110"/>
                    <a:pt x="15450" y="13970"/>
                    <a:pt x="15620" y="14735"/>
                  </a:cubicBezTo>
                  <a:cubicBezTo>
                    <a:pt x="15750" y="15321"/>
                    <a:pt x="15588" y="16188"/>
                    <a:pt x="15546" y="16768"/>
                  </a:cubicBezTo>
                  <a:cubicBezTo>
                    <a:pt x="15452" y="18079"/>
                    <a:pt x="15267" y="18865"/>
                    <a:pt x="15564" y="20120"/>
                  </a:cubicBezTo>
                  <a:cubicBezTo>
                    <a:pt x="15774" y="21006"/>
                    <a:pt x="15886" y="21385"/>
                    <a:pt x="16581" y="21483"/>
                  </a:cubicBezTo>
                  <a:cubicBezTo>
                    <a:pt x="17418" y="21600"/>
                    <a:pt x="18359" y="21054"/>
                    <a:pt x="18729" y="19955"/>
                  </a:cubicBezTo>
                  <a:cubicBezTo>
                    <a:pt x="18923" y="19379"/>
                    <a:pt x="18624" y="18580"/>
                    <a:pt x="18812" y="18020"/>
                  </a:cubicBezTo>
                  <a:cubicBezTo>
                    <a:pt x="18985" y="17501"/>
                    <a:pt x="19743" y="17475"/>
                    <a:pt x="19557" y="16764"/>
                  </a:cubicBezTo>
                  <a:cubicBezTo>
                    <a:pt x="19402" y="16171"/>
                    <a:pt x="18497" y="16348"/>
                    <a:pt x="18263" y="15771"/>
                  </a:cubicBezTo>
                  <a:cubicBezTo>
                    <a:pt x="17908" y="14893"/>
                    <a:pt x="18771" y="14975"/>
                    <a:pt x="18975" y="14579"/>
                  </a:cubicBezTo>
                  <a:cubicBezTo>
                    <a:pt x="19386" y="13780"/>
                    <a:pt x="18880" y="13496"/>
                    <a:pt x="19832" y="13484"/>
                  </a:cubicBezTo>
                  <a:cubicBezTo>
                    <a:pt x="20239" y="13479"/>
                    <a:pt x="21047" y="13672"/>
                    <a:pt x="21236" y="13018"/>
                  </a:cubicBezTo>
                  <a:cubicBezTo>
                    <a:pt x="21480" y="12177"/>
                    <a:pt x="20467" y="11934"/>
                    <a:pt x="20075" y="11842"/>
                  </a:cubicBezTo>
                  <a:cubicBezTo>
                    <a:pt x="19631" y="11737"/>
                    <a:pt x="18904" y="11883"/>
                    <a:pt x="18512" y="11591"/>
                  </a:cubicBezTo>
                  <a:cubicBezTo>
                    <a:pt x="18153" y="11324"/>
                    <a:pt x="18146" y="10943"/>
                    <a:pt x="18032" y="10450"/>
                  </a:cubicBezTo>
                  <a:cubicBezTo>
                    <a:pt x="17905" y="9902"/>
                    <a:pt x="17866" y="9943"/>
                    <a:pt x="17586" y="9554"/>
                  </a:cubicBezTo>
                  <a:cubicBezTo>
                    <a:pt x="16841" y="8524"/>
                    <a:pt x="17236" y="7711"/>
                    <a:pt x="17668" y="6802"/>
                  </a:cubicBezTo>
                  <a:cubicBezTo>
                    <a:pt x="17521" y="6530"/>
                    <a:pt x="17823" y="6066"/>
                    <a:pt x="17655" y="5753"/>
                  </a:cubicBezTo>
                  <a:cubicBezTo>
                    <a:pt x="17425" y="5324"/>
                    <a:pt x="17071" y="5757"/>
                    <a:pt x="16850" y="5887"/>
                  </a:cubicBezTo>
                  <a:cubicBezTo>
                    <a:pt x="16169" y="6287"/>
                    <a:pt x="15592" y="6084"/>
                    <a:pt x="15270" y="5221"/>
                  </a:cubicBezTo>
                  <a:cubicBezTo>
                    <a:pt x="15109" y="4788"/>
                    <a:pt x="14874" y="4771"/>
                    <a:pt x="14758" y="4282"/>
                  </a:cubicBezTo>
                  <a:cubicBezTo>
                    <a:pt x="14644" y="3802"/>
                    <a:pt x="14693" y="3167"/>
                    <a:pt x="14527" y="2719"/>
                  </a:cubicBezTo>
                  <a:cubicBezTo>
                    <a:pt x="14199" y="1831"/>
                    <a:pt x="13477" y="2875"/>
                    <a:pt x="12920" y="2605"/>
                  </a:cubicBezTo>
                  <a:cubicBezTo>
                    <a:pt x="12834" y="1981"/>
                    <a:pt x="13317" y="1460"/>
                    <a:pt x="13148" y="841"/>
                  </a:cubicBezTo>
                  <a:cubicBezTo>
                    <a:pt x="13006" y="319"/>
                    <a:pt x="12584" y="197"/>
                    <a:pt x="12219" y="0"/>
                  </a:cubicBezTo>
                  <a:cubicBezTo>
                    <a:pt x="11955" y="478"/>
                    <a:pt x="10495" y="272"/>
                    <a:pt x="10122" y="273"/>
                  </a:cubicBezTo>
                  <a:cubicBezTo>
                    <a:pt x="9129" y="275"/>
                    <a:pt x="8136" y="278"/>
                    <a:pt x="7143" y="280"/>
                  </a:cubicBezTo>
                  <a:cubicBezTo>
                    <a:pt x="5296" y="285"/>
                    <a:pt x="3450" y="290"/>
                    <a:pt x="1604" y="294"/>
                  </a:cubicBezTo>
                  <a:cubicBezTo>
                    <a:pt x="1406" y="323"/>
                    <a:pt x="1198" y="289"/>
                    <a:pt x="991" y="257"/>
                  </a:cubicBezTo>
                  <a:cubicBezTo>
                    <a:pt x="990" y="264"/>
                    <a:pt x="991" y="270"/>
                    <a:pt x="990" y="277"/>
                  </a:cubicBezTo>
                  <a:cubicBezTo>
                    <a:pt x="895" y="840"/>
                    <a:pt x="-120" y="151"/>
                    <a:pt x="11" y="1245"/>
                  </a:cubicBezTo>
                  <a:cubicBezTo>
                    <a:pt x="60" y="1654"/>
                    <a:pt x="310" y="1900"/>
                    <a:pt x="330" y="2339"/>
                  </a:cubicBezTo>
                  <a:cubicBezTo>
                    <a:pt x="343" y="2616"/>
                    <a:pt x="331" y="2835"/>
                    <a:pt x="351" y="3053"/>
                  </a:cubicBezTo>
                  <a:cubicBezTo>
                    <a:pt x="1243" y="3020"/>
                    <a:pt x="2152" y="2698"/>
                    <a:pt x="2754" y="3865"/>
                  </a:cubicBezTo>
                  <a:cubicBezTo>
                    <a:pt x="3243" y="4815"/>
                    <a:pt x="3512" y="6075"/>
                    <a:pt x="3882" y="7150"/>
                  </a:cubicBezTo>
                  <a:cubicBezTo>
                    <a:pt x="4078" y="7722"/>
                    <a:pt x="4299" y="8314"/>
                    <a:pt x="4569" y="8818"/>
                  </a:cubicBezTo>
                  <a:cubicBezTo>
                    <a:pt x="4782" y="9215"/>
                    <a:pt x="5212" y="9594"/>
                    <a:pt x="5312" y="10069"/>
                  </a:cubicBezTo>
                  <a:cubicBezTo>
                    <a:pt x="5403" y="10506"/>
                    <a:pt x="5278" y="10952"/>
                    <a:pt x="5415" y="11384"/>
                  </a:cubicBezTo>
                  <a:cubicBezTo>
                    <a:pt x="5577" y="11893"/>
                    <a:pt x="5865" y="12229"/>
                    <a:pt x="6124" y="12626"/>
                  </a:cubicBezTo>
                  <a:cubicBezTo>
                    <a:pt x="6476" y="13169"/>
                    <a:pt x="6575" y="14073"/>
                    <a:pt x="6580" y="14802"/>
                  </a:cubicBezTo>
                  <a:cubicBezTo>
                    <a:pt x="7417" y="15267"/>
                    <a:pt x="8120" y="16613"/>
                    <a:pt x="9073" y="15656"/>
                  </a:cubicBezTo>
                  <a:close/>
                  <a:moveTo>
                    <a:pt x="9073" y="15656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" name="AutoShape 499"/>
            <p:cNvSpPr>
              <a:spLocks/>
            </p:cNvSpPr>
            <p:nvPr/>
          </p:nvSpPr>
          <p:spPr bwMode="auto">
            <a:xfrm>
              <a:off x="12477243" y="2232642"/>
              <a:ext cx="671098" cy="323176"/>
            </a:xfrm>
            <a:custGeom>
              <a:avLst/>
              <a:gdLst/>
              <a:ahLst/>
              <a:cxnLst/>
              <a:rect l="0" t="0" r="r" b="b"/>
              <a:pathLst>
                <a:path w="21513" h="21461">
                  <a:moveTo>
                    <a:pt x="4507" y="21289"/>
                  </a:moveTo>
                  <a:cubicBezTo>
                    <a:pt x="4631" y="21312"/>
                    <a:pt x="4858" y="21560"/>
                    <a:pt x="4976" y="21417"/>
                  </a:cubicBezTo>
                  <a:cubicBezTo>
                    <a:pt x="5059" y="21318"/>
                    <a:pt x="5155" y="20586"/>
                    <a:pt x="5214" y="20396"/>
                  </a:cubicBezTo>
                  <a:cubicBezTo>
                    <a:pt x="5423" y="19724"/>
                    <a:pt x="5476" y="18975"/>
                    <a:pt x="5644" y="18261"/>
                  </a:cubicBezTo>
                  <a:cubicBezTo>
                    <a:pt x="5723" y="17928"/>
                    <a:pt x="5829" y="17595"/>
                    <a:pt x="5959" y="17351"/>
                  </a:cubicBezTo>
                  <a:cubicBezTo>
                    <a:pt x="6146" y="17000"/>
                    <a:pt x="6173" y="16891"/>
                    <a:pt x="6184" y="16352"/>
                  </a:cubicBezTo>
                  <a:cubicBezTo>
                    <a:pt x="6204" y="15408"/>
                    <a:pt x="6284" y="14812"/>
                    <a:pt x="6719" y="14393"/>
                  </a:cubicBezTo>
                  <a:cubicBezTo>
                    <a:pt x="6992" y="14131"/>
                    <a:pt x="7290" y="14230"/>
                    <a:pt x="7556" y="13936"/>
                  </a:cubicBezTo>
                  <a:cubicBezTo>
                    <a:pt x="7820" y="13644"/>
                    <a:pt x="7942" y="13037"/>
                    <a:pt x="8257" y="12915"/>
                  </a:cubicBezTo>
                  <a:cubicBezTo>
                    <a:pt x="8537" y="12806"/>
                    <a:pt x="8862" y="13162"/>
                    <a:pt x="9113" y="12771"/>
                  </a:cubicBezTo>
                  <a:cubicBezTo>
                    <a:pt x="9443" y="12256"/>
                    <a:pt x="9471" y="11459"/>
                    <a:pt x="9912" y="11166"/>
                  </a:cubicBezTo>
                  <a:cubicBezTo>
                    <a:pt x="10089" y="11049"/>
                    <a:pt x="10337" y="10995"/>
                    <a:pt x="10518" y="11109"/>
                  </a:cubicBezTo>
                  <a:cubicBezTo>
                    <a:pt x="10675" y="11207"/>
                    <a:pt x="10745" y="11458"/>
                    <a:pt x="10867" y="11652"/>
                  </a:cubicBezTo>
                  <a:cubicBezTo>
                    <a:pt x="11019" y="11893"/>
                    <a:pt x="11124" y="11850"/>
                    <a:pt x="11307" y="11761"/>
                  </a:cubicBezTo>
                  <a:cubicBezTo>
                    <a:pt x="11552" y="11641"/>
                    <a:pt x="11534" y="11679"/>
                    <a:pt x="11611" y="12129"/>
                  </a:cubicBezTo>
                  <a:cubicBezTo>
                    <a:pt x="11734" y="12843"/>
                    <a:pt x="12162" y="12895"/>
                    <a:pt x="12453" y="13273"/>
                  </a:cubicBezTo>
                  <a:cubicBezTo>
                    <a:pt x="12890" y="13842"/>
                    <a:pt x="13097" y="14491"/>
                    <a:pt x="13638" y="13938"/>
                  </a:cubicBezTo>
                  <a:cubicBezTo>
                    <a:pt x="13897" y="13674"/>
                    <a:pt x="14150" y="13338"/>
                    <a:pt x="14357" y="12920"/>
                  </a:cubicBezTo>
                  <a:cubicBezTo>
                    <a:pt x="14450" y="12731"/>
                    <a:pt x="14505" y="12637"/>
                    <a:pt x="14605" y="12525"/>
                  </a:cubicBezTo>
                  <a:cubicBezTo>
                    <a:pt x="14681" y="12441"/>
                    <a:pt x="14744" y="12430"/>
                    <a:pt x="14814" y="12297"/>
                  </a:cubicBezTo>
                  <a:cubicBezTo>
                    <a:pt x="15072" y="11802"/>
                    <a:pt x="15046" y="10839"/>
                    <a:pt x="15320" y="10396"/>
                  </a:cubicBezTo>
                  <a:cubicBezTo>
                    <a:pt x="15669" y="9833"/>
                    <a:pt x="16157" y="10418"/>
                    <a:pt x="16541" y="10429"/>
                  </a:cubicBezTo>
                  <a:cubicBezTo>
                    <a:pt x="17087" y="10443"/>
                    <a:pt x="17659" y="10292"/>
                    <a:pt x="18202" y="10147"/>
                  </a:cubicBezTo>
                  <a:cubicBezTo>
                    <a:pt x="18465" y="10076"/>
                    <a:pt x="18731" y="10035"/>
                    <a:pt x="18971" y="9808"/>
                  </a:cubicBezTo>
                  <a:cubicBezTo>
                    <a:pt x="19229" y="9564"/>
                    <a:pt x="19445" y="9358"/>
                    <a:pt x="19734" y="9294"/>
                  </a:cubicBezTo>
                  <a:cubicBezTo>
                    <a:pt x="20015" y="9231"/>
                    <a:pt x="20298" y="9263"/>
                    <a:pt x="20579" y="9298"/>
                  </a:cubicBezTo>
                  <a:cubicBezTo>
                    <a:pt x="20776" y="9323"/>
                    <a:pt x="21222" y="9547"/>
                    <a:pt x="21394" y="9312"/>
                  </a:cubicBezTo>
                  <a:cubicBezTo>
                    <a:pt x="21600" y="9030"/>
                    <a:pt x="21480" y="8115"/>
                    <a:pt x="21459" y="7691"/>
                  </a:cubicBezTo>
                  <a:cubicBezTo>
                    <a:pt x="21416" y="6797"/>
                    <a:pt x="21442" y="5979"/>
                    <a:pt x="21477" y="5104"/>
                  </a:cubicBezTo>
                  <a:cubicBezTo>
                    <a:pt x="21517" y="4079"/>
                    <a:pt x="21456" y="3036"/>
                    <a:pt x="21452" y="2010"/>
                  </a:cubicBezTo>
                  <a:cubicBezTo>
                    <a:pt x="21452" y="1888"/>
                    <a:pt x="21447" y="136"/>
                    <a:pt x="21445" y="136"/>
                  </a:cubicBezTo>
                  <a:cubicBezTo>
                    <a:pt x="21445" y="136"/>
                    <a:pt x="12816" y="59"/>
                    <a:pt x="12816" y="59"/>
                  </a:cubicBezTo>
                  <a:cubicBezTo>
                    <a:pt x="12575" y="5"/>
                    <a:pt x="12214" y="-40"/>
                    <a:pt x="11975" y="58"/>
                  </a:cubicBezTo>
                  <a:cubicBezTo>
                    <a:pt x="11664" y="185"/>
                    <a:pt x="11345" y="619"/>
                    <a:pt x="11079" y="967"/>
                  </a:cubicBezTo>
                  <a:cubicBezTo>
                    <a:pt x="10728" y="1425"/>
                    <a:pt x="10573" y="2110"/>
                    <a:pt x="10298" y="2711"/>
                  </a:cubicBezTo>
                  <a:cubicBezTo>
                    <a:pt x="10176" y="2979"/>
                    <a:pt x="10007" y="3219"/>
                    <a:pt x="9855" y="3412"/>
                  </a:cubicBezTo>
                  <a:cubicBezTo>
                    <a:pt x="9504" y="3858"/>
                    <a:pt x="9120" y="4307"/>
                    <a:pt x="8788" y="4806"/>
                  </a:cubicBezTo>
                  <a:cubicBezTo>
                    <a:pt x="8629" y="5044"/>
                    <a:pt x="8473" y="5285"/>
                    <a:pt x="8307" y="5517"/>
                  </a:cubicBezTo>
                  <a:cubicBezTo>
                    <a:pt x="8001" y="5945"/>
                    <a:pt x="7668" y="6375"/>
                    <a:pt x="7484" y="7061"/>
                  </a:cubicBezTo>
                  <a:cubicBezTo>
                    <a:pt x="7313" y="7702"/>
                    <a:pt x="7282" y="8519"/>
                    <a:pt x="7154" y="9199"/>
                  </a:cubicBezTo>
                  <a:cubicBezTo>
                    <a:pt x="7024" y="9890"/>
                    <a:pt x="6988" y="10661"/>
                    <a:pt x="6605" y="10910"/>
                  </a:cubicBezTo>
                  <a:cubicBezTo>
                    <a:pt x="6260" y="11134"/>
                    <a:pt x="5852" y="10929"/>
                    <a:pt x="5533" y="10633"/>
                  </a:cubicBezTo>
                  <a:cubicBezTo>
                    <a:pt x="5220" y="10343"/>
                    <a:pt x="5069" y="9899"/>
                    <a:pt x="4732" y="10236"/>
                  </a:cubicBezTo>
                  <a:cubicBezTo>
                    <a:pt x="4408" y="10560"/>
                    <a:pt x="4120" y="10749"/>
                    <a:pt x="3752" y="10555"/>
                  </a:cubicBezTo>
                  <a:cubicBezTo>
                    <a:pt x="3512" y="10428"/>
                    <a:pt x="3070" y="10117"/>
                    <a:pt x="2876" y="9606"/>
                  </a:cubicBezTo>
                  <a:cubicBezTo>
                    <a:pt x="2742" y="9654"/>
                    <a:pt x="2557" y="9595"/>
                    <a:pt x="2457" y="9595"/>
                  </a:cubicBezTo>
                  <a:cubicBezTo>
                    <a:pt x="2164" y="9594"/>
                    <a:pt x="2080" y="9825"/>
                    <a:pt x="1884" y="10229"/>
                  </a:cubicBezTo>
                  <a:cubicBezTo>
                    <a:pt x="1737" y="10531"/>
                    <a:pt x="1540" y="10710"/>
                    <a:pt x="1368" y="10940"/>
                  </a:cubicBezTo>
                  <a:cubicBezTo>
                    <a:pt x="1297" y="11035"/>
                    <a:pt x="1232" y="11154"/>
                    <a:pt x="1168" y="11277"/>
                  </a:cubicBezTo>
                  <a:cubicBezTo>
                    <a:pt x="1170" y="11278"/>
                    <a:pt x="1171" y="11277"/>
                    <a:pt x="1173" y="11278"/>
                  </a:cubicBezTo>
                  <a:cubicBezTo>
                    <a:pt x="1186" y="11902"/>
                    <a:pt x="1216" y="12552"/>
                    <a:pt x="1165" y="13172"/>
                  </a:cubicBezTo>
                  <a:cubicBezTo>
                    <a:pt x="1090" y="14075"/>
                    <a:pt x="878" y="13887"/>
                    <a:pt x="489" y="13960"/>
                  </a:cubicBezTo>
                  <a:lnTo>
                    <a:pt x="463" y="19025"/>
                  </a:lnTo>
                  <a:cubicBezTo>
                    <a:pt x="481" y="19494"/>
                    <a:pt x="351" y="19485"/>
                    <a:pt x="214" y="19724"/>
                  </a:cubicBezTo>
                  <a:cubicBezTo>
                    <a:pt x="67" y="19980"/>
                    <a:pt x="52" y="20121"/>
                    <a:pt x="0" y="20493"/>
                  </a:cubicBezTo>
                  <a:cubicBezTo>
                    <a:pt x="1331" y="20742"/>
                    <a:pt x="2663" y="20991"/>
                    <a:pt x="3994" y="21241"/>
                  </a:cubicBezTo>
                  <a:cubicBezTo>
                    <a:pt x="4165" y="21273"/>
                    <a:pt x="4339" y="21259"/>
                    <a:pt x="4507" y="21289"/>
                  </a:cubicBezTo>
                  <a:close/>
                  <a:moveTo>
                    <a:pt x="4507" y="21289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9" name="AutoShape 519"/>
            <p:cNvSpPr>
              <a:spLocks/>
            </p:cNvSpPr>
            <p:nvPr/>
          </p:nvSpPr>
          <p:spPr bwMode="auto">
            <a:xfrm>
              <a:off x="12634657" y="2366205"/>
              <a:ext cx="564366" cy="296941"/>
            </a:xfrm>
            <a:custGeom>
              <a:avLst/>
              <a:gdLst/>
              <a:ahLst/>
              <a:cxnLst/>
              <a:rect l="0" t="0" r="r" b="b"/>
              <a:pathLst>
                <a:path w="21582" h="21498">
                  <a:moveTo>
                    <a:pt x="652" y="14062"/>
                  </a:moveTo>
                  <a:cubicBezTo>
                    <a:pt x="789" y="14323"/>
                    <a:pt x="833" y="14893"/>
                    <a:pt x="898" y="15229"/>
                  </a:cubicBezTo>
                  <a:cubicBezTo>
                    <a:pt x="1078" y="16169"/>
                    <a:pt x="1258" y="17109"/>
                    <a:pt x="1439" y="18049"/>
                  </a:cubicBezTo>
                  <a:cubicBezTo>
                    <a:pt x="1597" y="18876"/>
                    <a:pt x="1744" y="19717"/>
                    <a:pt x="1915" y="20535"/>
                  </a:cubicBezTo>
                  <a:cubicBezTo>
                    <a:pt x="2139" y="21600"/>
                    <a:pt x="2818" y="21306"/>
                    <a:pt x="3293" y="21139"/>
                  </a:cubicBezTo>
                  <a:cubicBezTo>
                    <a:pt x="3847" y="20943"/>
                    <a:pt x="4311" y="20609"/>
                    <a:pt x="4821" y="20169"/>
                  </a:cubicBezTo>
                  <a:cubicBezTo>
                    <a:pt x="5711" y="19401"/>
                    <a:pt x="6669" y="19919"/>
                    <a:pt x="7540" y="20480"/>
                  </a:cubicBezTo>
                  <a:cubicBezTo>
                    <a:pt x="7937" y="20736"/>
                    <a:pt x="8336" y="21115"/>
                    <a:pt x="8747" y="21335"/>
                  </a:cubicBezTo>
                  <a:cubicBezTo>
                    <a:pt x="9208" y="21583"/>
                    <a:pt x="9741" y="21474"/>
                    <a:pt x="10228" y="21474"/>
                  </a:cubicBezTo>
                  <a:cubicBezTo>
                    <a:pt x="10568" y="21474"/>
                    <a:pt x="10893" y="21295"/>
                    <a:pt x="11232" y="21265"/>
                  </a:cubicBezTo>
                  <a:cubicBezTo>
                    <a:pt x="11578" y="21235"/>
                    <a:pt x="11936" y="21123"/>
                    <a:pt x="12257" y="20871"/>
                  </a:cubicBezTo>
                  <a:cubicBezTo>
                    <a:pt x="12457" y="20715"/>
                    <a:pt x="12651" y="20402"/>
                    <a:pt x="12850" y="20253"/>
                  </a:cubicBezTo>
                  <a:cubicBezTo>
                    <a:pt x="13056" y="20098"/>
                    <a:pt x="13329" y="20137"/>
                    <a:pt x="13557" y="20137"/>
                  </a:cubicBezTo>
                  <a:cubicBezTo>
                    <a:pt x="14032" y="20137"/>
                    <a:pt x="14275" y="19992"/>
                    <a:pt x="14679" y="19543"/>
                  </a:cubicBezTo>
                  <a:cubicBezTo>
                    <a:pt x="15114" y="19060"/>
                    <a:pt x="15519" y="18521"/>
                    <a:pt x="15905" y="17893"/>
                  </a:cubicBezTo>
                  <a:cubicBezTo>
                    <a:pt x="16329" y="17204"/>
                    <a:pt x="16823" y="16656"/>
                    <a:pt x="17136" y="15778"/>
                  </a:cubicBezTo>
                  <a:cubicBezTo>
                    <a:pt x="17285" y="15360"/>
                    <a:pt x="17439" y="14927"/>
                    <a:pt x="17638" y="14613"/>
                  </a:cubicBezTo>
                  <a:cubicBezTo>
                    <a:pt x="17844" y="14290"/>
                    <a:pt x="18131" y="14283"/>
                    <a:pt x="18354" y="14018"/>
                  </a:cubicBezTo>
                  <a:cubicBezTo>
                    <a:pt x="18596" y="13728"/>
                    <a:pt x="18741" y="13228"/>
                    <a:pt x="18965" y="12898"/>
                  </a:cubicBezTo>
                  <a:cubicBezTo>
                    <a:pt x="19223" y="12517"/>
                    <a:pt x="19511" y="12249"/>
                    <a:pt x="19769" y="11875"/>
                  </a:cubicBezTo>
                  <a:cubicBezTo>
                    <a:pt x="20224" y="11213"/>
                    <a:pt x="20553" y="10468"/>
                    <a:pt x="20925" y="9652"/>
                  </a:cubicBezTo>
                  <a:cubicBezTo>
                    <a:pt x="21239" y="8965"/>
                    <a:pt x="21600" y="8308"/>
                    <a:pt x="21582" y="7320"/>
                  </a:cubicBezTo>
                  <a:cubicBezTo>
                    <a:pt x="21574" y="6886"/>
                    <a:pt x="21448" y="6583"/>
                    <a:pt x="21370" y="6200"/>
                  </a:cubicBezTo>
                  <a:cubicBezTo>
                    <a:pt x="21307" y="5889"/>
                    <a:pt x="21315" y="5594"/>
                    <a:pt x="21366" y="5314"/>
                  </a:cubicBezTo>
                  <a:cubicBezTo>
                    <a:pt x="21296" y="5207"/>
                    <a:pt x="21225" y="5104"/>
                    <a:pt x="21149" y="5011"/>
                  </a:cubicBezTo>
                  <a:cubicBezTo>
                    <a:pt x="21002" y="4830"/>
                    <a:pt x="20846" y="4737"/>
                    <a:pt x="20719" y="4488"/>
                  </a:cubicBezTo>
                  <a:cubicBezTo>
                    <a:pt x="20562" y="4178"/>
                    <a:pt x="20509" y="3723"/>
                    <a:pt x="20329" y="3451"/>
                  </a:cubicBezTo>
                  <a:cubicBezTo>
                    <a:pt x="20112" y="3124"/>
                    <a:pt x="19657" y="3171"/>
                    <a:pt x="19659" y="2487"/>
                  </a:cubicBezTo>
                  <a:cubicBezTo>
                    <a:pt x="19660" y="2070"/>
                    <a:pt x="19645" y="1650"/>
                    <a:pt x="19654" y="1233"/>
                  </a:cubicBezTo>
                  <a:cubicBezTo>
                    <a:pt x="19662" y="827"/>
                    <a:pt x="19719" y="404"/>
                    <a:pt x="19650" y="0"/>
                  </a:cubicBezTo>
                  <a:cubicBezTo>
                    <a:pt x="19612" y="43"/>
                    <a:pt x="19604" y="130"/>
                    <a:pt x="19583" y="200"/>
                  </a:cubicBezTo>
                  <a:cubicBezTo>
                    <a:pt x="19452" y="643"/>
                    <a:pt x="19098" y="496"/>
                    <a:pt x="18878" y="456"/>
                  </a:cubicBezTo>
                  <a:cubicBezTo>
                    <a:pt x="18763" y="435"/>
                    <a:pt x="18648" y="354"/>
                    <a:pt x="18534" y="330"/>
                  </a:cubicBezTo>
                  <a:cubicBezTo>
                    <a:pt x="18423" y="307"/>
                    <a:pt x="18301" y="315"/>
                    <a:pt x="18185" y="315"/>
                  </a:cubicBezTo>
                  <a:cubicBezTo>
                    <a:pt x="17910" y="315"/>
                    <a:pt x="17656" y="363"/>
                    <a:pt x="17395" y="431"/>
                  </a:cubicBezTo>
                  <a:cubicBezTo>
                    <a:pt x="17257" y="466"/>
                    <a:pt x="17151" y="561"/>
                    <a:pt x="17022" y="657"/>
                  </a:cubicBezTo>
                  <a:cubicBezTo>
                    <a:pt x="16924" y="730"/>
                    <a:pt x="16834" y="838"/>
                    <a:pt x="16736" y="914"/>
                  </a:cubicBezTo>
                  <a:cubicBezTo>
                    <a:pt x="16639" y="991"/>
                    <a:pt x="16536" y="1016"/>
                    <a:pt x="16436" y="1075"/>
                  </a:cubicBezTo>
                  <a:cubicBezTo>
                    <a:pt x="16211" y="1209"/>
                    <a:pt x="15974" y="1263"/>
                    <a:pt x="15740" y="1320"/>
                  </a:cubicBezTo>
                  <a:cubicBezTo>
                    <a:pt x="15093" y="1479"/>
                    <a:pt x="14411" y="1643"/>
                    <a:pt x="13759" y="1627"/>
                  </a:cubicBezTo>
                  <a:cubicBezTo>
                    <a:pt x="13301" y="1616"/>
                    <a:pt x="12719" y="978"/>
                    <a:pt x="12303" y="1592"/>
                  </a:cubicBezTo>
                  <a:cubicBezTo>
                    <a:pt x="11976" y="2075"/>
                    <a:pt x="12006" y="3126"/>
                    <a:pt x="11699" y="3665"/>
                  </a:cubicBezTo>
                  <a:cubicBezTo>
                    <a:pt x="11616" y="3810"/>
                    <a:pt x="11540" y="3822"/>
                    <a:pt x="11450" y="3914"/>
                  </a:cubicBezTo>
                  <a:cubicBezTo>
                    <a:pt x="11331" y="4036"/>
                    <a:pt x="11265" y="4138"/>
                    <a:pt x="11154" y="4344"/>
                  </a:cubicBezTo>
                  <a:cubicBezTo>
                    <a:pt x="10907" y="4801"/>
                    <a:pt x="10605" y="5167"/>
                    <a:pt x="10297" y="5455"/>
                  </a:cubicBezTo>
                  <a:cubicBezTo>
                    <a:pt x="9651" y="6058"/>
                    <a:pt x="9404" y="5350"/>
                    <a:pt x="8883" y="4730"/>
                  </a:cubicBezTo>
                  <a:cubicBezTo>
                    <a:pt x="8536" y="4318"/>
                    <a:pt x="8026" y="4260"/>
                    <a:pt x="7879" y="3482"/>
                  </a:cubicBezTo>
                  <a:cubicBezTo>
                    <a:pt x="7787" y="2991"/>
                    <a:pt x="7809" y="2950"/>
                    <a:pt x="7516" y="3081"/>
                  </a:cubicBezTo>
                  <a:cubicBezTo>
                    <a:pt x="7298" y="3178"/>
                    <a:pt x="7172" y="3225"/>
                    <a:pt x="6991" y="2962"/>
                  </a:cubicBezTo>
                  <a:cubicBezTo>
                    <a:pt x="6846" y="2751"/>
                    <a:pt x="6762" y="2477"/>
                    <a:pt x="6576" y="2370"/>
                  </a:cubicBezTo>
                  <a:cubicBezTo>
                    <a:pt x="6359" y="2245"/>
                    <a:pt x="6063" y="2304"/>
                    <a:pt x="5852" y="2432"/>
                  </a:cubicBezTo>
                  <a:cubicBezTo>
                    <a:pt x="5326" y="2751"/>
                    <a:pt x="5293" y="3620"/>
                    <a:pt x="4899" y="4182"/>
                  </a:cubicBezTo>
                  <a:cubicBezTo>
                    <a:pt x="4599" y="4609"/>
                    <a:pt x="4212" y="4220"/>
                    <a:pt x="3878" y="4339"/>
                  </a:cubicBezTo>
                  <a:cubicBezTo>
                    <a:pt x="3502" y="4472"/>
                    <a:pt x="3357" y="5134"/>
                    <a:pt x="3042" y="5453"/>
                  </a:cubicBezTo>
                  <a:cubicBezTo>
                    <a:pt x="2725" y="5773"/>
                    <a:pt x="2369" y="5665"/>
                    <a:pt x="2044" y="5951"/>
                  </a:cubicBezTo>
                  <a:cubicBezTo>
                    <a:pt x="1525" y="6408"/>
                    <a:pt x="1429" y="7058"/>
                    <a:pt x="1406" y="8087"/>
                  </a:cubicBezTo>
                  <a:cubicBezTo>
                    <a:pt x="1392" y="8675"/>
                    <a:pt x="1360" y="8794"/>
                    <a:pt x="1137" y="9177"/>
                  </a:cubicBezTo>
                  <a:cubicBezTo>
                    <a:pt x="982" y="9444"/>
                    <a:pt x="856" y="9807"/>
                    <a:pt x="762" y="10170"/>
                  </a:cubicBezTo>
                  <a:cubicBezTo>
                    <a:pt x="560" y="10948"/>
                    <a:pt x="498" y="11764"/>
                    <a:pt x="249" y="12498"/>
                  </a:cubicBezTo>
                  <a:cubicBezTo>
                    <a:pt x="186" y="12681"/>
                    <a:pt x="89" y="13324"/>
                    <a:pt x="0" y="13547"/>
                  </a:cubicBezTo>
                  <a:cubicBezTo>
                    <a:pt x="54" y="13647"/>
                    <a:pt x="112" y="13733"/>
                    <a:pt x="180" y="13784"/>
                  </a:cubicBezTo>
                  <a:cubicBezTo>
                    <a:pt x="346" y="13908"/>
                    <a:pt x="516" y="13804"/>
                    <a:pt x="652" y="14062"/>
                  </a:cubicBezTo>
                  <a:close/>
                  <a:moveTo>
                    <a:pt x="652" y="1406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0" name="AutoShape 549"/>
            <p:cNvSpPr>
              <a:spLocks/>
            </p:cNvSpPr>
            <p:nvPr/>
          </p:nvSpPr>
          <p:spPr bwMode="auto">
            <a:xfrm>
              <a:off x="12076552" y="2647643"/>
              <a:ext cx="361934" cy="262357"/>
            </a:xfrm>
            <a:custGeom>
              <a:avLst/>
              <a:gdLst/>
              <a:ahLst/>
              <a:cxnLst/>
              <a:rect l="0" t="0" r="r" b="b"/>
              <a:pathLst>
                <a:path w="21466" h="21194">
                  <a:moveTo>
                    <a:pt x="7737" y="20619"/>
                  </a:moveTo>
                  <a:cubicBezTo>
                    <a:pt x="8352" y="19767"/>
                    <a:pt x="8549" y="18483"/>
                    <a:pt x="9090" y="17582"/>
                  </a:cubicBezTo>
                  <a:cubicBezTo>
                    <a:pt x="9427" y="17020"/>
                    <a:pt x="10346" y="16828"/>
                    <a:pt x="10838" y="17098"/>
                  </a:cubicBezTo>
                  <a:cubicBezTo>
                    <a:pt x="10851" y="17393"/>
                    <a:pt x="10873" y="17717"/>
                    <a:pt x="10800" y="17986"/>
                  </a:cubicBezTo>
                  <a:cubicBezTo>
                    <a:pt x="10734" y="18227"/>
                    <a:pt x="10483" y="18431"/>
                    <a:pt x="10431" y="18644"/>
                  </a:cubicBezTo>
                  <a:cubicBezTo>
                    <a:pt x="10264" y="19320"/>
                    <a:pt x="10681" y="19117"/>
                    <a:pt x="11081" y="19219"/>
                  </a:cubicBezTo>
                  <a:cubicBezTo>
                    <a:pt x="11482" y="19321"/>
                    <a:pt x="11932" y="19511"/>
                    <a:pt x="12307" y="19737"/>
                  </a:cubicBezTo>
                  <a:cubicBezTo>
                    <a:pt x="12762" y="20013"/>
                    <a:pt x="12641" y="20460"/>
                    <a:pt x="13108" y="20554"/>
                  </a:cubicBezTo>
                  <a:cubicBezTo>
                    <a:pt x="13664" y="20668"/>
                    <a:pt x="13629" y="20111"/>
                    <a:pt x="13955" y="19911"/>
                  </a:cubicBezTo>
                  <a:cubicBezTo>
                    <a:pt x="14268" y="19720"/>
                    <a:pt x="14826" y="19999"/>
                    <a:pt x="15134" y="20041"/>
                  </a:cubicBezTo>
                  <a:cubicBezTo>
                    <a:pt x="15563" y="20099"/>
                    <a:pt x="16114" y="20127"/>
                    <a:pt x="16491" y="19898"/>
                  </a:cubicBezTo>
                  <a:cubicBezTo>
                    <a:pt x="16931" y="19631"/>
                    <a:pt x="17206" y="18948"/>
                    <a:pt x="17584" y="18514"/>
                  </a:cubicBezTo>
                  <a:cubicBezTo>
                    <a:pt x="18124" y="17895"/>
                    <a:pt x="18407" y="17281"/>
                    <a:pt x="18776" y="16443"/>
                  </a:cubicBezTo>
                  <a:cubicBezTo>
                    <a:pt x="19150" y="15590"/>
                    <a:pt x="19752" y="15394"/>
                    <a:pt x="20273" y="14759"/>
                  </a:cubicBezTo>
                  <a:cubicBezTo>
                    <a:pt x="20935" y="13952"/>
                    <a:pt x="21600" y="13431"/>
                    <a:pt x="21442" y="12062"/>
                  </a:cubicBezTo>
                  <a:cubicBezTo>
                    <a:pt x="21368" y="11420"/>
                    <a:pt x="21083" y="10851"/>
                    <a:pt x="20978" y="10214"/>
                  </a:cubicBezTo>
                  <a:cubicBezTo>
                    <a:pt x="20925" y="9893"/>
                    <a:pt x="20902" y="9564"/>
                    <a:pt x="20892" y="9232"/>
                  </a:cubicBezTo>
                  <a:cubicBezTo>
                    <a:pt x="20594" y="9325"/>
                    <a:pt x="20286" y="9355"/>
                    <a:pt x="19988" y="9313"/>
                  </a:cubicBezTo>
                  <a:cubicBezTo>
                    <a:pt x="19139" y="9193"/>
                    <a:pt x="19003" y="8725"/>
                    <a:pt x="18746" y="7634"/>
                  </a:cubicBezTo>
                  <a:cubicBezTo>
                    <a:pt x="18384" y="6089"/>
                    <a:pt x="18609" y="5120"/>
                    <a:pt x="18725" y="3505"/>
                  </a:cubicBezTo>
                  <a:cubicBezTo>
                    <a:pt x="18775" y="2790"/>
                    <a:pt x="18974" y="1723"/>
                    <a:pt x="18815" y="1001"/>
                  </a:cubicBezTo>
                  <a:cubicBezTo>
                    <a:pt x="18607" y="59"/>
                    <a:pt x="18180" y="230"/>
                    <a:pt x="17538" y="230"/>
                  </a:cubicBezTo>
                  <a:cubicBezTo>
                    <a:pt x="16319" y="230"/>
                    <a:pt x="15094" y="198"/>
                    <a:pt x="13933" y="38"/>
                  </a:cubicBezTo>
                  <a:cubicBezTo>
                    <a:pt x="13355" y="-42"/>
                    <a:pt x="12742" y="-16"/>
                    <a:pt x="12235" y="305"/>
                  </a:cubicBezTo>
                  <a:cubicBezTo>
                    <a:pt x="11592" y="711"/>
                    <a:pt x="11355" y="1595"/>
                    <a:pt x="10822" y="2135"/>
                  </a:cubicBezTo>
                  <a:cubicBezTo>
                    <a:pt x="9657" y="3314"/>
                    <a:pt x="8799" y="1656"/>
                    <a:pt x="7778" y="1084"/>
                  </a:cubicBezTo>
                  <a:cubicBezTo>
                    <a:pt x="7779" y="1176"/>
                    <a:pt x="7779" y="1267"/>
                    <a:pt x="7777" y="1355"/>
                  </a:cubicBezTo>
                  <a:cubicBezTo>
                    <a:pt x="7757" y="2542"/>
                    <a:pt x="7173" y="3526"/>
                    <a:pt x="7170" y="4695"/>
                  </a:cubicBezTo>
                  <a:cubicBezTo>
                    <a:pt x="7168" y="5483"/>
                    <a:pt x="7509" y="5735"/>
                    <a:pt x="7877" y="6234"/>
                  </a:cubicBezTo>
                  <a:cubicBezTo>
                    <a:pt x="8294" y="6802"/>
                    <a:pt x="8773" y="7592"/>
                    <a:pt x="8772" y="8419"/>
                  </a:cubicBezTo>
                  <a:cubicBezTo>
                    <a:pt x="8771" y="9275"/>
                    <a:pt x="8190" y="9398"/>
                    <a:pt x="7645" y="9507"/>
                  </a:cubicBezTo>
                  <a:cubicBezTo>
                    <a:pt x="7077" y="9621"/>
                    <a:pt x="5044" y="9112"/>
                    <a:pt x="5049" y="10151"/>
                  </a:cubicBezTo>
                  <a:cubicBezTo>
                    <a:pt x="5050" y="10495"/>
                    <a:pt x="5275" y="10615"/>
                    <a:pt x="5284" y="10919"/>
                  </a:cubicBezTo>
                  <a:cubicBezTo>
                    <a:pt x="5299" y="11396"/>
                    <a:pt x="4997" y="11283"/>
                    <a:pt x="4962" y="11561"/>
                  </a:cubicBezTo>
                  <a:cubicBezTo>
                    <a:pt x="4910" y="11979"/>
                    <a:pt x="5290" y="12487"/>
                    <a:pt x="5367" y="12911"/>
                  </a:cubicBezTo>
                  <a:cubicBezTo>
                    <a:pt x="5499" y="13635"/>
                    <a:pt x="5306" y="13801"/>
                    <a:pt x="5095" y="14390"/>
                  </a:cubicBezTo>
                  <a:cubicBezTo>
                    <a:pt x="4844" y="15087"/>
                    <a:pt x="5187" y="15325"/>
                    <a:pt x="5143" y="15931"/>
                  </a:cubicBezTo>
                  <a:cubicBezTo>
                    <a:pt x="5066" y="16994"/>
                    <a:pt x="1499" y="16506"/>
                    <a:pt x="0" y="16279"/>
                  </a:cubicBezTo>
                  <a:cubicBezTo>
                    <a:pt x="16" y="16383"/>
                    <a:pt x="29" y="16489"/>
                    <a:pt x="36" y="16597"/>
                  </a:cubicBezTo>
                  <a:cubicBezTo>
                    <a:pt x="87" y="16576"/>
                    <a:pt x="142" y="16598"/>
                    <a:pt x="251" y="16683"/>
                  </a:cubicBezTo>
                  <a:cubicBezTo>
                    <a:pt x="519" y="16891"/>
                    <a:pt x="344" y="17312"/>
                    <a:pt x="474" y="17475"/>
                  </a:cubicBezTo>
                  <a:cubicBezTo>
                    <a:pt x="738" y="17805"/>
                    <a:pt x="1349" y="17506"/>
                    <a:pt x="1690" y="17729"/>
                  </a:cubicBezTo>
                  <a:cubicBezTo>
                    <a:pt x="2097" y="17996"/>
                    <a:pt x="2451" y="18668"/>
                    <a:pt x="2739" y="19142"/>
                  </a:cubicBezTo>
                  <a:cubicBezTo>
                    <a:pt x="3008" y="19582"/>
                    <a:pt x="3375" y="19875"/>
                    <a:pt x="3621" y="20312"/>
                  </a:cubicBezTo>
                  <a:cubicBezTo>
                    <a:pt x="3717" y="20484"/>
                    <a:pt x="3791" y="20634"/>
                    <a:pt x="3835" y="20768"/>
                  </a:cubicBezTo>
                  <a:cubicBezTo>
                    <a:pt x="4335" y="20792"/>
                    <a:pt x="4828" y="20841"/>
                    <a:pt x="5328" y="20938"/>
                  </a:cubicBezTo>
                  <a:cubicBezTo>
                    <a:pt x="6170" y="21102"/>
                    <a:pt x="7060" y="21558"/>
                    <a:pt x="7737" y="20619"/>
                  </a:cubicBezTo>
                  <a:close/>
                  <a:moveTo>
                    <a:pt x="7737" y="20619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1" name="AutoShape 572"/>
            <p:cNvSpPr>
              <a:spLocks/>
            </p:cNvSpPr>
            <p:nvPr/>
          </p:nvSpPr>
          <p:spPr bwMode="auto">
            <a:xfrm>
              <a:off x="12348450" y="2537930"/>
              <a:ext cx="343748" cy="377436"/>
            </a:xfrm>
            <a:custGeom>
              <a:avLst/>
              <a:gdLst/>
              <a:ahLst/>
              <a:cxnLst/>
              <a:rect l="0" t="0" r="r" b="b"/>
              <a:pathLst>
                <a:path w="21563" h="21523">
                  <a:moveTo>
                    <a:pt x="77" y="21010"/>
                  </a:moveTo>
                  <a:cubicBezTo>
                    <a:pt x="229" y="21380"/>
                    <a:pt x="856" y="21479"/>
                    <a:pt x="1215" y="21511"/>
                  </a:cubicBezTo>
                  <a:cubicBezTo>
                    <a:pt x="2216" y="21600"/>
                    <a:pt x="2665" y="21182"/>
                    <a:pt x="2960" y="20423"/>
                  </a:cubicBezTo>
                  <a:cubicBezTo>
                    <a:pt x="3366" y="19380"/>
                    <a:pt x="4134" y="19904"/>
                    <a:pt x="5057" y="19552"/>
                  </a:cubicBezTo>
                  <a:cubicBezTo>
                    <a:pt x="5508" y="19380"/>
                    <a:pt x="5785" y="18957"/>
                    <a:pt x="6052" y="18597"/>
                  </a:cubicBezTo>
                  <a:cubicBezTo>
                    <a:pt x="6418" y="18102"/>
                    <a:pt x="6917" y="17730"/>
                    <a:pt x="7287" y="17249"/>
                  </a:cubicBezTo>
                  <a:cubicBezTo>
                    <a:pt x="7576" y="16875"/>
                    <a:pt x="7553" y="16381"/>
                    <a:pt x="7796" y="16023"/>
                  </a:cubicBezTo>
                  <a:cubicBezTo>
                    <a:pt x="8014" y="15702"/>
                    <a:pt x="8414" y="15607"/>
                    <a:pt x="8654" y="15322"/>
                  </a:cubicBezTo>
                  <a:cubicBezTo>
                    <a:pt x="8922" y="15002"/>
                    <a:pt x="9098" y="14509"/>
                    <a:pt x="9594" y="14756"/>
                  </a:cubicBezTo>
                  <a:cubicBezTo>
                    <a:pt x="9976" y="14946"/>
                    <a:pt x="10073" y="15332"/>
                    <a:pt x="10550" y="15495"/>
                  </a:cubicBezTo>
                  <a:cubicBezTo>
                    <a:pt x="11127" y="15693"/>
                    <a:pt x="11763" y="15668"/>
                    <a:pt x="12375" y="15663"/>
                  </a:cubicBezTo>
                  <a:cubicBezTo>
                    <a:pt x="12988" y="15658"/>
                    <a:pt x="13251" y="15453"/>
                    <a:pt x="13731" y="15143"/>
                  </a:cubicBezTo>
                  <a:cubicBezTo>
                    <a:pt x="14747" y="14487"/>
                    <a:pt x="15357" y="15518"/>
                    <a:pt x="16439" y="15108"/>
                  </a:cubicBezTo>
                  <a:cubicBezTo>
                    <a:pt x="16941" y="14918"/>
                    <a:pt x="17340" y="14537"/>
                    <a:pt x="17870" y="14357"/>
                  </a:cubicBezTo>
                  <a:cubicBezTo>
                    <a:pt x="18273" y="14220"/>
                    <a:pt x="18746" y="14126"/>
                    <a:pt x="19167" y="14032"/>
                  </a:cubicBezTo>
                  <a:cubicBezTo>
                    <a:pt x="19814" y="13886"/>
                    <a:pt x="20931" y="13913"/>
                    <a:pt x="21211" y="13261"/>
                  </a:cubicBezTo>
                  <a:lnTo>
                    <a:pt x="21563" y="6848"/>
                  </a:lnTo>
                  <a:cubicBezTo>
                    <a:pt x="21355" y="6757"/>
                    <a:pt x="21182" y="6605"/>
                    <a:pt x="21075" y="6359"/>
                  </a:cubicBezTo>
                  <a:cubicBezTo>
                    <a:pt x="20793" y="5715"/>
                    <a:pt x="20553" y="5053"/>
                    <a:pt x="20293" y="4401"/>
                  </a:cubicBezTo>
                  <a:cubicBezTo>
                    <a:pt x="19997" y="3661"/>
                    <a:pt x="19701" y="2920"/>
                    <a:pt x="19406" y="2180"/>
                  </a:cubicBezTo>
                  <a:cubicBezTo>
                    <a:pt x="19300" y="1916"/>
                    <a:pt x="19226" y="1467"/>
                    <a:pt x="19001" y="1262"/>
                  </a:cubicBezTo>
                  <a:cubicBezTo>
                    <a:pt x="18779" y="1058"/>
                    <a:pt x="18500" y="1140"/>
                    <a:pt x="18228" y="1042"/>
                  </a:cubicBezTo>
                  <a:cubicBezTo>
                    <a:pt x="18117" y="1002"/>
                    <a:pt x="18022" y="934"/>
                    <a:pt x="17933" y="856"/>
                  </a:cubicBezTo>
                  <a:cubicBezTo>
                    <a:pt x="17913" y="879"/>
                    <a:pt x="17894" y="897"/>
                    <a:pt x="17875" y="907"/>
                  </a:cubicBezTo>
                  <a:cubicBezTo>
                    <a:pt x="17644" y="1029"/>
                    <a:pt x="17199" y="816"/>
                    <a:pt x="16957" y="797"/>
                  </a:cubicBezTo>
                  <a:cubicBezTo>
                    <a:pt x="16628" y="770"/>
                    <a:pt x="16287" y="782"/>
                    <a:pt x="15953" y="755"/>
                  </a:cubicBezTo>
                  <a:cubicBezTo>
                    <a:pt x="13348" y="541"/>
                    <a:pt x="10743" y="327"/>
                    <a:pt x="8138" y="113"/>
                  </a:cubicBezTo>
                  <a:cubicBezTo>
                    <a:pt x="7692" y="136"/>
                    <a:pt x="7288" y="90"/>
                    <a:pt x="6850" y="75"/>
                  </a:cubicBezTo>
                  <a:cubicBezTo>
                    <a:pt x="6559" y="66"/>
                    <a:pt x="5791" y="210"/>
                    <a:pt x="5552" y="77"/>
                  </a:cubicBezTo>
                  <a:cubicBezTo>
                    <a:pt x="5512" y="54"/>
                    <a:pt x="5483" y="28"/>
                    <a:pt x="5461" y="0"/>
                  </a:cubicBezTo>
                  <a:cubicBezTo>
                    <a:pt x="4903" y="790"/>
                    <a:pt x="4393" y="1496"/>
                    <a:pt x="5354" y="2392"/>
                  </a:cubicBezTo>
                  <a:cubicBezTo>
                    <a:pt x="5716" y="2730"/>
                    <a:pt x="5767" y="2694"/>
                    <a:pt x="5930" y="3170"/>
                  </a:cubicBezTo>
                  <a:cubicBezTo>
                    <a:pt x="6077" y="3599"/>
                    <a:pt x="6087" y="3930"/>
                    <a:pt x="6551" y="4162"/>
                  </a:cubicBezTo>
                  <a:cubicBezTo>
                    <a:pt x="7056" y="4416"/>
                    <a:pt x="7997" y="4290"/>
                    <a:pt x="8570" y="4380"/>
                  </a:cubicBezTo>
                  <a:cubicBezTo>
                    <a:pt x="9076" y="4460"/>
                    <a:pt x="10385" y="4672"/>
                    <a:pt x="10070" y="5403"/>
                  </a:cubicBezTo>
                  <a:cubicBezTo>
                    <a:pt x="9825" y="5971"/>
                    <a:pt x="8782" y="5803"/>
                    <a:pt x="8256" y="5807"/>
                  </a:cubicBezTo>
                  <a:cubicBezTo>
                    <a:pt x="7026" y="5818"/>
                    <a:pt x="7680" y="6065"/>
                    <a:pt x="7149" y="6759"/>
                  </a:cubicBezTo>
                  <a:cubicBezTo>
                    <a:pt x="6885" y="7103"/>
                    <a:pt x="5770" y="7033"/>
                    <a:pt x="6229" y="7795"/>
                  </a:cubicBezTo>
                  <a:cubicBezTo>
                    <a:pt x="6531" y="8297"/>
                    <a:pt x="7700" y="8144"/>
                    <a:pt x="7900" y="8659"/>
                  </a:cubicBezTo>
                  <a:cubicBezTo>
                    <a:pt x="8141" y="9276"/>
                    <a:pt x="7161" y="9299"/>
                    <a:pt x="6938" y="9750"/>
                  </a:cubicBezTo>
                  <a:cubicBezTo>
                    <a:pt x="6696" y="10237"/>
                    <a:pt x="7082" y="10932"/>
                    <a:pt x="6831" y="11432"/>
                  </a:cubicBezTo>
                  <a:cubicBezTo>
                    <a:pt x="6492" y="12109"/>
                    <a:pt x="5782" y="12544"/>
                    <a:pt x="5013" y="12704"/>
                  </a:cubicBezTo>
                  <a:cubicBezTo>
                    <a:pt x="5023" y="12937"/>
                    <a:pt x="5047" y="13170"/>
                    <a:pt x="5103" y="13396"/>
                  </a:cubicBezTo>
                  <a:cubicBezTo>
                    <a:pt x="5215" y="13846"/>
                    <a:pt x="5516" y="14247"/>
                    <a:pt x="5594" y="14700"/>
                  </a:cubicBezTo>
                  <a:cubicBezTo>
                    <a:pt x="5762" y="15666"/>
                    <a:pt x="5058" y="16034"/>
                    <a:pt x="4358" y="16603"/>
                  </a:cubicBezTo>
                  <a:cubicBezTo>
                    <a:pt x="3806" y="17052"/>
                    <a:pt x="3170" y="17190"/>
                    <a:pt x="2773" y="17792"/>
                  </a:cubicBezTo>
                  <a:cubicBezTo>
                    <a:pt x="2384" y="18383"/>
                    <a:pt x="2084" y="18816"/>
                    <a:pt x="1513" y="19253"/>
                  </a:cubicBezTo>
                  <a:cubicBezTo>
                    <a:pt x="1112" y="19559"/>
                    <a:pt x="822" y="20041"/>
                    <a:pt x="356" y="20229"/>
                  </a:cubicBezTo>
                  <a:cubicBezTo>
                    <a:pt x="252" y="20272"/>
                    <a:pt x="135" y="20301"/>
                    <a:pt x="11" y="20321"/>
                  </a:cubicBezTo>
                  <a:cubicBezTo>
                    <a:pt x="10" y="20530"/>
                    <a:pt x="-37" y="20734"/>
                    <a:pt x="77" y="21010"/>
                  </a:cubicBezTo>
                  <a:close/>
                  <a:moveTo>
                    <a:pt x="77" y="2101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2" name="AutoShape 600"/>
            <p:cNvSpPr>
              <a:spLocks/>
            </p:cNvSpPr>
            <p:nvPr/>
          </p:nvSpPr>
          <p:spPr bwMode="auto">
            <a:xfrm>
              <a:off x="12166887" y="3212903"/>
              <a:ext cx="436765" cy="313636"/>
            </a:xfrm>
            <a:custGeom>
              <a:avLst/>
              <a:gdLst/>
              <a:ahLst/>
              <a:cxnLst/>
              <a:rect l="0" t="0" r="r" b="b"/>
              <a:pathLst>
                <a:path w="21177" h="21405">
                  <a:moveTo>
                    <a:pt x="14197" y="21047"/>
                  </a:moveTo>
                  <a:cubicBezTo>
                    <a:pt x="14550" y="20555"/>
                    <a:pt x="14679" y="19690"/>
                    <a:pt x="14920" y="19081"/>
                  </a:cubicBezTo>
                  <a:cubicBezTo>
                    <a:pt x="15200" y="18375"/>
                    <a:pt x="15473" y="18038"/>
                    <a:pt x="16068" y="17954"/>
                  </a:cubicBezTo>
                  <a:cubicBezTo>
                    <a:pt x="16322" y="17918"/>
                    <a:pt x="16524" y="17874"/>
                    <a:pt x="16683" y="18158"/>
                  </a:cubicBezTo>
                  <a:cubicBezTo>
                    <a:pt x="16829" y="18416"/>
                    <a:pt x="16675" y="18966"/>
                    <a:pt x="17040" y="18918"/>
                  </a:cubicBezTo>
                  <a:cubicBezTo>
                    <a:pt x="18355" y="18938"/>
                    <a:pt x="19691" y="19060"/>
                    <a:pt x="21005" y="18964"/>
                  </a:cubicBezTo>
                  <a:cubicBezTo>
                    <a:pt x="21091" y="18432"/>
                    <a:pt x="20754" y="18237"/>
                    <a:pt x="20672" y="17780"/>
                  </a:cubicBezTo>
                  <a:cubicBezTo>
                    <a:pt x="20566" y="17188"/>
                    <a:pt x="20852" y="16682"/>
                    <a:pt x="21021" y="16218"/>
                  </a:cubicBezTo>
                  <a:cubicBezTo>
                    <a:pt x="21239" y="15617"/>
                    <a:pt x="21237" y="15473"/>
                    <a:pt x="20961" y="14958"/>
                  </a:cubicBezTo>
                  <a:cubicBezTo>
                    <a:pt x="20708" y="14484"/>
                    <a:pt x="20724" y="14397"/>
                    <a:pt x="20885" y="13913"/>
                  </a:cubicBezTo>
                  <a:cubicBezTo>
                    <a:pt x="21259" y="12788"/>
                    <a:pt x="20943" y="12495"/>
                    <a:pt x="20401" y="11700"/>
                  </a:cubicBezTo>
                  <a:cubicBezTo>
                    <a:pt x="20183" y="11379"/>
                    <a:pt x="20092" y="11082"/>
                    <a:pt x="19738" y="11226"/>
                  </a:cubicBezTo>
                  <a:cubicBezTo>
                    <a:pt x="19630" y="11270"/>
                    <a:pt x="19531" y="11488"/>
                    <a:pt x="19393" y="11542"/>
                  </a:cubicBezTo>
                  <a:cubicBezTo>
                    <a:pt x="19187" y="11623"/>
                    <a:pt x="18987" y="11488"/>
                    <a:pt x="18811" y="11415"/>
                  </a:cubicBezTo>
                  <a:cubicBezTo>
                    <a:pt x="18605" y="11328"/>
                    <a:pt x="18074" y="10918"/>
                    <a:pt x="17848" y="11157"/>
                  </a:cubicBezTo>
                  <a:cubicBezTo>
                    <a:pt x="17603" y="11415"/>
                    <a:pt x="17969" y="12093"/>
                    <a:pt x="17464" y="12082"/>
                  </a:cubicBezTo>
                  <a:cubicBezTo>
                    <a:pt x="16790" y="12068"/>
                    <a:pt x="16831" y="10253"/>
                    <a:pt x="16568" y="9692"/>
                  </a:cubicBezTo>
                  <a:cubicBezTo>
                    <a:pt x="16218" y="8946"/>
                    <a:pt x="15608" y="8164"/>
                    <a:pt x="16143" y="7241"/>
                  </a:cubicBezTo>
                  <a:cubicBezTo>
                    <a:pt x="16381" y="6831"/>
                    <a:pt x="16673" y="6782"/>
                    <a:pt x="16732" y="6222"/>
                  </a:cubicBezTo>
                  <a:cubicBezTo>
                    <a:pt x="16784" y="5720"/>
                    <a:pt x="16639" y="5198"/>
                    <a:pt x="16616" y="4700"/>
                  </a:cubicBezTo>
                  <a:cubicBezTo>
                    <a:pt x="16577" y="3856"/>
                    <a:pt x="16582" y="3739"/>
                    <a:pt x="16115" y="3253"/>
                  </a:cubicBezTo>
                  <a:cubicBezTo>
                    <a:pt x="15836" y="2964"/>
                    <a:pt x="15799" y="2643"/>
                    <a:pt x="15730" y="2195"/>
                  </a:cubicBezTo>
                  <a:cubicBezTo>
                    <a:pt x="15630" y="1545"/>
                    <a:pt x="15509" y="749"/>
                    <a:pt x="15326" y="32"/>
                  </a:cubicBezTo>
                  <a:cubicBezTo>
                    <a:pt x="15149" y="230"/>
                    <a:pt x="14861" y="109"/>
                    <a:pt x="14639" y="91"/>
                  </a:cubicBezTo>
                  <a:cubicBezTo>
                    <a:pt x="12077" y="-115"/>
                    <a:pt x="9468" y="91"/>
                    <a:pt x="6902" y="91"/>
                  </a:cubicBezTo>
                  <a:cubicBezTo>
                    <a:pt x="6533" y="92"/>
                    <a:pt x="6419" y="568"/>
                    <a:pt x="6130" y="783"/>
                  </a:cubicBezTo>
                  <a:cubicBezTo>
                    <a:pt x="5872" y="974"/>
                    <a:pt x="5362" y="981"/>
                    <a:pt x="5072" y="865"/>
                  </a:cubicBezTo>
                  <a:cubicBezTo>
                    <a:pt x="4882" y="790"/>
                    <a:pt x="4749" y="579"/>
                    <a:pt x="4551" y="524"/>
                  </a:cubicBezTo>
                  <a:cubicBezTo>
                    <a:pt x="4337" y="464"/>
                    <a:pt x="4074" y="485"/>
                    <a:pt x="3856" y="471"/>
                  </a:cubicBezTo>
                  <a:cubicBezTo>
                    <a:pt x="3683" y="460"/>
                    <a:pt x="3513" y="428"/>
                    <a:pt x="3343" y="395"/>
                  </a:cubicBezTo>
                  <a:cubicBezTo>
                    <a:pt x="3347" y="420"/>
                    <a:pt x="3353" y="444"/>
                    <a:pt x="3356" y="469"/>
                  </a:cubicBezTo>
                  <a:cubicBezTo>
                    <a:pt x="3456" y="1289"/>
                    <a:pt x="2721" y="1224"/>
                    <a:pt x="2220" y="861"/>
                  </a:cubicBezTo>
                  <a:cubicBezTo>
                    <a:pt x="2109" y="1002"/>
                    <a:pt x="1981" y="1112"/>
                    <a:pt x="1805" y="1164"/>
                  </a:cubicBezTo>
                  <a:cubicBezTo>
                    <a:pt x="1458" y="1266"/>
                    <a:pt x="1023" y="1033"/>
                    <a:pt x="695" y="1229"/>
                  </a:cubicBezTo>
                  <a:cubicBezTo>
                    <a:pt x="-341" y="1851"/>
                    <a:pt x="-48" y="5385"/>
                    <a:pt x="473" y="6371"/>
                  </a:cubicBezTo>
                  <a:cubicBezTo>
                    <a:pt x="595" y="6602"/>
                    <a:pt x="697" y="6839"/>
                    <a:pt x="776" y="7084"/>
                  </a:cubicBezTo>
                  <a:cubicBezTo>
                    <a:pt x="1420" y="7704"/>
                    <a:pt x="1947" y="8721"/>
                    <a:pt x="2498" y="9380"/>
                  </a:cubicBezTo>
                  <a:cubicBezTo>
                    <a:pt x="2810" y="9753"/>
                    <a:pt x="2932" y="9502"/>
                    <a:pt x="3279" y="9693"/>
                  </a:cubicBezTo>
                  <a:cubicBezTo>
                    <a:pt x="3523" y="9828"/>
                    <a:pt x="3695" y="10400"/>
                    <a:pt x="3828" y="10725"/>
                  </a:cubicBezTo>
                  <a:cubicBezTo>
                    <a:pt x="4141" y="11487"/>
                    <a:pt x="4582" y="12423"/>
                    <a:pt x="5206" y="12721"/>
                  </a:cubicBezTo>
                  <a:cubicBezTo>
                    <a:pt x="6085" y="13141"/>
                    <a:pt x="7122" y="13404"/>
                    <a:pt x="7951" y="13995"/>
                  </a:cubicBezTo>
                  <a:cubicBezTo>
                    <a:pt x="8616" y="14468"/>
                    <a:pt x="9048" y="15313"/>
                    <a:pt x="9570" y="16029"/>
                  </a:cubicBezTo>
                  <a:cubicBezTo>
                    <a:pt x="10078" y="16727"/>
                    <a:pt x="10518" y="17299"/>
                    <a:pt x="10902" y="18159"/>
                  </a:cubicBezTo>
                  <a:cubicBezTo>
                    <a:pt x="11215" y="18859"/>
                    <a:pt x="11547" y="19878"/>
                    <a:pt x="12134" y="20235"/>
                  </a:cubicBezTo>
                  <a:cubicBezTo>
                    <a:pt x="12411" y="20405"/>
                    <a:pt x="12791" y="20423"/>
                    <a:pt x="13070" y="20641"/>
                  </a:cubicBezTo>
                  <a:cubicBezTo>
                    <a:pt x="13285" y="20809"/>
                    <a:pt x="13455" y="21151"/>
                    <a:pt x="13278" y="21333"/>
                  </a:cubicBezTo>
                  <a:cubicBezTo>
                    <a:pt x="13585" y="21485"/>
                    <a:pt x="13945" y="21397"/>
                    <a:pt x="14197" y="21047"/>
                  </a:cubicBezTo>
                  <a:close/>
                  <a:moveTo>
                    <a:pt x="14197" y="21047"/>
                  </a:moveTo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3" name="AutoShape 625"/>
            <p:cNvSpPr>
              <a:spLocks/>
            </p:cNvSpPr>
            <p:nvPr/>
          </p:nvSpPr>
          <p:spPr bwMode="auto">
            <a:xfrm>
              <a:off x="13111670" y="2440142"/>
              <a:ext cx="232842" cy="313040"/>
            </a:xfrm>
            <a:custGeom>
              <a:avLst/>
              <a:gdLst/>
              <a:ahLst/>
              <a:cxnLst/>
              <a:rect l="0" t="0" r="r" b="b"/>
              <a:pathLst>
                <a:path w="21599" h="21438">
                  <a:moveTo>
                    <a:pt x="78" y="17575"/>
                  </a:moveTo>
                  <a:cubicBezTo>
                    <a:pt x="1138" y="17595"/>
                    <a:pt x="1820" y="17547"/>
                    <a:pt x="2701" y="18058"/>
                  </a:cubicBezTo>
                  <a:cubicBezTo>
                    <a:pt x="3461" y="18498"/>
                    <a:pt x="4185" y="18954"/>
                    <a:pt x="5015" y="19323"/>
                  </a:cubicBezTo>
                  <a:cubicBezTo>
                    <a:pt x="5667" y="19613"/>
                    <a:pt x="6354" y="19910"/>
                    <a:pt x="7007" y="20222"/>
                  </a:cubicBezTo>
                  <a:cubicBezTo>
                    <a:pt x="7555" y="20485"/>
                    <a:pt x="7979" y="20734"/>
                    <a:pt x="8664" y="20733"/>
                  </a:cubicBezTo>
                  <a:cubicBezTo>
                    <a:pt x="9512" y="20731"/>
                    <a:pt x="9947" y="20254"/>
                    <a:pt x="10580" y="19923"/>
                  </a:cubicBezTo>
                  <a:cubicBezTo>
                    <a:pt x="11224" y="19587"/>
                    <a:pt x="11774" y="19231"/>
                    <a:pt x="12499" y="18991"/>
                  </a:cubicBezTo>
                  <a:cubicBezTo>
                    <a:pt x="13092" y="18793"/>
                    <a:pt x="13744" y="18583"/>
                    <a:pt x="14413" y="18637"/>
                  </a:cubicBezTo>
                  <a:cubicBezTo>
                    <a:pt x="15152" y="18696"/>
                    <a:pt x="15409" y="19470"/>
                    <a:pt x="15628" y="19947"/>
                  </a:cubicBezTo>
                  <a:cubicBezTo>
                    <a:pt x="15907" y="20554"/>
                    <a:pt x="16005" y="20965"/>
                    <a:pt x="16815" y="21241"/>
                  </a:cubicBezTo>
                  <a:cubicBezTo>
                    <a:pt x="17451" y="21459"/>
                    <a:pt x="18086" y="21600"/>
                    <a:pt x="18476" y="21086"/>
                  </a:cubicBezTo>
                  <a:cubicBezTo>
                    <a:pt x="18644" y="20865"/>
                    <a:pt x="18894" y="20725"/>
                    <a:pt x="19065" y="20513"/>
                  </a:cubicBezTo>
                  <a:cubicBezTo>
                    <a:pt x="19273" y="20256"/>
                    <a:pt x="19202" y="20182"/>
                    <a:pt x="18985" y="19964"/>
                  </a:cubicBezTo>
                  <a:cubicBezTo>
                    <a:pt x="18435" y="19416"/>
                    <a:pt x="19387" y="19261"/>
                    <a:pt x="20006" y="19133"/>
                  </a:cubicBezTo>
                  <a:cubicBezTo>
                    <a:pt x="20672" y="18995"/>
                    <a:pt x="20984" y="18675"/>
                    <a:pt x="21165" y="18174"/>
                  </a:cubicBezTo>
                  <a:cubicBezTo>
                    <a:pt x="21383" y="17570"/>
                    <a:pt x="21600" y="16987"/>
                    <a:pt x="21599" y="16357"/>
                  </a:cubicBezTo>
                  <a:cubicBezTo>
                    <a:pt x="21598" y="15633"/>
                    <a:pt x="21472" y="15002"/>
                    <a:pt x="21049" y="14344"/>
                  </a:cubicBezTo>
                  <a:cubicBezTo>
                    <a:pt x="20606" y="13655"/>
                    <a:pt x="19950" y="13062"/>
                    <a:pt x="19528" y="12371"/>
                  </a:cubicBezTo>
                  <a:cubicBezTo>
                    <a:pt x="19118" y="11699"/>
                    <a:pt x="18547" y="11131"/>
                    <a:pt x="18649" y="10358"/>
                  </a:cubicBezTo>
                  <a:cubicBezTo>
                    <a:pt x="18708" y="9913"/>
                    <a:pt x="19014" y="9438"/>
                    <a:pt x="19312" y="9057"/>
                  </a:cubicBezTo>
                  <a:cubicBezTo>
                    <a:pt x="19610" y="8678"/>
                    <a:pt x="19901" y="8291"/>
                    <a:pt x="20193" y="7903"/>
                  </a:cubicBezTo>
                  <a:cubicBezTo>
                    <a:pt x="19256" y="7319"/>
                    <a:pt x="18320" y="6734"/>
                    <a:pt x="17383" y="6149"/>
                  </a:cubicBezTo>
                  <a:cubicBezTo>
                    <a:pt x="15139" y="4748"/>
                    <a:pt x="12896" y="3347"/>
                    <a:pt x="10652" y="1947"/>
                  </a:cubicBezTo>
                  <a:cubicBezTo>
                    <a:pt x="9825" y="1430"/>
                    <a:pt x="8998" y="914"/>
                    <a:pt x="8171" y="397"/>
                  </a:cubicBezTo>
                  <a:cubicBezTo>
                    <a:pt x="7959" y="265"/>
                    <a:pt x="7749" y="129"/>
                    <a:pt x="7533" y="0"/>
                  </a:cubicBezTo>
                  <a:cubicBezTo>
                    <a:pt x="7411" y="265"/>
                    <a:pt x="7389" y="544"/>
                    <a:pt x="7542" y="837"/>
                  </a:cubicBezTo>
                  <a:cubicBezTo>
                    <a:pt x="7731" y="1201"/>
                    <a:pt x="8036" y="1487"/>
                    <a:pt x="8056" y="1898"/>
                  </a:cubicBezTo>
                  <a:cubicBezTo>
                    <a:pt x="8101" y="2832"/>
                    <a:pt x="7225" y="3453"/>
                    <a:pt x="6464" y="4103"/>
                  </a:cubicBezTo>
                  <a:cubicBezTo>
                    <a:pt x="5561" y="4876"/>
                    <a:pt x="4764" y="5581"/>
                    <a:pt x="3660" y="6207"/>
                  </a:cubicBezTo>
                  <a:cubicBezTo>
                    <a:pt x="3036" y="6561"/>
                    <a:pt x="2338" y="6814"/>
                    <a:pt x="1712" y="7175"/>
                  </a:cubicBezTo>
                  <a:cubicBezTo>
                    <a:pt x="1168" y="7487"/>
                    <a:pt x="817" y="7960"/>
                    <a:pt x="229" y="8234"/>
                  </a:cubicBezTo>
                  <a:cubicBezTo>
                    <a:pt x="223" y="8237"/>
                    <a:pt x="216" y="8239"/>
                    <a:pt x="210" y="8242"/>
                  </a:cubicBezTo>
                  <a:lnTo>
                    <a:pt x="41" y="15126"/>
                  </a:lnTo>
                  <a:cubicBezTo>
                    <a:pt x="31" y="15154"/>
                    <a:pt x="16" y="15179"/>
                    <a:pt x="0" y="15203"/>
                  </a:cubicBezTo>
                  <a:lnTo>
                    <a:pt x="4" y="15207"/>
                  </a:lnTo>
                  <a:cubicBezTo>
                    <a:pt x="4" y="15207"/>
                    <a:pt x="78" y="17575"/>
                    <a:pt x="78" y="17575"/>
                  </a:cubicBezTo>
                  <a:close/>
                  <a:moveTo>
                    <a:pt x="78" y="1757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4" name="AutoShape 651"/>
            <p:cNvSpPr>
              <a:spLocks/>
            </p:cNvSpPr>
            <p:nvPr/>
          </p:nvSpPr>
          <p:spPr bwMode="auto">
            <a:xfrm>
              <a:off x="11105831" y="3007788"/>
              <a:ext cx="546180" cy="456442"/>
            </a:xfrm>
            <a:custGeom>
              <a:avLst/>
              <a:gdLst/>
              <a:ahLst/>
              <a:cxnLst/>
              <a:rect l="0" t="0" r="r" b="b"/>
              <a:pathLst>
                <a:path w="21144" h="21600">
                  <a:moveTo>
                    <a:pt x="16041" y="21515"/>
                  </a:moveTo>
                  <a:cubicBezTo>
                    <a:pt x="16266" y="21551"/>
                    <a:pt x="16356" y="21299"/>
                    <a:pt x="16595" y="21296"/>
                  </a:cubicBezTo>
                  <a:cubicBezTo>
                    <a:pt x="16800" y="21294"/>
                    <a:pt x="16972" y="21191"/>
                    <a:pt x="17171" y="21205"/>
                  </a:cubicBezTo>
                  <a:cubicBezTo>
                    <a:pt x="17384" y="21220"/>
                    <a:pt x="17602" y="21497"/>
                    <a:pt x="17819" y="21432"/>
                  </a:cubicBezTo>
                  <a:cubicBezTo>
                    <a:pt x="18106" y="21346"/>
                    <a:pt x="17958" y="21037"/>
                    <a:pt x="18001" y="20782"/>
                  </a:cubicBezTo>
                  <a:cubicBezTo>
                    <a:pt x="18084" y="20295"/>
                    <a:pt x="18712" y="19957"/>
                    <a:pt x="18137" y="19483"/>
                  </a:cubicBezTo>
                  <a:cubicBezTo>
                    <a:pt x="17913" y="19299"/>
                    <a:pt x="17722" y="19367"/>
                    <a:pt x="17661" y="19012"/>
                  </a:cubicBezTo>
                  <a:cubicBezTo>
                    <a:pt x="17599" y="18646"/>
                    <a:pt x="17791" y="18774"/>
                    <a:pt x="18003" y="18584"/>
                  </a:cubicBezTo>
                  <a:cubicBezTo>
                    <a:pt x="18131" y="18468"/>
                    <a:pt x="18206" y="18249"/>
                    <a:pt x="18392" y="18311"/>
                  </a:cubicBezTo>
                  <a:cubicBezTo>
                    <a:pt x="18446" y="18640"/>
                    <a:pt x="18450" y="19032"/>
                    <a:pt x="18696" y="19253"/>
                  </a:cubicBezTo>
                  <a:cubicBezTo>
                    <a:pt x="18921" y="19455"/>
                    <a:pt x="19169" y="19284"/>
                    <a:pt x="19406" y="19406"/>
                  </a:cubicBezTo>
                  <a:cubicBezTo>
                    <a:pt x="19594" y="19504"/>
                    <a:pt x="19645" y="19768"/>
                    <a:pt x="19872" y="19796"/>
                  </a:cubicBezTo>
                  <a:cubicBezTo>
                    <a:pt x="20184" y="19834"/>
                    <a:pt x="20244" y="19401"/>
                    <a:pt x="20219" y="19088"/>
                  </a:cubicBezTo>
                  <a:cubicBezTo>
                    <a:pt x="20196" y="18791"/>
                    <a:pt x="20079" y="18544"/>
                    <a:pt x="20241" y="18272"/>
                  </a:cubicBezTo>
                  <a:cubicBezTo>
                    <a:pt x="20434" y="17948"/>
                    <a:pt x="20789" y="18172"/>
                    <a:pt x="21003" y="17934"/>
                  </a:cubicBezTo>
                  <a:cubicBezTo>
                    <a:pt x="21558" y="17317"/>
                    <a:pt x="20303" y="17062"/>
                    <a:pt x="20143" y="16869"/>
                  </a:cubicBezTo>
                  <a:cubicBezTo>
                    <a:pt x="20032" y="16736"/>
                    <a:pt x="19983" y="16489"/>
                    <a:pt x="19825" y="16407"/>
                  </a:cubicBezTo>
                  <a:cubicBezTo>
                    <a:pt x="19703" y="16344"/>
                    <a:pt x="19510" y="16474"/>
                    <a:pt x="19386" y="16406"/>
                  </a:cubicBezTo>
                  <a:cubicBezTo>
                    <a:pt x="19225" y="16316"/>
                    <a:pt x="19236" y="16033"/>
                    <a:pt x="18994" y="16148"/>
                  </a:cubicBezTo>
                  <a:cubicBezTo>
                    <a:pt x="18814" y="16234"/>
                    <a:pt x="18845" y="16520"/>
                    <a:pt x="18644" y="16327"/>
                  </a:cubicBezTo>
                  <a:cubicBezTo>
                    <a:pt x="18529" y="16216"/>
                    <a:pt x="18490" y="15848"/>
                    <a:pt x="18533" y="15683"/>
                  </a:cubicBezTo>
                  <a:cubicBezTo>
                    <a:pt x="18591" y="15462"/>
                    <a:pt x="18657" y="15545"/>
                    <a:pt x="18770" y="15403"/>
                  </a:cubicBezTo>
                  <a:cubicBezTo>
                    <a:pt x="18895" y="15246"/>
                    <a:pt x="18852" y="15079"/>
                    <a:pt x="19036" y="14994"/>
                  </a:cubicBezTo>
                  <a:cubicBezTo>
                    <a:pt x="19280" y="14880"/>
                    <a:pt x="19439" y="15028"/>
                    <a:pt x="19446" y="14627"/>
                  </a:cubicBezTo>
                  <a:cubicBezTo>
                    <a:pt x="19450" y="14398"/>
                    <a:pt x="19361" y="14007"/>
                    <a:pt x="19198" y="13871"/>
                  </a:cubicBezTo>
                  <a:cubicBezTo>
                    <a:pt x="19048" y="13747"/>
                    <a:pt x="18880" y="13850"/>
                    <a:pt x="18728" y="13704"/>
                  </a:cubicBezTo>
                  <a:cubicBezTo>
                    <a:pt x="18661" y="13639"/>
                    <a:pt x="18663" y="13525"/>
                    <a:pt x="18572" y="13455"/>
                  </a:cubicBezTo>
                  <a:cubicBezTo>
                    <a:pt x="18496" y="13396"/>
                    <a:pt x="18371" y="13402"/>
                    <a:pt x="18275" y="13386"/>
                  </a:cubicBezTo>
                  <a:cubicBezTo>
                    <a:pt x="18146" y="13365"/>
                    <a:pt x="18052" y="13400"/>
                    <a:pt x="18002" y="13252"/>
                  </a:cubicBezTo>
                  <a:cubicBezTo>
                    <a:pt x="17942" y="13074"/>
                    <a:pt x="18032" y="13009"/>
                    <a:pt x="18136" y="12947"/>
                  </a:cubicBezTo>
                  <a:cubicBezTo>
                    <a:pt x="18221" y="12896"/>
                    <a:pt x="18333" y="12981"/>
                    <a:pt x="18420" y="12907"/>
                  </a:cubicBezTo>
                  <a:cubicBezTo>
                    <a:pt x="18479" y="12858"/>
                    <a:pt x="18601" y="12515"/>
                    <a:pt x="18581" y="12430"/>
                  </a:cubicBezTo>
                  <a:cubicBezTo>
                    <a:pt x="18504" y="12105"/>
                    <a:pt x="17279" y="12403"/>
                    <a:pt x="17516" y="11840"/>
                  </a:cubicBezTo>
                  <a:cubicBezTo>
                    <a:pt x="17571" y="11711"/>
                    <a:pt x="17727" y="11793"/>
                    <a:pt x="17773" y="11724"/>
                  </a:cubicBezTo>
                  <a:cubicBezTo>
                    <a:pt x="17826" y="11647"/>
                    <a:pt x="17799" y="11434"/>
                    <a:pt x="17795" y="11334"/>
                  </a:cubicBezTo>
                  <a:cubicBezTo>
                    <a:pt x="17786" y="11117"/>
                    <a:pt x="17779" y="10880"/>
                    <a:pt x="17731" y="10679"/>
                  </a:cubicBezTo>
                  <a:cubicBezTo>
                    <a:pt x="17693" y="10515"/>
                    <a:pt x="17693" y="10180"/>
                    <a:pt x="17562" y="10071"/>
                  </a:cubicBezTo>
                  <a:cubicBezTo>
                    <a:pt x="17451" y="9977"/>
                    <a:pt x="17270" y="10118"/>
                    <a:pt x="17170" y="9988"/>
                  </a:cubicBezTo>
                  <a:cubicBezTo>
                    <a:pt x="17017" y="9789"/>
                    <a:pt x="17248" y="9377"/>
                    <a:pt x="17304" y="9190"/>
                  </a:cubicBezTo>
                  <a:cubicBezTo>
                    <a:pt x="17421" y="8800"/>
                    <a:pt x="17285" y="8630"/>
                    <a:pt x="17178" y="8287"/>
                  </a:cubicBezTo>
                  <a:cubicBezTo>
                    <a:pt x="17156" y="8215"/>
                    <a:pt x="17094" y="8032"/>
                    <a:pt x="17124" y="7948"/>
                  </a:cubicBezTo>
                  <a:cubicBezTo>
                    <a:pt x="17160" y="7847"/>
                    <a:pt x="17263" y="7903"/>
                    <a:pt x="17310" y="7781"/>
                  </a:cubicBezTo>
                  <a:cubicBezTo>
                    <a:pt x="17420" y="7492"/>
                    <a:pt x="17143" y="7344"/>
                    <a:pt x="17061" y="7137"/>
                  </a:cubicBezTo>
                  <a:cubicBezTo>
                    <a:pt x="16956" y="6871"/>
                    <a:pt x="17030" y="6537"/>
                    <a:pt x="17005" y="6249"/>
                  </a:cubicBezTo>
                  <a:cubicBezTo>
                    <a:pt x="16992" y="6101"/>
                    <a:pt x="16940" y="5953"/>
                    <a:pt x="16942" y="5805"/>
                  </a:cubicBezTo>
                  <a:cubicBezTo>
                    <a:pt x="16946" y="5561"/>
                    <a:pt x="16924" y="5697"/>
                    <a:pt x="17056" y="5559"/>
                  </a:cubicBezTo>
                  <a:cubicBezTo>
                    <a:pt x="17269" y="5336"/>
                    <a:pt x="17284" y="5236"/>
                    <a:pt x="17132" y="4876"/>
                  </a:cubicBezTo>
                  <a:cubicBezTo>
                    <a:pt x="17041" y="4662"/>
                    <a:pt x="16898" y="4525"/>
                    <a:pt x="16785" y="4339"/>
                  </a:cubicBezTo>
                  <a:cubicBezTo>
                    <a:pt x="16673" y="4156"/>
                    <a:pt x="16630" y="3932"/>
                    <a:pt x="16516" y="3760"/>
                  </a:cubicBezTo>
                  <a:cubicBezTo>
                    <a:pt x="16400" y="3586"/>
                    <a:pt x="16247" y="3447"/>
                    <a:pt x="16132" y="3265"/>
                  </a:cubicBezTo>
                  <a:cubicBezTo>
                    <a:pt x="15897" y="2892"/>
                    <a:pt x="15716" y="2474"/>
                    <a:pt x="15493" y="2091"/>
                  </a:cubicBezTo>
                  <a:cubicBezTo>
                    <a:pt x="15387" y="1908"/>
                    <a:pt x="15241" y="1718"/>
                    <a:pt x="15164" y="1519"/>
                  </a:cubicBezTo>
                  <a:cubicBezTo>
                    <a:pt x="15090" y="1326"/>
                    <a:pt x="15123" y="1102"/>
                    <a:pt x="15004" y="948"/>
                  </a:cubicBezTo>
                  <a:cubicBezTo>
                    <a:pt x="14858" y="760"/>
                    <a:pt x="14617" y="784"/>
                    <a:pt x="14425" y="785"/>
                  </a:cubicBezTo>
                  <a:cubicBezTo>
                    <a:pt x="14200" y="787"/>
                    <a:pt x="14078" y="732"/>
                    <a:pt x="13872" y="623"/>
                  </a:cubicBezTo>
                  <a:cubicBezTo>
                    <a:pt x="13633" y="497"/>
                    <a:pt x="13389" y="414"/>
                    <a:pt x="13162" y="256"/>
                  </a:cubicBezTo>
                  <a:cubicBezTo>
                    <a:pt x="12985" y="132"/>
                    <a:pt x="12813" y="3"/>
                    <a:pt x="12606" y="0"/>
                  </a:cubicBezTo>
                  <a:cubicBezTo>
                    <a:pt x="12591" y="242"/>
                    <a:pt x="12664" y="381"/>
                    <a:pt x="12716" y="589"/>
                  </a:cubicBezTo>
                  <a:cubicBezTo>
                    <a:pt x="12602" y="646"/>
                    <a:pt x="12454" y="699"/>
                    <a:pt x="12352" y="785"/>
                  </a:cubicBezTo>
                  <a:cubicBezTo>
                    <a:pt x="12252" y="871"/>
                    <a:pt x="12212" y="1053"/>
                    <a:pt x="12135" y="1124"/>
                  </a:cubicBezTo>
                  <a:cubicBezTo>
                    <a:pt x="11871" y="1371"/>
                    <a:pt x="11649" y="946"/>
                    <a:pt x="11452" y="783"/>
                  </a:cubicBezTo>
                  <a:cubicBezTo>
                    <a:pt x="11213" y="584"/>
                    <a:pt x="11015" y="676"/>
                    <a:pt x="10808" y="877"/>
                  </a:cubicBezTo>
                  <a:cubicBezTo>
                    <a:pt x="10569" y="1109"/>
                    <a:pt x="10379" y="1107"/>
                    <a:pt x="10086" y="970"/>
                  </a:cubicBezTo>
                  <a:cubicBezTo>
                    <a:pt x="9735" y="806"/>
                    <a:pt x="9597" y="803"/>
                    <a:pt x="9234" y="933"/>
                  </a:cubicBezTo>
                  <a:cubicBezTo>
                    <a:pt x="8851" y="1069"/>
                    <a:pt x="8410" y="946"/>
                    <a:pt x="8037" y="1131"/>
                  </a:cubicBezTo>
                  <a:cubicBezTo>
                    <a:pt x="7910" y="1194"/>
                    <a:pt x="7855" y="1305"/>
                    <a:pt x="7751" y="1378"/>
                  </a:cubicBezTo>
                  <a:cubicBezTo>
                    <a:pt x="7591" y="1489"/>
                    <a:pt x="7318" y="1494"/>
                    <a:pt x="7134" y="1464"/>
                  </a:cubicBezTo>
                  <a:cubicBezTo>
                    <a:pt x="6789" y="1407"/>
                    <a:pt x="6567" y="1124"/>
                    <a:pt x="6302" y="922"/>
                  </a:cubicBezTo>
                  <a:cubicBezTo>
                    <a:pt x="6136" y="796"/>
                    <a:pt x="5951" y="513"/>
                    <a:pt x="5772" y="446"/>
                  </a:cubicBezTo>
                  <a:cubicBezTo>
                    <a:pt x="5686" y="414"/>
                    <a:pt x="5582" y="459"/>
                    <a:pt x="5494" y="426"/>
                  </a:cubicBezTo>
                  <a:cubicBezTo>
                    <a:pt x="5357" y="377"/>
                    <a:pt x="5262" y="206"/>
                    <a:pt x="5130" y="164"/>
                  </a:cubicBezTo>
                  <a:cubicBezTo>
                    <a:pt x="4795" y="56"/>
                    <a:pt x="4815" y="697"/>
                    <a:pt x="4754" y="993"/>
                  </a:cubicBezTo>
                  <a:cubicBezTo>
                    <a:pt x="4675" y="1380"/>
                    <a:pt x="4566" y="1745"/>
                    <a:pt x="4455" y="2110"/>
                  </a:cubicBezTo>
                  <a:cubicBezTo>
                    <a:pt x="4352" y="2449"/>
                    <a:pt x="4341" y="2806"/>
                    <a:pt x="4197" y="3132"/>
                  </a:cubicBezTo>
                  <a:cubicBezTo>
                    <a:pt x="4029" y="3510"/>
                    <a:pt x="3925" y="3761"/>
                    <a:pt x="3855" y="4170"/>
                  </a:cubicBezTo>
                  <a:cubicBezTo>
                    <a:pt x="3800" y="4493"/>
                    <a:pt x="3634" y="4634"/>
                    <a:pt x="3389" y="4699"/>
                  </a:cubicBezTo>
                  <a:cubicBezTo>
                    <a:pt x="3274" y="4730"/>
                    <a:pt x="3163" y="4711"/>
                    <a:pt x="3047" y="4767"/>
                  </a:cubicBezTo>
                  <a:cubicBezTo>
                    <a:pt x="2900" y="4839"/>
                    <a:pt x="2784" y="5008"/>
                    <a:pt x="2633" y="5068"/>
                  </a:cubicBezTo>
                  <a:cubicBezTo>
                    <a:pt x="2404" y="5161"/>
                    <a:pt x="2243" y="5042"/>
                    <a:pt x="2033" y="4939"/>
                  </a:cubicBezTo>
                  <a:cubicBezTo>
                    <a:pt x="1761" y="4807"/>
                    <a:pt x="1675" y="4906"/>
                    <a:pt x="1409" y="4981"/>
                  </a:cubicBezTo>
                  <a:cubicBezTo>
                    <a:pt x="1178" y="5047"/>
                    <a:pt x="1012" y="5025"/>
                    <a:pt x="809" y="5214"/>
                  </a:cubicBezTo>
                  <a:cubicBezTo>
                    <a:pt x="650" y="5362"/>
                    <a:pt x="381" y="5546"/>
                    <a:pt x="276" y="5747"/>
                  </a:cubicBezTo>
                  <a:cubicBezTo>
                    <a:pt x="177" y="5937"/>
                    <a:pt x="188" y="6230"/>
                    <a:pt x="162" y="6446"/>
                  </a:cubicBezTo>
                  <a:cubicBezTo>
                    <a:pt x="117" y="6818"/>
                    <a:pt x="75" y="7201"/>
                    <a:pt x="47" y="7577"/>
                  </a:cubicBezTo>
                  <a:cubicBezTo>
                    <a:pt x="-3" y="8236"/>
                    <a:pt x="-42" y="9028"/>
                    <a:pt x="90" y="9664"/>
                  </a:cubicBezTo>
                  <a:cubicBezTo>
                    <a:pt x="391" y="11123"/>
                    <a:pt x="687" y="12601"/>
                    <a:pt x="786" y="14110"/>
                  </a:cubicBezTo>
                  <a:cubicBezTo>
                    <a:pt x="850" y="15100"/>
                    <a:pt x="724" y="16096"/>
                    <a:pt x="694" y="17082"/>
                  </a:cubicBezTo>
                  <a:cubicBezTo>
                    <a:pt x="662" y="18099"/>
                    <a:pt x="824" y="19158"/>
                    <a:pt x="1010" y="20145"/>
                  </a:cubicBezTo>
                  <a:cubicBezTo>
                    <a:pt x="1104" y="20643"/>
                    <a:pt x="1336" y="21283"/>
                    <a:pt x="1663" y="21600"/>
                  </a:cubicBezTo>
                  <a:cubicBezTo>
                    <a:pt x="1663" y="21600"/>
                    <a:pt x="16041" y="21515"/>
                    <a:pt x="16041" y="21515"/>
                  </a:cubicBezTo>
                  <a:close/>
                  <a:moveTo>
                    <a:pt x="16041" y="2151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5" name="AutoShape 652"/>
            <p:cNvSpPr>
              <a:spLocks/>
            </p:cNvSpPr>
            <p:nvPr/>
          </p:nvSpPr>
          <p:spPr bwMode="auto">
            <a:xfrm>
              <a:off x="12026466" y="3036408"/>
              <a:ext cx="65589" cy="57242"/>
            </a:xfrm>
            <a:custGeom>
              <a:avLst/>
              <a:gdLst/>
              <a:ahLst/>
              <a:cxnLst/>
              <a:rect l="0" t="0" r="r" b="b"/>
              <a:pathLst>
                <a:path w="20401" h="20788">
                  <a:moveTo>
                    <a:pt x="19745" y="19517"/>
                  </a:moveTo>
                  <a:cubicBezTo>
                    <a:pt x="20920" y="14944"/>
                    <a:pt x="20566" y="8266"/>
                    <a:pt x="18276" y="3837"/>
                  </a:cubicBezTo>
                  <a:cubicBezTo>
                    <a:pt x="15872" y="-812"/>
                    <a:pt x="10130" y="-505"/>
                    <a:pt x="6240" y="961"/>
                  </a:cubicBezTo>
                  <a:cubicBezTo>
                    <a:pt x="-680" y="3570"/>
                    <a:pt x="-473" y="11565"/>
                    <a:pt x="496" y="19077"/>
                  </a:cubicBezTo>
                  <a:cubicBezTo>
                    <a:pt x="569" y="19651"/>
                    <a:pt x="658" y="20221"/>
                    <a:pt x="755" y="20788"/>
                  </a:cubicBezTo>
                  <a:lnTo>
                    <a:pt x="19404" y="20788"/>
                  </a:lnTo>
                  <a:cubicBezTo>
                    <a:pt x="19522" y="20360"/>
                    <a:pt x="19637" y="19935"/>
                    <a:pt x="19745" y="19517"/>
                  </a:cubicBezTo>
                  <a:close/>
                  <a:moveTo>
                    <a:pt x="19745" y="19517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6" name="Line 683"/>
            <p:cNvSpPr>
              <a:spLocks noChangeShapeType="1"/>
            </p:cNvSpPr>
            <p:nvPr/>
          </p:nvSpPr>
          <p:spPr bwMode="auto">
            <a:xfrm rot="10800000" flipH="1">
              <a:off x="11584335" y="3063539"/>
              <a:ext cx="467473" cy="126408"/>
            </a:xfrm>
            <a:prstGeom prst="line">
              <a:avLst/>
            </a:prstGeom>
            <a:noFill/>
            <a:ln w="12700" cap="flat" cmpd="sng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7" name="AutoShape 684"/>
            <p:cNvSpPr>
              <a:spLocks/>
            </p:cNvSpPr>
            <p:nvPr/>
          </p:nvSpPr>
          <p:spPr bwMode="auto">
            <a:xfrm>
              <a:off x="12024081" y="3093650"/>
              <a:ext cx="189613" cy="320195"/>
            </a:xfrm>
            <a:custGeom>
              <a:avLst/>
              <a:gdLst/>
              <a:ahLst/>
              <a:cxnLst/>
              <a:rect l="0" t="0" r="r" b="b"/>
              <a:pathLst>
                <a:path w="21455" h="21600">
                  <a:moveTo>
                    <a:pt x="11172" y="19459"/>
                  </a:moveTo>
                  <a:cubicBezTo>
                    <a:pt x="10775" y="18616"/>
                    <a:pt x="11738" y="18761"/>
                    <a:pt x="12860" y="18762"/>
                  </a:cubicBezTo>
                  <a:cubicBezTo>
                    <a:pt x="14235" y="18762"/>
                    <a:pt x="14332" y="18671"/>
                    <a:pt x="14401" y="17858"/>
                  </a:cubicBezTo>
                  <a:cubicBezTo>
                    <a:pt x="15837" y="17812"/>
                    <a:pt x="17712" y="17955"/>
                    <a:pt x="18257" y="16990"/>
                  </a:cubicBezTo>
                  <a:cubicBezTo>
                    <a:pt x="18826" y="15983"/>
                    <a:pt x="18380" y="15099"/>
                    <a:pt x="17380" y="14297"/>
                  </a:cubicBezTo>
                  <a:cubicBezTo>
                    <a:pt x="16163" y="13322"/>
                    <a:pt x="15479" y="9829"/>
                    <a:pt x="17897" y="9215"/>
                  </a:cubicBezTo>
                  <a:cubicBezTo>
                    <a:pt x="18662" y="9020"/>
                    <a:pt x="19678" y="9251"/>
                    <a:pt x="20485" y="9150"/>
                  </a:cubicBezTo>
                  <a:cubicBezTo>
                    <a:pt x="20898" y="9099"/>
                    <a:pt x="21195" y="8990"/>
                    <a:pt x="21455" y="8851"/>
                  </a:cubicBezTo>
                  <a:cubicBezTo>
                    <a:pt x="21019" y="8717"/>
                    <a:pt x="20659" y="8543"/>
                    <a:pt x="20503" y="8358"/>
                  </a:cubicBezTo>
                  <a:cubicBezTo>
                    <a:pt x="20214" y="8014"/>
                    <a:pt x="20240" y="7430"/>
                    <a:pt x="19718" y="7165"/>
                  </a:cubicBezTo>
                  <a:cubicBezTo>
                    <a:pt x="18940" y="6770"/>
                    <a:pt x="18549" y="7324"/>
                    <a:pt x="17807" y="7232"/>
                  </a:cubicBezTo>
                  <a:cubicBezTo>
                    <a:pt x="16889" y="7118"/>
                    <a:pt x="17560" y="6518"/>
                    <a:pt x="17159" y="6160"/>
                  </a:cubicBezTo>
                  <a:cubicBezTo>
                    <a:pt x="16710" y="5757"/>
                    <a:pt x="15797" y="6045"/>
                    <a:pt x="15109" y="5881"/>
                  </a:cubicBezTo>
                  <a:cubicBezTo>
                    <a:pt x="14116" y="5643"/>
                    <a:pt x="14347" y="5149"/>
                    <a:pt x="13874" y="4710"/>
                  </a:cubicBezTo>
                  <a:cubicBezTo>
                    <a:pt x="13362" y="4235"/>
                    <a:pt x="12723" y="4426"/>
                    <a:pt x="11871" y="4446"/>
                  </a:cubicBezTo>
                  <a:cubicBezTo>
                    <a:pt x="10794" y="4471"/>
                    <a:pt x="10390" y="4241"/>
                    <a:pt x="9626" y="3843"/>
                  </a:cubicBezTo>
                  <a:cubicBezTo>
                    <a:pt x="8897" y="3463"/>
                    <a:pt x="7692" y="3063"/>
                    <a:pt x="7192" y="2565"/>
                  </a:cubicBezTo>
                  <a:cubicBezTo>
                    <a:pt x="6377" y="1753"/>
                    <a:pt x="6957" y="832"/>
                    <a:pt x="7405" y="0"/>
                  </a:cubicBezTo>
                  <a:lnTo>
                    <a:pt x="608" y="0"/>
                  </a:lnTo>
                  <a:cubicBezTo>
                    <a:pt x="844" y="708"/>
                    <a:pt x="1233" y="1395"/>
                    <a:pt x="1350" y="2137"/>
                  </a:cubicBezTo>
                  <a:cubicBezTo>
                    <a:pt x="1464" y="2857"/>
                    <a:pt x="1843" y="3563"/>
                    <a:pt x="464" y="3755"/>
                  </a:cubicBezTo>
                  <a:cubicBezTo>
                    <a:pt x="-145" y="4305"/>
                    <a:pt x="-48" y="5941"/>
                    <a:pt x="154" y="6586"/>
                  </a:cubicBezTo>
                  <a:cubicBezTo>
                    <a:pt x="340" y="7177"/>
                    <a:pt x="502" y="7482"/>
                    <a:pt x="1530" y="7489"/>
                  </a:cubicBezTo>
                  <a:cubicBezTo>
                    <a:pt x="2925" y="7499"/>
                    <a:pt x="3430" y="7876"/>
                    <a:pt x="3629" y="8748"/>
                  </a:cubicBezTo>
                  <a:cubicBezTo>
                    <a:pt x="3849" y="9710"/>
                    <a:pt x="4675" y="10456"/>
                    <a:pt x="5055" y="11403"/>
                  </a:cubicBezTo>
                  <a:cubicBezTo>
                    <a:pt x="5413" y="12295"/>
                    <a:pt x="5665" y="13198"/>
                    <a:pt x="5665" y="14162"/>
                  </a:cubicBezTo>
                  <a:cubicBezTo>
                    <a:pt x="5665" y="15085"/>
                    <a:pt x="5560" y="15990"/>
                    <a:pt x="5485" y="16885"/>
                  </a:cubicBezTo>
                  <a:cubicBezTo>
                    <a:pt x="5379" y="18162"/>
                    <a:pt x="6483" y="18760"/>
                    <a:pt x="7916" y="19619"/>
                  </a:cubicBezTo>
                  <a:cubicBezTo>
                    <a:pt x="9146" y="20358"/>
                    <a:pt x="9939" y="21126"/>
                    <a:pt x="11509" y="21507"/>
                  </a:cubicBezTo>
                  <a:cubicBezTo>
                    <a:pt x="11619" y="21534"/>
                    <a:pt x="11724" y="21565"/>
                    <a:pt x="11825" y="21600"/>
                  </a:cubicBezTo>
                  <a:cubicBezTo>
                    <a:pt x="11875" y="21463"/>
                    <a:pt x="11917" y="21326"/>
                    <a:pt x="11941" y="21187"/>
                  </a:cubicBezTo>
                  <a:cubicBezTo>
                    <a:pt x="12069" y="20443"/>
                    <a:pt x="11477" y="20107"/>
                    <a:pt x="11172" y="19459"/>
                  </a:cubicBezTo>
                  <a:close/>
                  <a:moveTo>
                    <a:pt x="11172" y="19459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" name="AutoShape 708"/>
            <p:cNvSpPr>
              <a:spLocks/>
            </p:cNvSpPr>
            <p:nvPr/>
          </p:nvSpPr>
          <p:spPr bwMode="auto">
            <a:xfrm>
              <a:off x="12062242" y="2857529"/>
              <a:ext cx="395026" cy="226283"/>
            </a:xfrm>
            <a:custGeom>
              <a:avLst/>
              <a:gdLst/>
              <a:ahLst/>
              <a:cxnLst/>
              <a:rect l="0" t="0" r="r" b="b"/>
              <a:pathLst>
                <a:path w="20856" h="21403">
                  <a:moveTo>
                    <a:pt x="4497" y="13287"/>
                  </a:moveTo>
                  <a:cubicBezTo>
                    <a:pt x="5206" y="14344"/>
                    <a:pt x="5439" y="15954"/>
                    <a:pt x="6227" y="16799"/>
                  </a:cubicBezTo>
                  <a:cubicBezTo>
                    <a:pt x="7017" y="17646"/>
                    <a:pt x="7779" y="17484"/>
                    <a:pt x="8669" y="17720"/>
                  </a:cubicBezTo>
                  <a:cubicBezTo>
                    <a:pt x="9545" y="17953"/>
                    <a:pt x="9856" y="19149"/>
                    <a:pt x="10232" y="20424"/>
                  </a:cubicBezTo>
                  <a:cubicBezTo>
                    <a:pt x="10449" y="21160"/>
                    <a:pt x="10515" y="21372"/>
                    <a:pt x="10976" y="21401"/>
                  </a:cubicBezTo>
                  <a:cubicBezTo>
                    <a:pt x="11351" y="21425"/>
                    <a:pt x="11633" y="21235"/>
                    <a:pt x="11985" y="21101"/>
                  </a:cubicBezTo>
                  <a:cubicBezTo>
                    <a:pt x="12804" y="20789"/>
                    <a:pt x="13600" y="20241"/>
                    <a:pt x="14408" y="19768"/>
                  </a:cubicBezTo>
                  <a:cubicBezTo>
                    <a:pt x="15361" y="19210"/>
                    <a:pt x="16368" y="18814"/>
                    <a:pt x="17319" y="18150"/>
                  </a:cubicBezTo>
                  <a:cubicBezTo>
                    <a:pt x="17774" y="17833"/>
                    <a:pt x="18191" y="17420"/>
                    <a:pt x="18664" y="17210"/>
                  </a:cubicBezTo>
                  <a:cubicBezTo>
                    <a:pt x="19097" y="17019"/>
                    <a:pt x="19512" y="17073"/>
                    <a:pt x="19953" y="16966"/>
                  </a:cubicBezTo>
                  <a:cubicBezTo>
                    <a:pt x="20546" y="16823"/>
                    <a:pt x="21299" y="15543"/>
                    <a:pt x="20530" y="14728"/>
                  </a:cubicBezTo>
                  <a:cubicBezTo>
                    <a:pt x="20199" y="14377"/>
                    <a:pt x="19911" y="14568"/>
                    <a:pt x="19911" y="13659"/>
                  </a:cubicBezTo>
                  <a:cubicBezTo>
                    <a:pt x="19910" y="13057"/>
                    <a:pt x="20098" y="12467"/>
                    <a:pt x="20214" y="11932"/>
                  </a:cubicBezTo>
                  <a:cubicBezTo>
                    <a:pt x="20396" y="11089"/>
                    <a:pt x="20499" y="10405"/>
                    <a:pt x="20317" y="9519"/>
                  </a:cubicBezTo>
                  <a:cubicBezTo>
                    <a:pt x="20185" y="8875"/>
                    <a:pt x="19857" y="8300"/>
                    <a:pt x="19953" y="7570"/>
                  </a:cubicBezTo>
                  <a:cubicBezTo>
                    <a:pt x="20027" y="7008"/>
                    <a:pt x="20412" y="6680"/>
                    <a:pt x="20324" y="5990"/>
                  </a:cubicBezTo>
                  <a:cubicBezTo>
                    <a:pt x="20289" y="5719"/>
                    <a:pt x="20072" y="5442"/>
                    <a:pt x="20035" y="5090"/>
                  </a:cubicBezTo>
                  <a:cubicBezTo>
                    <a:pt x="19997" y="4714"/>
                    <a:pt x="20067" y="4430"/>
                    <a:pt x="20121" y="4109"/>
                  </a:cubicBezTo>
                  <a:cubicBezTo>
                    <a:pt x="20299" y="3070"/>
                    <a:pt x="20246" y="2213"/>
                    <a:pt x="19915" y="1359"/>
                  </a:cubicBezTo>
                  <a:cubicBezTo>
                    <a:pt x="19755" y="1751"/>
                    <a:pt x="19571" y="2111"/>
                    <a:pt x="19326" y="2295"/>
                  </a:cubicBezTo>
                  <a:cubicBezTo>
                    <a:pt x="18549" y="2879"/>
                    <a:pt x="17903" y="2010"/>
                    <a:pt x="17562" y="3740"/>
                  </a:cubicBezTo>
                  <a:cubicBezTo>
                    <a:pt x="17313" y="5000"/>
                    <a:pt x="16936" y="5693"/>
                    <a:pt x="16094" y="5544"/>
                  </a:cubicBezTo>
                  <a:cubicBezTo>
                    <a:pt x="15792" y="5491"/>
                    <a:pt x="15264" y="5328"/>
                    <a:pt x="15136" y="4714"/>
                  </a:cubicBezTo>
                  <a:cubicBezTo>
                    <a:pt x="15041" y="4256"/>
                    <a:pt x="15080" y="3918"/>
                    <a:pt x="15081" y="3571"/>
                  </a:cubicBezTo>
                  <a:cubicBezTo>
                    <a:pt x="14787" y="3667"/>
                    <a:pt x="14445" y="3636"/>
                    <a:pt x="14163" y="3586"/>
                  </a:cubicBezTo>
                  <a:cubicBezTo>
                    <a:pt x="13889" y="3537"/>
                    <a:pt x="13393" y="3210"/>
                    <a:pt x="13115" y="3434"/>
                  </a:cubicBezTo>
                  <a:cubicBezTo>
                    <a:pt x="12824" y="3668"/>
                    <a:pt x="12855" y="4320"/>
                    <a:pt x="12360" y="4188"/>
                  </a:cubicBezTo>
                  <a:cubicBezTo>
                    <a:pt x="11945" y="4076"/>
                    <a:pt x="12053" y="3553"/>
                    <a:pt x="11647" y="3231"/>
                  </a:cubicBezTo>
                  <a:cubicBezTo>
                    <a:pt x="11314" y="2966"/>
                    <a:pt x="10913" y="2744"/>
                    <a:pt x="10556" y="2624"/>
                  </a:cubicBezTo>
                  <a:cubicBezTo>
                    <a:pt x="10201" y="2505"/>
                    <a:pt x="9829" y="2743"/>
                    <a:pt x="9978" y="1951"/>
                  </a:cubicBezTo>
                  <a:cubicBezTo>
                    <a:pt x="10025" y="1702"/>
                    <a:pt x="10247" y="1463"/>
                    <a:pt x="10306" y="1181"/>
                  </a:cubicBezTo>
                  <a:cubicBezTo>
                    <a:pt x="10372" y="866"/>
                    <a:pt x="10351" y="487"/>
                    <a:pt x="10340" y="142"/>
                  </a:cubicBezTo>
                  <a:cubicBezTo>
                    <a:pt x="9902" y="-175"/>
                    <a:pt x="9084" y="51"/>
                    <a:pt x="8785" y="708"/>
                  </a:cubicBezTo>
                  <a:cubicBezTo>
                    <a:pt x="8303" y="1763"/>
                    <a:pt x="8127" y="3266"/>
                    <a:pt x="7581" y="4263"/>
                  </a:cubicBezTo>
                  <a:cubicBezTo>
                    <a:pt x="6978" y="5362"/>
                    <a:pt x="6186" y="4828"/>
                    <a:pt x="5436" y="4637"/>
                  </a:cubicBezTo>
                  <a:cubicBezTo>
                    <a:pt x="4991" y="4523"/>
                    <a:pt x="4552" y="4466"/>
                    <a:pt x="4108" y="4438"/>
                  </a:cubicBezTo>
                  <a:cubicBezTo>
                    <a:pt x="4206" y="4826"/>
                    <a:pt x="4146" y="5102"/>
                    <a:pt x="3834" y="5374"/>
                  </a:cubicBezTo>
                  <a:cubicBezTo>
                    <a:pt x="3481" y="5681"/>
                    <a:pt x="3273" y="6067"/>
                    <a:pt x="2956" y="6424"/>
                  </a:cubicBezTo>
                  <a:cubicBezTo>
                    <a:pt x="2623" y="6799"/>
                    <a:pt x="2210" y="6597"/>
                    <a:pt x="1884" y="6908"/>
                  </a:cubicBezTo>
                  <a:cubicBezTo>
                    <a:pt x="1544" y="7233"/>
                    <a:pt x="1389" y="8029"/>
                    <a:pt x="1164" y="8544"/>
                  </a:cubicBezTo>
                  <a:cubicBezTo>
                    <a:pt x="1038" y="8828"/>
                    <a:pt x="925" y="9076"/>
                    <a:pt x="742" y="9207"/>
                  </a:cubicBezTo>
                  <a:cubicBezTo>
                    <a:pt x="576" y="9326"/>
                    <a:pt x="265" y="9103"/>
                    <a:pt x="122" y="9314"/>
                  </a:cubicBezTo>
                  <a:cubicBezTo>
                    <a:pt x="-301" y="9939"/>
                    <a:pt x="500" y="10461"/>
                    <a:pt x="688" y="10951"/>
                  </a:cubicBezTo>
                  <a:cubicBezTo>
                    <a:pt x="950" y="11633"/>
                    <a:pt x="865" y="12217"/>
                    <a:pt x="1371" y="12385"/>
                  </a:cubicBezTo>
                  <a:cubicBezTo>
                    <a:pt x="1698" y="12494"/>
                    <a:pt x="2129" y="12198"/>
                    <a:pt x="2411" y="12625"/>
                  </a:cubicBezTo>
                  <a:cubicBezTo>
                    <a:pt x="2449" y="12682"/>
                    <a:pt x="2482" y="12750"/>
                    <a:pt x="2513" y="12824"/>
                  </a:cubicBezTo>
                  <a:cubicBezTo>
                    <a:pt x="2735" y="12673"/>
                    <a:pt x="2961" y="12497"/>
                    <a:pt x="3174" y="12456"/>
                  </a:cubicBezTo>
                  <a:cubicBezTo>
                    <a:pt x="3697" y="12356"/>
                    <a:pt x="4112" y="12714"/>
                    <a:pt x="4497" y="13287"/>
                  </a:cubicBezTo>
                  <a:close/>
                  <a:moveTo>
                    <a:pt x="4497" y="13287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9" name="AutoShape 735"/>
            <p:cNvSpPr>
              <a:spLocks/>
            </p:cNvSpPr>
            <p:nvPr/>
          </p:nvSpPr>
          <p:spPr bwMode="auto">
            <a:xfrm>
              <a:off x="12109943" y="2988707"/>
              <a:ext cx="376244" cy="237612"/>
            </a:xfrm>
            <a:custGeom>
              <a:avLst/>
              <a:gdLst/>
              <a:ahLst/>
              <a:cxnLst/>
              <a:rect l="0" t="0" r="r" b="b"/>
              <a:pathLst>
                <a:path w="21321" h="21468">
                  <a:moveTo>
                    <a:pt x="8580" y="20915"/>
                  </a:moveTo>
                  <a:cubicBezTo>
                    <a:pt x="8812" y="20989"/>
                    <a:pt x="8967" y="21267"/>
                    <a:pt x="9189" y="21367"/>
                  </a:cubicBezTo>
                  <a:cubicBezTo>
                    <a:pt x="9527" y="21520"/>
                    <a:pt x="10123" y="21511"/>
                    <a:pt x="10424" y="21258"/>
                  </a:cubicBezTo>
                  <a:cubicBezTo>
                    <a:pt x="10762" y="20974"/>
                    <a:pt x="10895" y="20344"/>
                    <a:pt x="11326" y="20342"/>
                  </a:cubicBezTo>
                  <a:cubicBezTo>
                    <a:pt x="14323" y="20342"/>
                    <a:pt x="17370" y="20069"/>
                    <a:pt x="20362" y="20342"/>
                  </a:cubicBezTo>
                  <a:cubicBezTo>
                    <a:pt x="20678" y="20371"/>
                    <a:pt x="21108" y="20606"/>
                    <a:pt x="21279" y="20030"/>
                  </a:cubicBezTo>
                  <a:cubicBezTo>
                    <a:pt x="21452" y="19449"/>
                    <a:pt x="21050" y="18687"/>
                    <a:pt x="20734" y="18495"/>
                  </a:cubicBezTo>
                  <a:cubicBezTo>
                    <a:pt x="20177" y="18154"/>
                    <a:pt x="19297" y="18447"/>
                    <a:pt x="19384" y="17038"/>
                  </a:cubicBezTo>
                  <a:lnTo>
                    <a:pt x="19300" y="3976"/>
                  </a:lnTo>
                  <a:cubicBezTo>
                    <a:pt x="19132" y="4158"/>
                    <a:pt x="18936" y="4286"/>
                    <a:pt x="18754" y="4325"/>
                  </a:cubicBezTo>
                  <a:cubicBezTo>
                    <a:pt x="18281" y="4427"/>
                    <a:pt x="17835" y="4375"/>
                    <a:pt x="17371" y="4558"/>
                  </a:cubicBezTo>
                  <a:cubicBezTo>
                    <a:pt x="16863" y="4759"/>
                    <a:pt x="16416" y="5153"/>
                    <a:pt x="15928" y="5456"/>
                  </a:cubicBezTo>
                  <a:cubicBezTo>
                    <a:pt x="14906" y="6091"/>
                    <a:pt x="13826" y="6469"/>
                    <a:pt x="12802" y="7003"/>
                  </a:cubicBezTo>
                  <a:cubicBezTo>
                    <a:pt x="11935" y="7454"/>
                    <a:pt x="11082" y="7978"/>
                    <a:pt x="10202" y="8276"/>
                  </a:cubicBezTo>
                  <a:cubicBezTo>
                    <a:pt x="9824" y="8404"/>
                    <a:pt x="9522" y="8586"/>
                    <a:pt x="9120" y="8563"/>
                  </a:cubicBezTo>
                  <a:cubicBezTo>
                    <a:pt x="8625" y="8535"/>
                    <a:pt x="8553" y="8332"/>
                    <a:pt x="8320" y="7629"/>
                  </a:cubicBezTo>
                  <a:cubicBezTo>
                    <a:pt x="7917" y="6410"/>
                    <a:pt x="7584" y="5268"/>
                    <a:pt x="6644" y="5045"/>
                  </a:cubicBezTo>
                  <a:cubicBezTo>
                    <a:pt x="5689" y="4819"/>
                    <a:pt x="4870" y="4975"/>
                    <a:pt x="4023" y="4165"/>
                  </a:cubicBezTo>
                  <a:cubicBezTo>
                    <a:pt x="3176" y="3358"/>
                    <a:pt x="2927" y="1819"/>
                    <a:pt x="2165" y="809"/>
                  </a:cubicBezTo>
                  <a:cubicBezTo>
                    <a:pt x="1752" y="262"/>
                    <a:pt x="1308" y="-80"/>
                    <a:pt x="746" y="16"/>
                  </a:cubicBezTo>
                  <a:cubicBezTo>
                    <a:pt x="517" y="55"/>
                    <a:pt x="274" y="223"/>
                    <a:pt x="36" y="367"/>
                  </a:cubicBezTo>
                  <a:cubicBezTo>
                    <a:pt x="448" y="1232"/>
                    <a:pt x="355" y="3216"/>
                    <a:pt x="171" y="4055"/>
                  </a:cubicBezTo>
                  <a:cubicBezTo>
                    <a:pt x="32" y="4690"/>
                    <a:pt x="-148" y="5042"/>
                    <a:pt x="205" y="5614"/>
                  </a:cubicBezTo>
                  <a:cubicBezTo>
                    <a:pt x="531" y="6142"/>
                    <a:pt x="1111" y="6244"/>
                    <a:pt x="1523" y="6534"/>
                  </a:cubicBezTo>
                  <a:cubicBezTo>
                    <a:pt x="1651" y="6624"/>
                    <a:pt x="1985" y="6765"/>
                    <a:pt x="2054" y="6963"/>
                  </a:cubicBezTo>
                  <a:cubicBezTo>
                    <a:pt x="2196" y="7372"/>
                    <a:pt x="1902" y="7524"/>
                    <a:pt x="1925" y="7845"/>
                  </a:cubicBezTo>
                  <a:cubicBezTo>
                    <a:pt x="1971" y="8513"/>
                    <a:pt x="2515" y="8199"/>
                    <a:pt x="2328" y="9121"/>
                  </a:cubicBezTo>
                  <a:cubicBezTo>
                    <a:pt x="2710" y="9424"/>
                    <a:pt x="3148" y="9113"/>
                    <a:pt x="3483" y="9656"/>
                  </a:cubicBezTo>
                  <a:cubicBezTo>
                    <a:pt x="3754" y="10095"/>
                    <a:pt x="3989" y="10958"/>
                    <a:pt x="4180" y="11508"/>
                  </a:cubicBezTo>
                  <a:cubicBezTo>
                    <a:pt x="4391" y="12114"/>
                    <a:pt x="4526" y="12691"/>
                    <a:pt x="4528" y="13391"/>
                  </a:cubicBezTo>
                  <a:cubicBezTo>
                    <a:pt x="4530" y="14140"/>
                    <a:pt x="4404" y="14895"/>
                    <a:pt x="4570" y="15602"/>
                  </a:cubicBezTo>
                  <a:cubicBezTo>
                    <a:pt x="4714" y="16210"/>
                    <a:pt x="5007" y="16790"/>
                    <a:pt x="5147" y="17410"/>
                  </a:cubicBezTo>
                  <a:cubicBezTo>
                    <a:pt x="5273" y="17969"/>
                    <a:pt x="5221" y="18783"/>
                    <a:pt x="5383" y="19265"/>
                  </a:cubicBezTo>
                  <a:cubicBezTo>
                    <a:pt x="5625" y="19985"/>
                    <a:pt x="5996" y="19518"/>
                    <a:pt x="6431" y="19624"/>
                  </a:cubicBezTo>
                  <a:cubicBezTo>
                    <a:pt x="6783" y="19711"/>
                    <a:pt x="7082" y="20180"/>
                    <a:pt x="7170" y="20745"/>
                  </a:cubicBezTo>
                  <a:cubicBezTo>
                    <a:pt x="7368" y="20788"/>
                    <a:pt x="7567" y="20831"/>
                    <a:pt x="7769" y="20845"/>
                  </a:cubicBezTo>
                  <a:cubicBezTo>
                    <a:pt x="8024" y="20863"/>
                    <a:pt x="8331" y="20836"/>
                    <a:pt x="8580" y="20915"/>
                  </a:cubicBezTo>
                  <a:close/>
                  <a:moveTo>
                    <a:pt x="8580" y="20915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0" name="AutoShape 757"/>
            <p:cNvSpPr>
              <a:spLocks/>
            </p:cNvSpPr>
            <p:nvPr/>
          </p:nvSpPr>
          <p:spPr bwMode="auto">
            <a:xfrm>
              <a:off x="12439082" y="2774051"/>
              <a:ext cx="292767" cy="438554"/>
            </a:xfrm>
            <a:custGeom>
              <a:avLst/>
              <a:gdLst/>
              <a:ahLst/>
              <a:cxnLst/>
              <a:rect l="0" t="0" r="r" b="b"/>
              <a:pathLst>
                <a:path w="21428" h="21591">
                  <a:moveTo>
                    <a:pt x="3548" y="21545"/>
                  </a:moveTo>
                  <a:cubicBezTo>
                    <a:pt x="5807" y="20119"/>
                    <a:pt x="8066" y="18692"/>
                    <a:pt x="10326" y="17266"/>
                  </a:cubicBezTo>
                  <a:cubicBezTo>
                    <a:pt x="10808" y="16961"/>
                    <a:pt x="11416" y="16279"/>
                    <a:pt x="12078" y="16264"/>
                  </a:cubicBezTo>
                  <a:cubicBezTo>
                    <a:pt x="12227" y="16260"/>
                    <a:pt x="12463" y="16338"/>
                    <a:pt x="12577" y="16324"/>
                  </a:cubicBezTo>
                  <a:cubicBezTo>
                    <a:pt x="12926" y="16279"/>
                    <a:pt x="12727" y="16213"/>
                    <a:pt x="12891" y="16087"/>
                  </a:cubicBezTo>
                  <a:cubicBezTo>
                    <a:pt x="13032" y="15980"/>
                    <a:pt x="13255" y="15977"/>
                    <a:pt x="13366" y="15883"/>
                  </a:cubicBezTo>
                  <a:cubicBezTo>
                    <a:pt x="13525" y="15749"/>
                    <a:pt x="13368" y="15546"/>
                    <a:pt x="13582" y="15418"/>
                  </a:cubicBezTo>
                  <a:cubicBezTo>
                    <a:pt x="13861" y="15252"/>
                    <a:pt x="14497" y="15404"/>
                    <a:pt x="14845" y="15311"/>
                  </a:cubicBezTo>
                  <a:cubicBezTo>
                    <a:pt x="15538" y="15125"/>
                    <a:pt x="16288" y="14398"/>
                    <a:pt x="17082" y="14649"/>
                  </a:cubicBezTo>
                  <a:cubicBezTo>
                    <a:pt x="17472" y="14772"/>
                    <a:pt x="17586" y="14945"/>
                    <a:pt x="18077" y="14773"/>
                  </a:cubicBezTo>
                  <a:cubicBezTo>
                    <a:pt x="18376" y="14669"/>
                    <a:pt x="18573" y="14416"/>
                    <a:pt x="18934" y="14413"/>
                  </a:cubicBezTo>
                  <a:cubicBezTo>
                    <a:pt x="19414" y="14409"/>
                    <a:pt x="19731" y="14807"/>
                    <a:pt x="20211" y="14883"/>
                  </a:cubicBezTo>
                  <a:cubicBezTo>
                    <a:pt x="20810" y="14977"/>
                    <a:pt x="21348" y="14607"/>
                    <a:pt x="21345" y="14210"/>
                  </a:cubicBezTo>
                  <a:cubicBezTo>
                    <a:pt x="21359" y="12939"/>
                    <a:pt x="21373" y="11667"/>
                    <a:pt x="21386" y="10396"/>
                  </a:cubicBezTo>
                  <a:cubicBezTo>
                    <a:pt x="21396" y="9497"/>
                    <a:pt x="21406" y="8597"/>
                    <a:pt x="21416" y="7698"/>
                  </a:cubicBezTo>
                  <a:cubicBezTo>
                    <a:pt x="21427" y="6761"/>
                    <a:pt x="21525" y="5842"/>
                    <a:pt x="20901" y="4978"/>
                  </a:cubicBezTo>
                  <a:cubicBezTo>
                    <a:pt x="20716" y="4722"/>
                    <a:pt x="20497" y="4477"/>
                    <a:pt x="20301" y="4225"/>
                  </a:cubicBezTo>
                  <a:cubicBezTo>
                    <a:pt x="19761" y="3532"/>
                    <a:pt x="19637" y="2894"/>
                    <a:pt x="19609" y="2161"/>
                  </a:cubicBezTo>
                  <a:cubicBezTo>
                    <a:pt x="19454" y="2136"/>
                    <a:pt x="19314" y="2097"/>
                    <a:pt x="19203" y="2035"/>
                  </a:cubicBezTo>
                  <a:cubicBezTo>
                    <a:pt x="18909" y="1871"/>
                    <a:pt x="18764" y="1384"/>
                    <a:pt x="18622" y="1151"/>
                  </a:cubicBezTo>
                  <a:cubicBezTo>
                    <a:pt x="18390" y="767"/>
                    <a:pt x="18157" y="384"/>
                    <a:pt x="17924" y="0"/>
                  </a:cubicBezTo>
                  <a:cubicBezTo>
                    <a:pt x="17484" y="430"/>
                    <a:pt x="16336" y="421"/>
                    <a:pt x="15645" y="536"/>
                  </a:cubicBezTo>
                  <a:cubicBezTo>
                    <a:pt x="15154" y="618"/>
                    <a:pt x="14603" y="698"/>
                    <a:pt x="14133" y="817"/>
                  </a:cubicBezTo>
                  <a:cubicBezTo>
                    <a:pt x="13515" y="972"/>
                    <a:pt x="13049" y="1301"/>
                    <a:pt x="12463" y="1465"/>
                  </a:cubicBezTo>
                  <a:cubicBezTo>
                    <a:pt x="11201" y="1819"/>
                    <a:pt x="10490" y="929"/>
                    <a:pt x="9305" y="1496"/>
                  </a:cubicBezTo>
                  <a:cubicBezTo>
                    <a:pt x="8745" y="1764"/>
                    <a:pt x="8439" y="1940"/>
                    <a:pt x="7723" y="1945"/>
                  </a:cubicBezTo>
                  <a:cubicBezTo>
                    <a:pt x="7010" y="1949"/>
                    <a:pt x="6268" y="1971"/>
                    <a:pt x="5594" y="1800"/>
                  </a:cubicBezTo>
                  <a:cubicBezTo>
                    <a:pt x="5038" y="1659"/>
                    <a:pt x="4925" y="1325"/>
                    <a:pt x="4480" y="1161"/>
                  </a:cubicBezTo>
                  <a:cubicBezTo>
                    <a:pt x="3901" y="948"/>
                    <a:pt x="3696" y="1374"/>
                    <a:pt x="3383" y="1650"/>
                  </a:cubicBezTo>
                  <a:cubicBezTo>
                    <a:pt x="3103" y="1897"/>
                    <a:pt x="2637" y="1979"/>
                    <a:pt x="2383" y="2256"/>
                  </a:cubicBezTo>
                  <a:cubicBezTo>
                    <a:pt x="2100" y="2564"/>
                    <a:pt x="2126" y="2991"/>
                    <a:pt x="1790" y="3314"/>
                  </a:cubicBezTo>
                  <a:cubicBezTo>
                    <a:pt x="1358" y="3729"/>
                    <a:pt x="776" y="4051"/>
                    <a:pt x="349" y="4478"/>
                  </a:cubicBezTo>
                  <a:cubicBezTo>
                    <a:pt x="239" y="4587"/>
                    <a:pt x="127" y="4704"/>
                    <a:pt x="6" y="4815"/>
                  </a:cubicBezTo>
                  <a:cubicBezTo>
                    <a:pt x="465" y="5259"/>
                    <a:pt x="538" y="5705"/>
                    <a:pt x="292" y="6246"/>
                  </a:cubicBezTo>
                  <a:cubicBezTo>
                    <a:pt x="216" y="6413"/>
                    <a:pt x="119" y="6561"/>
                    <a:pt x="173" y="6757"/>
                  </a:cubicBezTo>
                  <a:cubicBezTo>
                    <a:pt x="223" y="6940"/>
                    <a:pt x="525" y="7084"/>
                    <a:pt x="572" y="7225"/>
                  </a:cubicBezTo>
                  <a:cubicBezTo>
                    <a:pt x="694" y="7584"/>
                    <a:pt x="160" y="7755"/>
                    <a:pt x="58" y="8048"/>
                  </a:cubicBezTo>
                  <a:cubicBezTo>
                    <a:pt x="-75" y="8427"/>
                    <a:pt x="380" y="8727"/>
                    <a:pt x="564" y="9062"/>
                  </a:cubicBezTo>
                  <a:cubicBezTo>
                    <a:pt x="816" y="9523"/>
                    <a:pt x="673" y="9879"/>
                    <a:pt x="420" y="10318"/>
                  </a:cubicBezTo>
                  <a:cubicBezTo>
                    <a:pt x="259" y="10596"/>
                    <a:pt x="-1" y="10903"/>
                    <a:pt x="0" y="11217"/>
                  </a:cubicBezTo>
                  <a:cubicBezTo>
                    <a:pt x="0" y="11690"/>
                    <a:pt x="400" y="11590"/>
                    <a:pt x="859" y="11773"/>
                  </a:cubicBezTo>
                  <a:cubicBezTo>
                    <a:pt x="1620" y="12076"/>
                    <a:pt x="1305" y="12502"/>
                    <a:pt x="764" y="12748"/>
                  </a:cubicBezTo>
                  <a:lnTo>
                    <a:pt x="872" y="19863"/>
                  </a:lnTo>
                  <a:cubicBezTo>
                    <a:pt x="759" y="20630"/>
                    <a:pt x="1897" y="20470"/>
                    <a:pt x="2617" y="20656"/>
                  </a:cubicBezTo>
                  <a:cubicBezTo>
                    <a:pt x="3024" y="20761"/>
                    <a:pt x="3544" y="21176"/>
                    <a:pt x="3321" y="21492"/>
                  </a:cubicBezTo>
                  <a:cubicBezTo>
                    <a:pt x="3297" y="21526"/>
                    <a:pt x="3269" y="21553"/>
                    <a:pt x="3238" y="21578"/>
                  </a:cubicBezTo>
                  <a:cubicBezTo>
                    <a:pt x="3332" y="21600"/>
                    <a:pt x="3434" y="21597"/>
                    <a:pt x="3548" y="21545"/>
                  </a:cubicBezTo>
                  <a:close/>
                  <a:moveTo>
                    <a:pt x="3548" y="2154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1" name="AutoShape 780"/>
            <p:cNvSpPr>
              <a:spLocks/>
            </p:cNvSpPr>
            <p:nvPr/>
          </p:nvSpPr>
          <p:spPr bwMode="auto">
            <a:xfrm>
              <a:off x="12708594" y="2661953"/>
              <a:ext cx="427225" cy="365809"/>
            </a:xfrm>
            <a:custGeom>
              <a:avLst/>
              <a:gdLst/>
              <a:ahLst/>
              <a:cxnLst/>
              <a:rect l="0" t="0" r="r" b="b"/>
              <a:pathLst>
                <a:path w="21600" h="21475">
                  <a:moveTo>
                    <a:pt x="2439" y="14998"/>
                  </a:moveTo>
                  <a:cubicBezTo>
                    <a:pt x="3321" y="16134"/>
                    <a:pt x="4202" y="17270"/>
                    <a:pt x="5083" y="18406"/>
                  </a:cubicBezTo>
                  <a:cubicBezTo>
                    <a:pt x="5784" y="19309"/>
                    <a:pt x="6484" y="20212"/>
                    <a:pt x="7184" y="21115"/>
                  </a:cubicBezTo>
                  <a:cubicBezTo>
                    <a:pt x="7315" y="21283"/>
                    <a:pt x="7398" y="21600"/>
                    <a:pt x="7624" y="21424"/>
                  </a:cubicBezTo>
                  <a:cubicBezTo>
                    <a:pt x="7833" y="21260"/>
                    <a:pt x="7861" y="20931"/>
                    <a:pt x="7930" y="20672"/>
                  </a:cubicBezTo>
                  <a:cubicBezTo>
                    <a:pt x="8123" y="19936"/>
                    <a:pt x="8702" y="19569"/>
                    <a:pt x="9172" y="19083"/>
                  </a:cubicBezTo>
                  <a:cubicBezTo>
                    <a:pt x="9416" y="18832"/>
                    <a:pt x="9673" y="18591"/>
                    <a:pt x="9911" y="18338"/>
                  </a:cubicBezTo>
                  <a:cubicBezTo>
                    <a:pt x="10030" y="18212"/>
                    <a:pt x="10278" y="18065"/>
                    <a:pt x="10344" y="17890"/>
                  </a:cubicBezTo>
                  <a:cubicBezTo>
                    <a:pt x="10534" y="17390"/>
                    <a:pt x="9842" y="16922"/>
                    <a:pt x="10250" y="16422"/>
                  </a:cubicBezTo>
                  <a:cubicBezTo>
                    <a:pt x="10374" y="16270"/>
                    <a:pt x="10561" y="16182"/>
                    <a:pt x="10737" y="16174"/>
                  </a:cubicBezTo>
                  <a:cubicBezTo>
                    <a:pt x="11037" y="16160"/>
                    <a:pt x="11289" y="16043"/>
                    <a:pt x="11524" y="15825"/>
                  </a:cubicBezTo>
                  <a:cubicBezTo>
                    <a:pt x="11747" y="15617"/>
                    <a:pt x="11799" y="15249"/>
                    <a:pt x="11910" y="14960"/>
                  </a:cubicBezTo>
                  <a:cubicBezTo>
                    <a:pt x="12106" y="14450"/>
                    <a:pt x="12368" y="13953"/>
                    <a:pt x="12609" y="13466"/>
                  </a:cubicBezTo>
                  <a:cubicBezTo>
                    <a:pt x="13121" y="12431"/>
                    <a:pt x="13718" y="11460"/>
                    <a:pt x="14255" y="10457"/>
                  </a:cubicBezTo>
                  <a:cubicBezTo>
                    <a:pt x="14596" y="9821"/>
                    <a:pt x="14996" y="9288"/>
                    <a:pt x="15421" y="8725"/>
                  </a:cubicBezTo>
                  <a:cubicBezTo>
                    <a:pt x="15715" y="8336"/>
                    <a:pt x="16012" y="7951"/>
                    <a:pt x="16289" y="7541"/>
                  </a:cubicBezTo>
                  <a:cubicBezTo>
                    <a:pt x="16602" y="7076"/>
                    <a:pt x="16902" y="6645"/>
                    <a:pt x="17169" y="6146"/>
                  </a:cubicBezTo>
                  <a:cubicBezTo>
                    <a:pt x="17305" y="5892"/>
                    <a:pt x="17456" y="5659"/>
                    <a:pt x="17618" y="5425"/>
                  </a:cubicBezTo>
                  <a:cubicBezTo>
                    <a:pt x="17960" y="4934"/>
                    <a:pt x="18323" y="4209"/>
                    <a:pt x="18815" y="3917"/>
                  </a:cubicBezTo>
                  <a:cubicBezTo>
                    <a:pt x="19665" y="3410"/>
                    <a:pt x="21271" y="3530"/>
                    <a:pt x="21600" y="2241"/>
                  </a:cubicBezTo>
                  <a:cubicBezTo>
                    <a:pt x="21238" y="2024"/>
                    <a:pt x="20907" y="2047"/>
                    <a:pt x="20442" y="2034"/>
                  </a:cubicBezTo>
                  <a:lnTo>
                    <a:pt x="20402" y="4"/>
                  </a:lnTo>
                  <a:lnTo>
                    <a:pt x="20400" y="0"/>
                  </a:lnTo>
                  <a:cubicBezTo>
                    <a:pt x="20296" y="239"/>
                    <a:pt x="19966" y="234"/>
                    <a:pt x="19760" y="237"/>
                  </a:cubicBezTo>
                  <a:cubicBezTo>
                    <a:pt x="19179" y="244"/>
                    <a:pt x="18669" y="464"/>
                    <a:pt x="18096" y="494"/>
                  </a:cubicBezTo>
                  <a:cubicBezTo>
                    <a:pt x="17634" y="517"/>
                    <a:pt x="17154" y="485"/>
                    <a:pt x="16707" y="610"/>
                  </a:cubicBezTo>
                  <a:cubicBezTo>
                    <a:pt x="16170" y="760"/>
                    <a:pt x="15636" y="940"/>
                    <a:pt x="15119" y="1176"/>
                  </a:cubicBezTo>
                  <a:cubicBezTo>
                    <a:pt x="14673" y="1380"/>
                    <a:pt x="14104" y="1415"/>
                    <a:pt x="13634" y="1321"/>
                  </a:cubicBezTo>
                  <a:cubicBezTo>
                    <a:pt x="13155" y="1224"/>
                    <a:pt x="12695" y="951"/>
                    <a:pt x="12246" y="1328"/>
                  </a:cubicBezTo>
                  <a:cubicBezTo>
                    <a:pt x="12048" y="1494"/>
                    <a:pt x="11904" y="1699"/>
                    <a:pt x="11684" y="1823"/>
                  </a:cubicBezTo>
                  <a:cubicBezTo>
                    <a:pt x="11437" y="1963"/>
                    <a:pt x="11159" y="2010"/>
                    <a:pt x="10900" y="2074"/>
                  </a:cubicBezTo>
                  <a:cubicBezTo>
                    <a:pt x="10478" y="2180"/>
                    <a:pt x="10216" y="2432"/>
                    <a:pt x="9877" y="2728"/>
                  </a:cubicBezTo>
                  <a:cubicBezTo>
                    <a:pt x="9484" y="3071"/>
                    <a:pt x="9018" y="3268"/>
                    <a:pt x="8712" y="3737"/>
                  </a:cubicBezTo>
                  <a:cubicBezTo>
                    <a:pt x="8400" y="4215"/>
                    <a:pt x="8177" y="4755"/>
                    <a:pt x="7868" y="5248"/>
                  </a:cubicBezTo>
                  <a:cubicBezTo>
                    <a:pt x="7731" y="5466"/>
                    <a:pt x="7616" y="5676"/>
                    <a:pt x="7406" y="5796"/>
                  </a:cubicBezTo>
                  <a:cubicBezTo>
                    <a:pt x="7152" y="5941"/>
                    <a:pt x="6875" y="5997"/>
                    <a:pt x="6618" y="6111"/>
                  </a:cubicBezTo>
                  <a:cubicBezTo>
                    <a:pt x="5931" y="6416"/>
                    <a:pt x="5264" y="6729"/>
                    <a:pt x="4566" y="6991"/>
                  </a:cubicBezTo>
                  <a:cubicBezTo>
                    <a:pt x="3933" y="7229"/>
                    <a:pt x="3377" y="7598"/>
                    <a:pt x="2872" y="8094"/>
                  </a:cubicBezTo>
                  <a:cubicBezTo>
                    <a:pt x="2607" y="8355"/>
                    <a:pt x="2266" y="8640"/>
                    <a:pt x="1968" y="8849"/>
                  </a:cubicBezTo>
                  <a:cubicBezTo>
                    <a:pt x="1736" y="9012"/>
                    <a:pt x="1514" y="9002"/>
                    <a:pt x="1254" y="9056"/>
                  </a:cubicBezTo>
                  <a:cubicBezTo>
                    <a:pt x="939" y="9121"/>
                    <a:pt x="393" y="9261"/>
                    <a:pt x="0" y="9152"/>
                  </a:cubicBezTo>
                  <a:cubicBezTo>
                    <a:pt x="20" y="10026"/>
                    <a:pt x="105" y="10787"/>
                    <a:pt x="478" y="11613"/>
                  </a:cubicBezTo>
                  <a:cubicBezTo>
                    <a:pt x="614" y="11914"/>
                    <a:pt x="765" y="12206"/>
                    <a:pt x="893" y="12512"/>
                  </a:cubicBezTo>
                  <a:cubicBezTo>
                    <a:pt x="1004" y="12779"/>
                    <a:pt x="1082" y="13050"/>
                    <a:pt x="1136" y="13324"/>
                  </a:cubicBezTo>
                  <a:lnTo>
                    <a:pt x="1139" y="13321"/>
                  </a:lnTo>
                  <a:cubicBezTo>
                    <a:pt x="1572" y="13880"/>
                    <a:pt x="2006" y="14439"/>
                    <a:pt x="2439" y="14998"/>
                  </a:cubicBezTo>
                  <a:close/>
                  <a:moveTo>
                    <a:pt x="2439" y="14998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2" name="AutoShape 803"/>
            <p:cNvSpPr>
              <a:spLocks/>
            </p:cNvSpPr>
            <p:nvPr/>
          </p:nvSpPr>
          <p:spPr bwMode="auto">
            <a:xfrm>
              <a:off x="12684744" y="2559396"/>
              <a:ext cx="428715" cy="258183"/>
            </a:xfrm>
            <a:custGeom>
              <a:avLst/>
              <a:gdLst/>
              <a:ahLst/>
              <a:cxnLst/>
              <a:rect l="0" t="0" r="r" b="b"/>
              <a:pathLst>
                <a:path w="21600" h="21387">
                  <a:moveTo>
                    <a:pt x="880" y="21116"/>
                  </a:moveTo>
                  <a:cubicBezTo>
                    <a:pt x="1234" y="21600"/>
                    <a:pt x="2009" y="21310"/>
                    <a:pt x="2409" y="21193"/>
                  </a:cubicBezTo>
                  <a:cubicBezTo>
                    <a:pt x="2668" y="21117"/>
                    <a:pt x="2888" y="21132"/>
                    <a:pt x="3121" y="20901"/>
                  </a:cubicBezTo>
                  <a:cubicBezTo>
                    <a:pt x="3417" y="20606"/>
                    <a:pt x="3756" y="20205"/>
                    <a:pt x="4021" y="19837"/>
                  </a:cubicBezTo>
                  <a:cubicBezTo>
                    <a:pt x="4524" y="19137"/>
                    <a:pt x="5078" y="18616"/>
                    <a:pt x="5709" y="18281"/>
                  </a:cubicBezTo>
                  <a:cubicBezTo>
                    <a:pt x="6405" y="17911"/>
                    <a:pt x="7069" y="17470"/>
                    <a:pt x="7753" y="17039"/>
                  </a:cubicBezTo>
                  <a:cubicBezTo>
                    <a:pt x="8010" y="16878"/>
                    <a:pt x="8286" y="16800"/>
                    <a:pt x="8539" y="16595"/>
                  </a:cubicBezTo>
                  <a:cubicBezTo>
                    <a:pt x="8748" y="16425"/>
                    <a:pt x="8862" y="16129"/>
                    <a:pt x="8998" y="15822"/>
                  </a:cubicBezTo>
                  <a:cubicBezTo>
                    <a:pt x="9307" y="15127"/>
                    <a:pt x="9529" y="14364"/>
                    <a:pt x="9840" y="13690"/>
                  </a:cubicBezTo>
                  <a:cubicBezTo>
                    <a:pt x="10145" y="13028"/>
                    <a:pt x="10609" y="12751"/>
                    <a:pt x="11000" y="12267"/>
                  </a:cubicBezTo>
                  <a:cubicBezTo>
                    <a:pt x="11339" y="11849"/>
                    <a:pt x="11600" y="11493"/>
                    <a:pt x="12020" y="11345"/>
                  </a:cubicBezTo>
                  <a:cubicBezTo>
                    <a:pt x="12278" y="11254"/>
                    <a:pt x="12555" y="11187"/>
                    <a:pt x="12802" y="10990"/>
                  </a:cubicBezTo>
                  <a:cubicBezTo>
                    <a:pt x="13021" y="10815"/>
                    <a:pt x="13164" y="10527"/>
                    <a:pt x="13361" y="10292"/>
                  </a:cubicBezTo>
                  <a:cubicBezTo>
                    <a:pt x="13809" y="9759"/>
                    <a:pt x="14267" y="10145"/>
                    <a:pt x="14744" y="10281"/>
                  </a:cubicBezTo>
                  <a:cubicBezTo>
                    <a:pt x="15213" y="10415"/>
                    <a:pt x="15780" y="10365"/>
                    <a:pt x="16224" y="10077"/>
                  </a:cubicBezTo>
                  <a:cubicBezTo>
                    <a:pt x="16739" y="9745"/>
                    <a:pt x="17271" y="9490"/>
                    <a:pt x="17806" y="9278"/>
                  </a:cubicBezTo>
                  <a:cubicBezTo>
                    <a:pt x="18251" y="9103"/>
                    <a:pt x="18730" y="9148"/>
                    <a:pt x="19190" y="9115"/>
                  </a:cubicBezTo>
                  <a:cubicBezTo>
                    <a:pt x="19762" y="9073"/>
                    <a:pt x="20269" y="8763"/>
                    <a:pt x="20848" y="8753"/>
                  </a:cubicBezTo>
                  <a:cubicBezTo>
                    <a:pt x="21071" y="8749"/>
                    <a:pt x="21440" y="8758"/>
                    <a:pt x="21508" y="8325"/>
                  </a:cubicBezTo>
                  <a:lnTo>
                    <a:pt x="21600" y="0"/>
                  </a:lnTo>
                  <a:cubicBezTo>
                    <a:pt x="21309" y="294"/>
                    <a:pt x="20936" y="306"/>
                    <a:pt x="20668" y="672"/>
                  </a:cubicBezTo>
                  <a:cubicBezTo>
                    <a:pt x="20406" y="1031"/>
                    <a:pt x="20203" y="1526"/>
                    <a:pt x="20006" y="2005"/>
                  </a:cubicBezTo>
                  <a:cubicBezTo>
                    <a:pt x="19594" y="3009"/>
                    <a:pt x="18944" y="3636"/>
                    <a:pt x="18386" y="4424"/>
                  </a:cubicBezTo>
                  <a:cubicBezTo>
                    <a:pt x="17877" y="5143"/>
                    <a:pt x="17345" y="5759"/>
                    <a:pt x="16771" y="6313"/>
                  </a:cubicBezTo>
                  <a:cubicBezTo>
                    <a:pt x="16239" y="6826"/>
                    <a:pt x="15919" y="6992"/>
                    <a:pt x="15294" y="6992"/>
                  </a:cubicBezTo>
                  <a:cubicBezTo>
                    <a:pt x="14994" y="6992"/>
                    <a:pt x="14634" y="6948"/>
                    <a:pt x="14362" y="7125"/>
                  </a:cubicBezTo>
                  <a:cubicBezTo>
                    <a:pt x="14101" y="7295"/>
                    <a:pt x="13845" y="7653"/>
                    <a:pt x="13582" y="7832"/>
                  </a:cubicBezTo>
                  <a:cubicBezTo>
                    <a:pt x="13159" y="8120"/>
                    <a:pt x="12687" y="8248"/>
                    <a:pt x="12232" y="8283"/>
                  </a:cubicBezTo>
                  <a:cubicBezTo>
                    <a:pt x="11786" y="8317"/>
                    <a:pt x="11358" y="8522"/>
                    <a:pt x="10910" y="8522"/>
                  </a:cubicBezTo>
                  <a:cubicBezTo>
                    <a:pt x="10268" y="8522"/>
                    <a:pt x="9567" y="8646"/>
                    <a:pt x="8959" y="8363"/>
                  </a:cubicBezTo>
                  <a:cubicBezTo>
                    <a:pt x="8418" y="8112"/>
                    <a:pt x="7893" y="7677"/>
                    <a:pt x="7369" y="7384"/>
                  </a:cubicBezTo>
                  <a:cubicBezTo>
                    <a:pt x="6223" y="6742"/>
                    <a:pt x="4962" y="6150"/>
                    <a:pt x="3789" y="7029"/>
                  </a:cubicBezTo>
                  <a:cubicBezTo>
                    <a:pt x="3118" y="7532"/>
                    <a:pt x="2506" y="7915"/>
                    <a:pt x="1777" y="8138"/>
                  </a:cubicBezTo>
                  <a:cubicBezTo>
                    <a:pt x="1334" y="8274"/>
                    <a:pt x="759" y="8479"/>
                    <a:pt x="355" y="8158"/>
                  </a:cubicBezTo>
                  <a:lnTo>
                    <a:pt x="72" y="17475"/>
                  </a:lnTo>
                  <a:cubicBezTo>
                    <a:pt x="53" y="17555"/>
                    <a:pt x="28" y="17626"/>
                    <a:pt x="0" y="17692"/>
                  </a:cubicBezTo>
                  <a:cubicBezTo>
                    <a:pt x="160" y="18338"/>
                    <a:pt x="320" y="18984"/>
                    <a:pt x="480" y="19629"/>
                  </a:cubicBezTo>
                  <a:cubicBezTo>
                    <a:pt x="578" y="20022"/>
                    <a:pt x="678" y="20840"/>
                    <a:pt x="880" y="21116"/>
                  </a:cubicBezTo>
                  <a:close/>
                  <a:moveTo>
                    <a:pt x="880" y="21116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3" name="AutoShape 824"/>
            <p:cNvSpPr>
              <a:spLocks/>
            </p:cNvSpPr>
            <p:nvPr/>
          </p:nvSpPr>
          <p:spPr bwMode="auto">
            <a:xfrm>
              <a:off x="12121570" y="3315461"/>
              <a:ext cx="321387" cy="230457"/>
            </a:xfrm>
            <a:custGeom>
              <a:avLst/>
              <a:gdLst/>
              <a:ahLst/>
              <a:cxnLst/>
              <a:rect l="0" t="0" r="r" b="b"/>
              <a:pathLst>
                <a:path w="21198" h="21600">
                  <a:moveTo>
                    <a:pt x="16027" y="19209"/>
                  </a:moveTo>
                  <a:cubicBezTo>
                    <a:pt x="16743" y="18668"/>
                    <a:pt x="17884" y="18292"/>
                    <a:pt x="18664" y="18761"/>
                  </a:cubicBezTo>
                  <a:cubicBezTo>
                    <a:pt x="19070" y="19006"/>
                    <a:pt x="19249" y="19055"/>
                    <a:pt x="19710" y="19153"/>
                  </a:cubicBezTo>
                  <a:cubicBezTo>
                    <a:pt x="20032" y="19221"/>
                    <a:pt x="20597" y="19791"/>
                    <a:pt x="20916" y="19676"/>
                  </a:cubicBezTo>
                  <a:cubicBezTo>
                    <a:pt x="21422" y="19492"/>
                    <a:pt x="21158" y="18885"/>
                    <a:pt x="20813" y="18613"/>
                  </a:cubicBezTo>
                  <a:cubicBezTo>
                    <a:pt x="20433" y="18313"/>
                    <a:pt x="19916" y="18288"/>
                    <a:pt x="19538" y="18056"/>
                  </a:cubicBezTo>
                  <a:cubicBezTo>
                    <a:pt x="18741" y="17565"/>
                    <a:pt x="18289" y="16166"/>
                    <a:pt x="17863" y="15205"/>
                  </a:cubicBezTo>
                  <a:cubicBezTo>
                    <a:pt x="17340" y="14024"/>
                    <a:pt x="16742" y="13238"/>
                    <a:pt x="16050" y="12281"/>
                  </a:cubicBezTo>
                  <a:cubicBezTo>
                    <a:pt x="15340" y="11297"/>
                    <a:pt x="14753" y="10138"/>
                    <a:pt x="13847" y="9488"/>
                  </a:cubicBezTo>
                  <a:cubicBezTo>
                    <a:pt x="12719" y="8677"/>
                    <a:pt x="11308" y="8316"/>
                    <a:pt x="10112" y="7739"/>
                  </a:cubicBezTo>
                  <a:cubicBezTo>
                    <a:pt x="9263" y="7330"/>
                    <a:pt x="8663" y="6045"/>
                    <a:pt x="8238" y="4998"/>
                  </a:cubicBezTo>
                  <a:cubicBezTo>
                    <a:pt x="8057" y="4552"/>
                    <a:pt x="7822" y="3767"/>
                    <a:pt x="7490" y="3582"/>
                  </a:cubicBezTo>
                  <a:cubicBezTo>
                    <a:pt x="7018" y="3319"/>
                    <a:pt x="6853" y="3665"/>
                    <a:pt x="6427" y="3152"/>
                  </a:cubicBezTo>
                  <a:cubicBezTo>
                    <a:pt x="5678" y="2247"/>
                    <a:pt x="4961" y="851"/>
                    <a:pt x="4085" y="0"/>
                  </a:cubicBezTo>
                  <a:cubicBezTo>
                    <a:pt x="4356" y="847"/>
                    <a:pt x="4423" y="1761"/>
                    <a:pt x="4185" y="2763"/>
                  </a:cubicBezTo>
                  <a:cubicBezTo>
                    <a:pt x="3867" y="4103"/>
                    <a:pt x="2774" y="3904"/>
                    <a:pt x="1936" y="3968"/>
                  </a:cubicBezTo>
                  <a:cubicBezTo>
                    <a:pt x="1896" y="5097"/>
                    <a:pt x="1840" y="5224"/>
                    <a:pt x="1038" y="5223"/>
                  </a:cubicBezTo>
                  <a:cubicBezTo>
                    <a:pt x="383" y="5222"/>
                    <a:pt x="-178" y="5021"/>
                    <a:pt x="53" y="6191"/>
                  </a:cubicBezTo>
                  <a:cubicBezTo>
                    <a:pt x="231" y="7092"/>
                    <a:pt x="576" y="7558"/>
                    <a:pt x="502" y="8592"/>
                  </a:cubicBezTo>
                  <a:cubicBezTo>
                    <a:pt x="488" y="8785"/>
                    <a:pt x="463" y="8976"/>
                    <a:pt x="434" y="9166"/>
                  </a:cubicBezTo>
                  <a:cubicBezTo>
                    <a:pt x="1296" y="9872"/>
                    <a:pt x="1579" y="11687"/>
                    <a:pt x="2193" y="12763"/>
                  </a:cubicBezTo>
                  <a:cubicBezTo>
                    <a:pt x="3038" y="14242"/>
                    <a:pt x="3790" y="15383"/>
                    <a:pt x="5038" y="16155"/>
                  </a:cubicBezTo>
                  <a:cubicBezTo>
                    <a:pt x="5780" y="16613"/>
                    <a:pt x="6998" y="17760"/>
                    <a:pt x="7856" y="17365"/>
                  </a:cubicBezTo>
                  <a:cubicBezTo>
                    <a:pt x="8253" y="17182"/>
                    <a:pt x="8363" y="16367"/>
                    <a:pt x="8853" y="16412"/>
                  </a:cubicBezTo>
                  <a:cubicBezTo>
                    <a:pt x="9256" y="16448"/>
                    <a:pt x="9523" y="17131"/>
                    <a:pt x="10007" y="16923"/>
                  </a:cubicBezTo>
                  <a:cubicBezTo>
                    <a:pt x="10410" y="16750"/>
                    <a:pt x="10558" y="16029"/>
                    <a:pt x="11056" y="15948"/>
                  </a:cubicBezTo>
                  <a:cubicBezTo>
                    <a:pt x="11488" y="15878"/>
                    <a:pt x="11968" y="16365"/>
                    <a:pt x="12274" y="16748"/>
                  </a:cubicBezTo>
                  <a:cubicBezTo>
                    <a:pt x="13017" y="17681"/>
                    <a:pt x="13555" y="18970"/>
                    <a:pt x="14030" y="20192"/>
                  </a:cubicBezTo>
                  <a:cubicBezTo>
                    <a:pt x="14223" y="20689"/>
                    <a:pt x="14364" y="21169"/>
                    <a:pt x="14527" y="21600"/>
                  </a:cubicBezTo>
                  <a:cubicBezTo>
                    <a:pt x="14992" y="20754"/>
                    <a:pt x="15344" y="19724"/>
                    <a:pt x="16027" y="19209"/>
                  </a:cubicBezTo>
                  <a:close/>
                  <a:moveTo>
                    <a:pt x="16027" y="19209"/>
                  </a:moveTo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4" name="AutoShape 850"/>
            <p:cNvSpPr>
              <a:spLocks/>
            </p:cNvSpPr>
            <p:nvPr/>
          </p:nvSpPr>
          <p:spPr bwMode="auto">
            <a:xfrm>
              <a:off x="12484398" y="2888534"/>
              <a:ext cx="485361" cy="509509"/>
            </a:xfrm>
            <a:custGeom>
              <a:avLst/>
              <a:gdLst/>
              <a:ahLst/>
              <a:cxnLst/>
              <a:rect l="0" t="0" r="r" b="b"/>
              <a:pathLst>
                <a:path w="21213" h="21600">
                  <a:moveTo>
                    <a:pt x="9807" y="16490"/>
                  </a:moveTo>
                  <a:cubicBezTo>
                    <a:pt x="9750" y="16270"/>
                    <a:pt x="9446" y="15857"/>
                    <a:pt x="9788" y="15707"/>
                  </a:cubicBezTo>
                  <a:cubicBezTo>
                    <a:pt x="11133" y="15109"/>
                    <a:pt x="12479" y="14511"/>
                    <a:pt x="13825" y="13914"/>
                  </a:cubicBezTo>
                  <a:cubicBezTo>
                    <a:pt x="15900" y="12992"/>
                    <a:pt x="17975" y="12071"/>
                    <a:pt x="20051" y="11149"/>
                  </a:cubicBezTo>
                  <a:cubicBezTo>
                    <a:pt x="20653" y="10881"/>
                    <a:pt x="21600" y="10618"/>
                    <a:pt x="21046" y="9813"/>
                  </a:cubicBezTo>
                  <a:cubicBezTo>
                    <a:pt x="20809" y="9469"/>
                    <a:pt x="20366" y="9229"/>
                    <a:pt x="20028" y="8979"/>
                  </a:cubicBezTo>
                  <a:cubicBezTo>
                    <a:pt x="19652" y="8700"/>
                    <a:pt x="19255" y="8427"/>
                    <a:pt x="18868" y="8150"/>
                  </a:cubicBezTo>
                  <a:cubicBezTo>
                    <a:pt x="18432" y="7838"/>
                    <a:pt x="18166" y="7419"/>
                    <a:pt x="17815" y="7058"/>
                  </a:cubicBezTo>
                  <a:cubicBezTo>
                    <a:pt x="17350" y="6581"/>
                    <a:pt x="16801" y="6324"/>
                    <a:pt x="16423" y="5841"/>
                  </a:cubicBezTo>
                  <a:cubicBezTo>
                    <a:pt x="16419" y="5844"/>
                    <a:pt x="16416" y="5848"/>
                    <a:pt x="16412" y="5850"/>
                  </a:cubicBezTo>
                  <a:cubicBezTo>
                    <a:pt x="16217" y="5978"/>
                    <a:pt x="16145" y="5749"/>
                    <a:pt x="16032" y="5627"/>
                  </a:cubicBezTo>
                  <a:cubicBezTo>
                    <a:pt x="15426" y="4975"/>
                    <a:pt x="14821" y="4324"/>
                    <a:pt x="14215" y="3672"/>
                  </a:cubicBezTo>
                  <a:cubicBezTo>
                    <a:pt x="13453" y="2851"/>
                    <a:pt x="12691" y="2031"/>
                    <a:pt x="11929" y="1211"/>
                  </a:cubicBezTo>
                  <a:cubicBezTo>
                    <a:pt x="11554" y="807"/>
                    <a:pt x="11179" y="404"/>
                    <a:pt x="10804" y="0"/>
                  </a:cubicBezTo>
                  <a:lnTo>
                    <a:pt x="10802" y="2"/>
                  </a:lnTo>
                  <a:cubicBezTo>
                    <a:pt x="10936" y="570"/>
                    <a:pt x="10903" y="1160"/>
                    <a:pt x="10899" y="1758"/>
                  </a:cubicBezTo>
                  <a:cubicBezTo>
                    <a:pt x="10893" y="2533"/>
                    <a:pt x="10887" y="3308"/>
                    <a:pt x="10881" y="4083"/>
                  </a:cubicBezTo>
                  <a:cubicBezTo>
                    <a:pt x="10873" y="5177"/>
                    <a:pt x="10864" y="6272"/>
                    <a:pt x="10856" y="7367"/>
                  </a:cubicBezTo>
                  <a:cubicBezTo>
                    <a:pt x="10858" y="7709"/>
                    <a:pt x="10536" y="8028"/>
                    <a:pt x="10179" y="7947"/>
                  </a:cubicBezTo>
                  <a:cubicBezTo>
                    <a:pt x="9892" y="7881"/>
                    <a:pt x="9703" y="7539"/>
                    <a:pt x="9416" y="7542"/>
                  </a:cubicBezTo>
                  <a:cubicBezTo>
                    <a:pt x="9200" y="7545"/>
                    <a:pt x="9083" y="7762"/>
                    <a:pt x="8904" y="7852"/>
                  </a:cubicBezTo>
                  <a:cubicBezTo>
                    <a:pt x="8611" y="8000"/>
                    <a:pt x="8543" y="7851"/>
                    <a:pt x="8309" y="7745"/>
                  </a:cubicBezTo>
                  <a:cubicBezTo>
                    <a:pt x="7835" y="7529"/>
                    <a:pt x="7387" y="8155"/>
                    <a:pt x="6973" y="8315"/>
                  </a:cubicBezTo>
                  <a:cubicBezTo>
                    <a:pt x="6765" y="8395"/>
                    <a:pt x="6386" y="8264"/>
                    <a:pt x="6219" y="8408"/>
                  </a:cubicBezTo>
                  <a:cubicBezTo>
                    <a:pt x="6091" y="8518"/>
                    <a:pt x="6185" y="8693"/>
                    <a:pt x="6090" y="8808"/>
                  </a:cubicBezTo>
                  <a:cubicBezTo>
                    <a:pt x="6024" y="8889"/>
                    <a:pt x="5890" y="8891"/>
                    <a:pt x="5806" y="8984"/>
                  </a:cubicBezTo>
                  <a:cubicBezTo>
                    <a:pt x="5708" y="9092"/>
                    <a:pt x="5827" y="9149"/>
                    <a:pt x="5618" y="9188"/>
                  </a:cubicBezTo>
                  <a:cubicBezTo>
                    <a:pt x="5550" y="9200"/>
                    <a:pt x="5409" y="9133"/>
                    <a:pt x="5320" y="9136"/>
                  </a:cubicBezTo>
                  <a:cubicBezTo>
                    <a:pt x="4925" y="9149"/>
                    <a:pt x="4562" y="9737"/>
                    <a:pt x="4274" y="9999"/>
                  </a:cubicBezTo>
                  <a:cubicBezTo>
                    <a:pt x="2924" y="11228"/>
                    <a:pt x="1574" y="12456"/>
                    <a:pt x="225" y="13685"/>
                  </a:cubicBezTo>
                  <a:cubicBezTo>
                    <a:pt x="157" y="13729"/>
                    <a:pt x="96" y="13732"/>
                    <a:pt x="40" y="13713"/>
                  </a:cubicBezTo>
                  <a:cubicBezTo>
                    <a:pt x="27" y="13727"/>
                    <a:pt x="14" y="13738"/>
                    <a:pt x="0" y="13749"/>
                  </a:cubicBezTo>
                  <a:cubicBezTo>
                    <a:pt x="165" y="14194"/>
                    <a:pt x="274" y="14689"/>
                    <a:pt x="364" y="15093"/>
                  </a:cubicBezTo>
                  <a:cubicBezTo>
                    <a:pt x="426" y="15371"/>
                    <a:pt x="460" y="15570"/>
                    <a:pt x="711" y="15749"/>
                  </a:cubicBezTo>
                  <a:cubicBezTo>
                    <a:pt x="1132" y="16051"/>
                    <a:pt x="1127" y="16124"/>
                    <a:pt x="1163" y="16648"/>
                  </a:cubicBezTo>
                  <a:cubicBezTo>
                    <a:pt x="1183" y="16957"/>
                    <a:pt x="1314" y="17282"/>
                    <a:pt x="1267" y="17594"/>
                  </a:cubicBezTo>
                  <a:cubicBezTo>
                    <a:pt x="1214" y="17941"/>
                    <a:pt x="950" y="17971"/>
                    <a:pt x="736" y="18226"/>
                  </a:cubicBezTo>
                  <a:cubicBezTo>
                    <a:pt x="254" y="18799"/>
                    <a:pt x="804" y="19285"/>
                    <a:pt x="1119" y="19748"/>
                  </a:cubicBezTo>
                  <a:cubicBezTo>
                    <a:pt x="1356" y="20097"/>
                    <a:pt x="1320" y="21224"/>
                    <a:pt x="1927" y="21233"/>
                  </a:cubicBezTo>
                  <a:cubicBezTo>
                    <a:pt x="2382" y="21239"/>
                    <a:pt x="2052" y="20819"/>
                    <a:pt x="2273" y="20658"/>
                  </a:cubicBezTo>
                  <a:cubicBezTo>
                    <a:pt x="2476" y="20510"/>
                    <a:pt x="2955" y="20765"/>
                    <a:pt x="3141" y="20818"/>
                  </a:cubicBezTo>
                  <a:cubicBezTo>
                    <a:pt x="3300" y="20864"/>
                    <a:pt x="3480" y="20947"/>
                    <a:pt x="3665" y="20897"/>
                  </a:cubicBezTo>
                  <a:cubicBezTo>
                    <a:pt x="3790" y="20864"/>
                    <a:pt x="3879" y="20729"/>
                    <a:pt x="3977" y="20701"/>
                  </a:cubicBezTo>
                  <a:cubicBezTo>
                    <a:pt x="4296" y="20612"/>
                    <a:pt x="4378" y="20796"/>
                    <a:pt x="4574" y="20995"/>
                  </a:cubicBezTo>
                  <a:cubicBezTo>
                    <a:pt x="4816" y="21240"/>
                    <a:pt x="5007" y="21408"/>
                    <a:pt x="5099" y="21600"/>
                  </a:cubicBezTo>
                  <a:cubicBezTo>
                    <a:pt x="6353" y="20422"/>
                    <a:pt x="7608" y="19244"/>
                    <a:pt x="8862" y="18066"/>
                  </a:cubicBezTo>
                  <a:cubicBezTo>
                    <a:pt x="9319" y="17637"/>
                    <a:pt x="9994" y="17202"/>
                    <a:pt x="9807" y="16490"/>
                  </a:cubicBezTo>
                  <a:close/>
                  <a:moveTo>
                    <a:pt x="9807" y="1649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5" name="AutoShape 875"/>
            <p:cNvSpPr>
              <a:spLocks/>
            </p:cNvSpPr>
            <p:nvPr/>
          </p:nvSpPr>
          <p:spPr bwMode="auto">
            <a:xfrm>
              <a:off x="12858853" y="2700114"/>
              <a:ext cx="645458" cy="424541"/>
            </a:xfrm>
            <a:custGeom>
              <a:avLst/>
              <a:gdLst/>
              <a:ahLst/>
              <a:cxnLst/>
              <a:rect l="0" t="0" r="r" b="b"/>
              <a:pathLst>
                <a:path w="21543" h="21600">
                  <a:moveTo>
                    <a:pt x="4190" y="20861"/>
                  </a:moveTo>
                  <a:cubicBezTo>
                    <a:pt x="4346" y="20986"/>
                    <a:pt x="4580" y="21400"/>
                    <a:pt x="4794" y="21258"/>
                  </a:cubicBezTo>
                  <a:cubicBezTo>
                    <a:pt x="5059" y="21083"/>
                    <a:pt x="4886" y="20693"/>
                    <a:pt x="4774" y="20486"/>
                  </a:cubicBezTo>
                  <a:cubicBezTo>
                    <a:pt x="4637" y="20230"/>
                    <a:pt x="4418" y="19965"/>
                    <a:pt x="4503" y="19556"/>
                  </a:cubicBezTo>
                  <a:cubicBezTo>
                    <a:pt x="4582" y="19174"/>
                    <a:pt x="4858" y="19230"/>
                    <a:pt x="5086" y="19152"/>
                  </a:cubicBezTo>
                  <a:cubicBezTo>
                    <a:pt x="5340" y="19064"/>
                    <a:pt x="5539" y="18880"/>
                    <a:pt x="5776" y="18736"/>
                  </a:cubicBezTo>
                  <a:cubicBezTo>
                    <a:pt x="6012" y="18594"/>
                    <a:pt x="6275" y="18642"/>
                    <a:pt x="6460" y="18382"/>
                  </a:cubicBezTo>
                  <a:cubicBezTo>
                    <a:pt x="6643" y="18126"/>
                    <a:pt x="6635" y="17868"/>
                    <a:pt x="6916" y="17858"/>
                  </a:cubicBezTo>
                  <a:cubicBezTo>
                    <a:pt x="7180" y="17848"/>
                    <a:pt x="7382" y="18110"/>
                    <a:pt x="7659" y="17980"/>
                  </a:cubicBezTo>
                  <a:cubicBezTo>
                    <a:pt x="7952" y="17842"/>
                    <a:pt x="8118" y="17376"/>
                    <a:pt x="8375" y="17200"/>
                  </a:cubicBezTo>
                  <a:cubicBezTo>
                    <a:pt x="8672" y="16995"/>
                    <a:pt x="8863" y="17285"/>
                    <a:pt x="9118" y="17485"/>
                  </a:cubicBezTo>
                  <a:cubicBezTo>
                    <a:pt x="10210" y="18343"/>
                    <a:pt x="11478" y="18604"/>
                    <a:pt x="12705" y="18505"/>
                  </a:cubicBezTo>
                  <a:cubicBezTo>
                    <a:pt x="13338" y="18454"/>
                    <a:pt x="13854" y="17801"/>
                    <a:pt x="14343" y="17260"/>
                  </a:cubicBezTo>
                  <a:cubicBezTo>
                    <a:pt x="14578" y="17000"/>
                    <a:pt x="14625" y="16820"/>
                    <a:pt x="14767" y="16481"/>
                  </a:cubicBezTo>
                  <a:cubicBezTo>
                    <a:pt x="14933" y="16087"/>
                    <a:pt x="15162" y="16146"/>
                    <a:pt x="15404" y="15918"/>
                  </a:cubicBezTo>
                  <a:cubicBezTo>
                    <a:pt x="15822" y="15522"/>
                    <a:pt x="15874" y="14520"/>
                    <a:pt x="16525" y="14895"/>
                  </a:cubicBezTo>
                  <a:cubicBezTo>
                    <a:pt x="16802" y="15055"/>
                    <a:pt x="17024" y="15383"/>
                    <a:pt x="17261" y="15635"/>
                  </a:cubicBezTo>
                  <a:cubicBezTo>
                    <a:pt x="17494" y="15885"/>
                    <a:pt x="17733" y="15886"/>
                    <a:pt x="18004" y="15957"/>
                  </a:cubicBezTo>
                  <a:cubicBezTo>
                    <a:pt x="18477" y="16080"/>
                    <a:pt x="19174" y="16682"/>
                    <a:pt x="19469" y="17292"/>
                  </a:cubicBezTo>
                  <a:cubicBezTo>
                    <a:pt x="19699" y="17768"/>
                    <a:pt x="19806" y="19279"/>
                    <a:pt x="20283" y="19233"/>
                  </a:cubicBezTo>
                  <a:cubicBezTo>
                    <a:pt x="20570" y="19205"/>
                    <a:pt x="20547" y="18743"/>
                    <a:pt x="20682" y="18424"/>
                  </a:cubicBezTo>
                  <a:cubicBezTo>
                    <a:pt x="20865" y="17994"/>
                    <a:pt x="21013" y="18124"/>
                    <a:pt x="21266" y="17938"/>
                  </a:cubicBezTo>
                  <a:cubicBezTo>
                    <a:pt x="21518" y="17754"/>
                    <a:pt x="21394" y="17545"/>
                    <a:pt x="21325" y="17242"/>
                  </a:cubicBezTo>
                  <a:cubicBezTo>
                    <a:pt x="21190" y="16652"/>
                    <a:pt x="21457" y="16980"/>
                    <a:pt x="21533" y="16564"/>
                  </a:cubicBezTo>
                  <a:cubicBezTo>
                    <a:pt x="21600" y="16201"/>
                    <a:pt x="21322" y="16255"/>
                    <a:pt x="21216" y="16073"/>
                  </a:cubicBezTo>
                  <a:cubicBezTo>
                    <a:pt x="21028" y="15749"/>
                    <a:pt x="21281" y="15599"/>
                    <a:pt x="21244" y="15229"/>
                  </a:cubicBezTo>
                  <a:cubicBezTo>
                    <a:pt x="21182" y="14619"/>
                    <a:pt x="20569" y="14373"/>
                    <a:pt x="20279" y="14087"/>
                  </a:cubicBezTo>
                  <a:cubicBezTo>
                    <a:pt x="19663" y="13480"/>
                    <a:pt x="19422" y="12337"/>
                    <a:pt x="19649" y="11278"/>
                  </a:cubicBezTo>
                  <a:cubicBezTo>
                    <a:pt x="19903" y="10090"/>
                    <a:pt x="19306" y="9470"/>
                    <a:pt x="18586" y="9374"/>
                  </a:cubicBezTo>
                  <a:cubicBezTo>
                    <a:pt x="18317" y="9337"/>
                    <a:pt x="17994" y="9650"/>
                    <a:pt x="17736" y="9445"/>
                  </a:cubicBezTo>
                  <a:cubicBezTo>
                    <a:pt x="17471" y="9235"/>
                    <a:pt x="17622" y="8654"/>
                    <a:pt x="17521" y="8277"/>
                  </a:cubicBezTo>
                  <a:cubicBezTo>
                    <a:pt x="17454" y="8025"/>
                    <a:pt x="17198" y="7429"/>
                    <a:pt x="16969" y="7453"/>
                  </a:cubicBezTo>
                  <a:cubicBezTo>
                    <a:pt x="16751" y="7476"/>
                    <a:pt x="16872" y="7739"/>
                    <a:pt x="16811" y="8030"/>
                  </a:cubicBezTo>
                  <a:cubicBezTo>
                    <a:pt x="16669" y="8700"/>
                    <a:pt x="16263" y="8159"/>
                    <a:pt x="16094" y="7765"/>
                  </a:cubicBezTo>
                  <a:cubicBezTo>
                    <a:pt x="15942" y="7411"/>
                    <a:pt x="16047" y="6735"/>
                    <a:pt x="15690" y="6815"/>
                  </a:cubicBezTo>
                  <a:cubicBezTo>
                    <a:pt x="15545" y="6848"/>
                    <a:pt x="15393" y="7169"/>
                    <a:pt x="15219" y="6991"/>
                  </a:cubicBezTo>
                  <a:cubicBezTo>
                    <a:pt x="14992" y="6759"/>
                    <a:pt x="15230" y="5903"/>
                    <a:pt x="15271" y="5603"/>
                  </a:cubicBezTo>
                  <a:cubicBezTo>
                    <a:pt x="15351" y="5009"/>
                    <a:pt x="15091" y="4724"/>
                    <a:pt x="14873" y="4279"/>
                  </a:cubicBezTo>
                  <a:cubicBezTo>
                    <a:pt x="14690" y="3903"/>
                    <a:pt x="14743" y="3737"/>
                    <a:pt x="14866" y="3307"/>
                  </a:cubicBezTo>
                  <a:cubicBezTo>
                    <a:pt x="14922" y="3114"/>
                    <a:pt x="14986" y="2842"/>
                    <a:pt x="14998" y="2580"/>
                  </a:cubicBezTo>
                  <a:cubicBezTo>
                    <a:pt x="14859" y="2772"/>
                    <a:pt x="14668" y="2678"/>
                    <a:pt x="14478" y="2544"/>
                  </a:cubicBezTo>
                  <a:cubicBezTo>
                    <a:pt x="14187" y="2338"/>
                    <a:pt x="14151" y="2033"/>
                    <a:pt x="14051" y="1582"/>
                  </a:cubicBezTo>
                  <a:cubicBezTo>
                    <a:pt x="13972" y="1228"/>
                    <a:pt x="13879" y="653"/>
                    <a:pt x="13614" y="609"/>
                  </a:cubicBezTo>
                  <a:cubicBezTo>
                    <a:pt x="13373" y="569"/>
                    <a:pt x="13138" y="725"/>
                    <a:pt x="12925" y="872"/>
                  </a:cubicBezTo>
                  <a:cubicBezTo>
                    <a:pt x="12664" y="1050"/>
                    <a:pt x="12466" y="1315"/>
                    <a:pt x="12234" y="1564"/>
                  </a:cubicBezTo>
                  <a:cubicBezTo>
                    <a:pt x="12006" y="1810"/>
                    <a:pt x="11850" y="2165"/>
                    <a:pt x="11545" y="2166"/>
                  </a:cubicBezTo>
                  <a:cubicBezTo>
                    <a:pt x="11298" y="2167"/>
                    <a:pt x="11146" y="1982"/>
                    <a:pt x="10948" y="1787"/>
                  </a:cubicBezTo>
                  <a:cubicBezTo>
                    <a:pt x="10713" y="1554"/>
                    <a:pt x="10466" y="1334"/>
                    <a:pt x="10231" y="1119"/>
                  </a:cubicBezTo>
                  <a:cubicBezTo>
                    <a:pt x="9933" y="845"/>
                    <a:pt x="9672" y="506"/>
                    <a:pt x="9399" y="179"/>
                  </a:cubicBezTo>
                  <a:cubicBezTo>
                    <a:pt x="9337" y="104"/>
                    <a:pt x="9277" y="46"/>
                    <a:pt x="9219" y="0"/>
                  </a:cubicBezTo>
                  <a:cubicBezTo>
                    <a:pt x="9002" y="1117"/>
                    <a:pt x="7942" y="1013"/>
                    <a:pt x="7380" y="1452"/>
                  </a:cubicBezTo>
                  <a:cubicBezTo>
                    <a:pt x="7056" y="1706"/>
                    <a:pt x="6816" y="2334"/>
                    <a:pt x="6590" y="2759"/>
                  </a:cubicBezTo>
                  <a:cubicBezTo>
                    <a:pt x="6483" y="2962"/>
                    <a:pt x="6383" y="3164"/>
                    <a:pt x="6293" y="3384"/>
                  </a:cubicBezTo>
                  <a:cubicBezTo>
                    <a:pt x="6117" y="3817"/>
                    <a:pt x="5919" y="4190"/>
                    <a:pt x="5712" y="4593"/>
                  </a:cubicBezTo>
                  <a:cubicBezTo>
                    <a:pt x="5530" y="4948"/>
                    <a:pt x="5333" y="5282"/>
                    <a:pt x="5139" y="5619"/>
                  </a:cubicBezTo>
                  <a:cubicBezTo>
                    <a:pt x="4859" y="6107"/>
                    <a:pt x="4595" y="6569"/>
                    <a:pt x="4370" y="7120"/>
                  </a:cubicBezTo>
                  <a:cubicBezTo>
                    <a:pt x="4015" y="7989"/>
                    <a:pt x="3621" y="8831"/>
                    <a:pt x="3283" y="9728"/>
                  </a:cubicBezTo>
                  <a:cubicBezTo>
                    <a:pt x="3124" y="10150"/>
                    <a:pt x="2951" y="10580"/>
                    <a:pt x="2821" y="11023"/>
                  </a:cubicBezTo>
                  <a:cubicBezTo>
                    <a:pt x="2748" y="11273"/>
                    <a:pt x="2714" y="11592"/>
                    <a:pt x="2566" y="11772"/>
                  </a:cubicBezTo>
                  <a:cubicBezTo>
                    <a:pt x="2412" y="11961"/>
                    <a:pt x="2245" y="12063"/>
                    <a:pt x="2047" y="12074"/>
                  </a:cubicBezTo>
                  <a:cubicBezTo>
                    <a:pt x="1931" y="12081"/>
                    <a:pt x="1807" y="12158"/>
                    <a:pt x="1725" y="12290"/>
                  </a:cubicBezTo>
                  <a:cubicBezTo>
                    <a:pt x="1456" y="12723"/>
                    <a:pt x="1913" y="13128"/>
                    <a:pt x="1788" y="13562"/>
                  </a:cubicBezTo>
                  <a:cubicBezTo>
                    <a:pt x="1744" y="13714"/>
                    <a:pt x="1580" y="13841"/>
                    <a:pt x="1502" y="13950"/>
                  </a:cubicBezTo>
                  <a:cubicBezTo>
                    <a:pt x="1344" y="14169"/>
                    <a:pt x="1175" y="14378"/>
                    <a:pt x="1014" y="14596"/>
                  </a:cubicBezTo>
                  <a:cubicBezTo>
                    <a:pt x="703" y="15017"/>
                    <a:pt x="321" y="15335"/>
                    <a:pt x="193" y="15972"/>
                  </a:cubicBezTo>
                  <a:cubicBezTo>
                    <a:pt x="149" y="16192"/>
                    <a:pt x="130" y="16468"/>
                    <a:pt x="0" y="16613"/>
                  </a:cubicBezTo>
                  <a:cubicBezTo>
                    <a:pt x="288" y="17193"/>
                    <a:pt x="707" y="17501"/>
                    <a:pt x="1062" y="18073"/>
                  </a:cubicBezTo>
                  <a:cubicBezTo>
                    <a:pt x="1330" y="18506"/>
                    <a:pt x="1534" y="19009"/>
                    <a:pt x="1866" y="19384"/>
                  </a:cubicBezTo>
                  <a:cubicBezTo>
                    <a:pt x="2162" y="19716"/>
                    <a:pt x="2465" y="20044"/>
                    <a:pt x="2752" y="20379"/>
                  </a:cubicBezTo>
                  <a:cubicBezTo>
                    <a:pt x="3010" y="20679"/>
                    <a:pt x="3348" y="20967"/>
                    <a:pt x="3529" y="21380"/>
                  </a:cubicBezTo>
                  <a:cubicBezTo>
                    <a:pt x="3563" y="21457"/>
                    <a:pt x="3589" y="21530"/>
                    <a:pt x="3609" y="21600"/>
                  </a:cubicBezTo>
                  <a:cubicBezTo>
                    <a:pt x="3635" y="21534"/>
                    <a:pt x="3658" y="21439"/>
                    <a:pt x="3681" y="21295"/>
                  </a:cubicBezTo>
                  <a:cubicBezTo>
                    <a:pt x="3760" y="20800"/>
                    <a:pt x="3836" y="20576"/>
                    <a:pt x="4190" y="20861"/>
                  </a:cubicBezTo>
                  <a:close/>
                  <a:moveTo>
                    <a:pt x="4190" y="2086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6" name="AutoShape 897"/>
            <p:cNvSpPr>
              <a:spLocks/>
            </p:cNvSpPr>
            <p:nvPr/>
          </p:nvSpPr>
          <p:spPr bwMode="auto">
            <a:xfrm>
              <a:off x="13302475" y="2554625"/>
              <a:ext cx="806748" cy="671098"/>
            </a:xfrm>
            <a:custGeom>
              <a:avLst/>
              <a:gdLst/>
              <a:ahLst/>
              <a:cxnLst/>
              <a:rect l="0" t="0" r="r" b="b"/>
              <a:pathLst>
                <a:path w="21549" h="21373">
                  <a:moveTo>
                    <a:pt x="5011" y="17007"/>
                  </a:moveTo>
                  <a:cubicBezTo>
                    <a:pt x="5405" y="17081"/>
                    <a:pt x="5390" y="16698"/>
                    <a:pt x="5696" y="16566"/>
                  </a:cubicBezTo>
                  <a:cubicBezTo>
                    <a:pt x="5967" y="16449"/>
                    <a:pt x="6191" y="16726"/>
                    <a:pt x="6369" y="16932"/>
                  </a:cubicBezTo>
                  <a:cubicBezTo>
                    <a:pt x="6606" y="17208"/>
                    <a:pt x="6749" y="17515"/>
                    <a:pt x="6879" y="17881"/>
                  </a:cubicBezTo>
                  <a:cubicBezTo>
                    <a:pt x="7047" y="18354"/>
                    <a:pt x="7199" y="18949"/>
                    <a:pt x="7484" y="19343"/>
                  </a:cubicBezTo>
                  <a:cubicBezTo>
                    <a:pt x="7702" y="19645"/>
                    <a:pt x="8088" y="19634"/>
                    <a:pt x="8375" y="19779"/>
                  </a:cubicBezTo>
                  <a:cubicBezTo>
                    <a:pt x="8732" y="19960"/>
                    <a:pt x="8943" y="20323"/>
                    <a:pt x="9204" y="20647"/>
                  </a:cubicBezTo>
                  <a:cubicBezTo>
                    <a:pt x="9320" y="20792"/>
                    <a:pt x="9411" y="20960"/>
                    <a:pt x="9582" y="21009"/>
                  </a:cubicBezTo>
                  <a:cubicBezTo>
                    <a:pt x="9749" y="21056"/>
                    <a:pt x="9822" y="20992"/>
                    <a:pt x="9963" y="21122"/>
                  </a:cubicBezTo>
                  <a:cubicBezTo>
                    <a:pt x="10484" y="21600"/>
                    <a:pt x="10953" y="21201"/>
                    <a:pt x="11541" y="21202"/>
                  </a:cubicBezTo>
                  <a:cubicBezTo>
                    <a:pt x="12216" y="21204"/>
                    <a:pt x="12892" y="21159"/>
                    <a:pt x="13568" y="21189"/>
                  </a:cubicBezTo>
                  <a:cubicBezTo>
                    <a:pt x="13834" y="21201"/>
                    <a:pt x="14041" y="21325"/>
                    <a:pt x="14298" y="21358"/>
                  </a:cubicBezTo>
                  <a:cubicBezTo>
                    <a:pt x="14556" y="21392"/>
                    <a:pt x="14817" y="21354"/>
                    <a:pt x="15076" y="21354"/>
                  </a:cubicBezTo>
                  <a:lnTo>
                    <a:pt x="21549" y="21354"/>
                  </a:lnTo>
                  <a:lnTo>
                    <a:pt x="21350" y="21152"/>
                  </a:lnTo>
                  <a:lnTo>
                    <a:pt x="13621" y="12951"/>
                  </a:lnTo>
                  <a:lnTo>
                    <a:pt x="3005" y="2270"/>
                  </a:lnTo>
                  <a:cubicBezTo>
                    <a:pt x="2254" y="1513"/>
                    <a:pt x="1503" y="757"/>
                    <a:pt x="753" y="0"/>
                  </a:cubicBezTo>
                  <a:cubicBezTo>
                    <a:pt x="668" y="180"/>
                    <a:pt x="585" y="360"/>
                    <a:pt x="499" y="537"/>
                  </a:cubicBezTo>
                  <a:cubicBezTo>
                    <a:pt x="413" y="713"/>
                    <a:pt x="325" y="935"/>
                    <a:pt x="308" y="1141"/>
                  </a:cubicBezTo>
                  <a:cubicBezTo>
                    <a:pt x="278" y="1501"/>
                    <a:pt x="443" y="1765"/>
                    <a:pt x="561" y="2077"/>
                  </a:cubicBezTo>
                  <a:cubicBezTo>
                    <a:pt x="683" y="2399"/>
                    <a:pt x="871" y="2674"/>
                    <a:pt x="999" y="2995"/>
                  </a:cubicBezTo>
                  <a:cubicBezTo>
                    <a:pt x="1121" y="3300"/>
                    <a:pt x="1157" y="3594"/>
                    <a:pt x="1158" y="3931"/>
                  </a:cubicBezTo>
                  <a:cubicBezTo>
                    <a:pt x="1158" y="4224"/>
                    <a:pt x="1095" y="4495"/>
                    <a:pt x="1033" y="4776"/>
                  </a:cubicBezTo>
                  <a:cubicBezTo>
                    <a:pt x="980" y="5008"/>
                    <a:pt x="891" y="5157"/>
                    <a:pt x="699" y="5221"/>
                  </a:cubicBezTo>
                  <a:cubicBezTo>
                    <a:pt x="520" y="5281"/>
                    <a:pt x="246" y="5353"/>
                    <a:pt x="404" y="5608"/>
                  </a:cubicBezTo>
                  <a:cubicBezTo>
                    <a:pt x="467" y="5709"/>
                    <a:pt x="487" y="5743"/>
                    <a:pt x="427" y="5863"/>
                  </a:cubicBezTo>
                  <a:cubicBezTo>
                    <a:pt x="378" y="5962"/>
                    <a:pt x="306" y="6027"/>
                    <a:pt x="258" y="6129"/>
                  </a:cubicBezTo>
                  <a:cubicBezTo>
                    <a:pt x="239" y="6170"/>
                    <a:pt x="218" y="6200"/>
                    <a:pt x="196" y="6225"/>
                  </a:cubicBezTo>
                  <a:cubicBezTo>
                    <a:pt x="186" y="6388"/>
                    <a:pt x="134" y="6559"/>
                    <a:pt x="90" y="6679"/>
                  </a:cubicBezTo>
                  <a:cubicBezTo>
                    <a:pt x="-9" y="6948"/>
                    <a:pt x="-51" y="7053"/>
                    <a:pt x="96" y="7288"/>
                  </a:cubicBezTo>
                  <a:cubicBezTo>
                    <a:pt x="270" y="7566"/>
                    <a:pt x="478" y="7745"/>
                    <a:pt x="414" y="8117"/>
                  </a:cubicBezTo>
                  <a:cubicBezTo>
                    <a:pt x="382" y="8304"/>
                    <a:pt x="191" y="8840"/>
                    <a:pt x="372" y="8985"/>
                  </a:cubicBezTo>
                  <a:cubicBezTo>
                    <a:pt x="512" y="9096"/>
                    <a:pt x="633" y="8895"/>
                    <a:pt x="750" y="8875"/>
                  </a:cubicBezTo>
                  <a:cubicBezTo>
                    <a:pt x="1035" y="8824"/>
                    <a:pt x="951" y="9248"/>
                    <a:pt x="1073" y="9469"/>
                  </a:cubicBezTo>
                  <a:cubicBezTo>
                    <a:pt x="1208" y="9716"/>
                    <a:pt x="1533" y="10055"/>
                    <a:pt x="1647" y="9635"/>
                  </a:cubicBezTo>
                  <a:cubicBezTo>
                    <a:pt x="1696" y="9453"/>
                    <a:pt x="1599" y="9289"/>
                    <a:pt x="1773" y="9274"/>
                  </a:cubicBezTo>
                  <a:cubicBezTo>
                    <a:pt x="1956" y="9259"/>
                    <a:pt x="2162" y="9632"/>
                    <a:pt x="2215" y="9790"/>
                  </a:cubicBezTo>
                  <a:cubicBezTo>
                    <a:pt x="2296" y="10026"/>
                    <a:pt x="2175" y="10389"/>
                    <a:pt x="2388" y="10521"/>
                  </a:cubicBezTo>
                  <a:cubicBezTo>
                    <a:pt x="2594" y="10649"/>
                    <a:pt x="2852" y="10453"/>
                    <a:pt x="3068" y="10476"/>
                  </a:cubicBezTo>
                  <a:cubicBezTo>
                    <a:pt x="3644" y="10537"/>
                    <a:pt x="4122" y="10925"/>
                    <a:pt x="3918" y="11668"/>
                  </a:cubicBezTo>
                  <a:cubicBezTo>
                    <a:pt x="3737" y="12331"/>
                    <a:pt x="3930" y="13046"/>
                    <a:pt x="4423" y="13426"/>
                  </a:cubicBezTo>
                  <a:cubicBezTo>
                    <a:pt x="4655" y="13605"/>
                    <a:pt x="5146" y="13759"/>
                    <a:pt x="5195" y="14141"/>
                  </a:cubicBezTo>
                  <a:cubicBezTo>
                    <a:pt x="5226" y="14372"/>
                    <a:pt x="5022" y="14466"/>
                    <a:pt x="5174" y="14669"/>
                  </a:cubicBezTo>
                  <a:cubicBezTo>
                    <a:pt x="5258" y="14783"/>
                    <a:pt x="5481" y="14749"/>
                    <a:pt x="5427" y="14976"/>
                  </a:cubicBezTo>
                  <a:cubicBezTo>
                    <a:pt x="5366" y="15236"/>
                    <a:pt x="5153" y="15031"/>
                    <a:pt x="5260" y="15400"/>
                  </a:cubicBezTo>
                  <a:cubicBezTo>
                    <a:pt x="5316" y="15590"/>
                    <a:pt x="5415" y="15721"/>
                    <a:pt x="5213" y="15836"/>
                  </a:cubicBezTo>
                  <a:cubicBezTo>
                    <a:pt x="5010" y="15952"/>
                    <a:pt x="4892" y="15871"/>
                    <a:pt x="4746" y="16140"/>
                  </a:cubicBezTo>
                  <a:cubicBezTo>
                    <a:pt x="4638" y="16338"/>
                    <a:pt x="4656" y="16623"/>
                    <a:pt x="4433" y="16645"/>
                  </a:cubicBezTo>
                  <a:cubicBezTo>
                    <a:pt x="4586" y="16835"/>
                    <a:pt x="4801" y="16967"/>
                    <a:pt x="5011" y="17007"/>
                  </a:cubicBezTo>
                  <a:close/>
                  <a:moveTo>
                    <a:pt x="5011" y="17007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7" name="AutoShape 921"/>
            <p:cNvSpPr>
              <a:spLocks/>
            </p:cNvSpPr>
            <p:nvPr/>
          </p:nvSpPr>
          <p:spPr bwMode="auto">
            <a:xfrm>
              <a:off x="12272128" y="3513421"/>
              <a:ext cx="783196" cy="601036"/>
            </a:xfrm>
            <a:custGeom>
              <a:avLst/>
              <a:gdLst/>
              <a:ahLst/>
              <a:cxnLst/>
              <a:rect l="0" t="0" r="r" b="b"/>
              <a:pathLst>
                <a:path w="21459" h="21502">
                  <a:moveTo>
                    <a:pt x="21457" y="21441"/>
                  </a:moveTo>
                  <a:cubicBezTo>
                    <a:pt x="21482" y="21151"/>
                    <a:pt x="21321" y="20944"/>
                    <a:pt x="21199" y="20741"/>
                  </a:cubicBezTo>
                  <a:cubicBezTo>
                    <a:pt x="21010" y="20428"/>
                    <a:pt x="20999" y="20211"/>
                    <a:pt x="20981" y="19824"/>
                  </a:cubicBezTo>
                  <a:cubicBezTo>
                    <a:pt x="20963" y="19427"/>
                    <a:pt x="20838" y="19316"/>
                    <a:pt x="20546" y="19284"/>
                  </a:cubicBezTo>
                  <a:cubicBezTo>
                    <a:pt x="20257" y="19252"/>
                    <a:pt x="20029" y="19147"/>
                    <a:pt x="19864" y="18829"/>
                  </a:cubicBezTo>
                  <a:cubicBezTo>
                    <a:pt x="19737" y="18583"/>
                    <a:pt x="19630" y="18343"/>
                    <a:pt x="19391" y="18259"/>
                  </a:cubicBezTo>
                  <a:cubicBezTo>
                    <a:pt x="19171" y="18181"/>
                    <a:pt x="18993" y="18238"/>
                    <a:pt x="18803" y="18008"/>
                  </a:cubicBezTo>
                  <a:cubicBezTo>
                    <a:pt x="18604" y="17767"/>
                    <a:pt x="18393" y="17614"/>
                    <a:pt x="18176" y="17385"/>
                  </a:cubicBezTo>
                  <a:cubicBezTo>
                    <a:pt x="18082" y="17286"/>
                    <a:pt x="18023" y="17154"/>
                    <a:pt x="17910" y="17087"/>
                  </a:cubicBezTo>
                  <a:cubicBezTo>
                    <a:pt x="17818" y="17033"/>
                    <a:pt x="17743" y="17073"/>
                    <a:pt x="17649" y="17037"/>
                  </a:cubicBezTo>
                  <a:cubicBezTo>
                    <a:pt x="17507" y="16985"/>
                    <a:pt x="17522" y="16881"/>
                    <a:pt x="17426" y="16781"/>
                  </a:cubicBezTo>
                  <a:cubicBezTo>
                    <a:pt x="17356" y="16709"/>
                    <a:pt x="17275" y="16724"/>
                    <a:pt x="17210" y="16666"/>
                  </a:cubicBezTo>
                  <a:cubicBezTo>
                    <a:pt x="16957" y="16442"/>
                    <a:pt x="17010" y="15968"/>
                    <a:pt x="16755" y="15757"/>
                  </a:cubicBezTo>
                  <a:cubicBezTo>
                    <a:pt x="16649" y="15669"/>
                    <a:pt x="16501" y="15671"/>
                    <a:pt x="16401" y="15560"/>
                  </a:cubicBezTo>
                  <a:cubicBezTo>
                    <a:pt x="16311" y="15460"/>
                    <a:pt x="16287" y="15324"/>
                    <a:pt x="16187" y="15214"/>
                  </a:cubicBezTo>
                  <a:cubicBezTo>
                    <a:pt x="16009" y="15020"/>
                    <a:pt x="15841" y="14885"/>
                    <a:pt x="15893" y="14553"/>
                  </a:cubicBezTo>
                  <a:cubicBezTo>
                    <a:pt x="15939" y="14263"/>
                    <a:pt x="16161" y="14126"/>
                    <a:pt x="16239" y="13854"/>
                  </a:cubicBezTo>
                  <a:cubicBezTo>
                    <a:pt x="16378" y="13369"/>
                    <a:pt x="15984" y="13415"/>
                    <a:pt x="15862" y="13056"/>
                  </a:cubicBezTo>
                  <a:cubicBezTo>
                    <a:pt x="15805" y="12889"/>
                    <a:pt x="15856" y="12663"/>
                    <a:pt x="15819" y="12480"/>
                  </a:cubicBezTo>
                  <a:cubicBezTo>
                    <a:pt x="15769" y="12238"/>
                    <a:pt x="15724" y="12258"/>
                    <a:pt x="15579" y="12118"/>
                  </a:cubicBezTo>
                  <a:cubicBezTo>
                    <a:pt x="15392" y="11938"/>
                    <a:pt x="15217" y="11424"/>
                    <a:pt x="14951" y="11496"/>
                  </a:cubicBezTo>
                  <a:cubicBezTo>
                    <a:pt x="14939" y="11630"/>
                    <a:pt x="14965" y="11717"/>
                    <a:pt x="14995" y="11840"/>
                  </a:cubicBezTo>
                  <a:cubicBezTo>
                    <a:pt x="15079" y="12176"/>
                    <a:pt x="15689" y="13307"/>
                    <a:pt x="15275" y="13598"/>
                  </a:cubicBezTo>
                  <a:cubicBezTo>
                    <a:pt x="14973" y="13810"/>
                    <a:pt x="14403" y="13216"/>
                    <a:pt x="14224" y="12972"/>
                  </a:cubicBezTo>
                  <a:cubicBezTo>
                    <a:pt x="13974" y="12630"/>
                    <a:pt x="13508" y="11944"/>
                    <a:pt x="13139" y="11861"/>
                  </a:cubicBezTo>
                  <a:cubicBezTo>
                    <a:pt x="12981" y="11825"/>
                    <a:pt x="12730" y="11874"/>
                    <a:pt x="12596" y="11954"/>
                  </a:cubicBezTo>
                  <a:cubicBezTo>
                    <a:pt x="12483" y="12022"/>
                    <a:pt x="12460" y="12101"/>
                    <a:pt x="12334" y="12119"/>
                  </a:cubicBezTo>
                  <a:cubicBezTo>
                    <a:pt x="12262" y="12129"/>
                    <a:pt x="12187" y="12017"/>
                    <a:pt x="12093" y="12060"/>
                  </a:cubicBezTo>
                  <a:cubicBezTo>
                    <a:pt x="11917" y="12142"/>
                    <a:pt x="11941" y="12526"/>
                    <a:pt x="11680" y="12489"/>
                  </a:cubicBezTo>
                  <a:cubicBezTo>
                    <a:pt x="11467" y="12459"/>
                    <a:pt x="11404" y="12129"/>
                    <a:pt x="11326" y="11919"/>
                  </a:cubicBezTo>
                  <a:cubicBezTo>
                    <a:pt x="11121" y="11361"/>
                    <a:pt x="10932" y="10842"/>
                    <a:pt x="10585" y="10418"/>
                  </a:cubicBezTo>
                  <a:cubicBezTo>
                    <a:pt x="10238" y="9993"/>
                    <a:pt x="9941" y="9535"/>
                    <a:pt x="9642" y="9051"/>
                  </a:cubicBezTo>
                  <a:cubicBezTo>
                    <a:pt x="9371" y="8611"/>
                    <a:pt x="8967" y="7732"/>
                    <a:pt x="8478" y="7853"/>
                  </a:cubicBezTo>
                  <a:cubicBezTo>
                    <a:pt x="8252" y="7909"/>
                    <a:pt x="8100" y="8056"/>
                    <a:pt x="8016" y="7710"/>
                  </a:cubicBezTo>
                  <a:cubicBezTo>
                    <a:pt x="7940" y="7398"/>
                    <a:pt x="8001" y="7214"/>
                    <a:pt x="7873" y="6914"/>
                  </a:cubicBezTo>
                  <a:cubicBezTo>
                    <a:pt x="7671" y="6440"/>
                    <a:pt x="7801" y="6014"/>
                    <a:pt x="7695" y="5520"/>
                  </a:cubicBezTo>
                  <a:cubicBezTo>
                    <a:pt x="7572" y="4946"/>
                    <a:pt x="7051" y="4884"/>
                    <a:pt x="6669" y="4759"/>
                  </a:cubicBezTo>
                  <a:cubicBezTo>
                    <a:pt x="6402" y="4671"/>
                    <a:pt x="5856" y="4313"/>
                    <a:pt x="5955" y="3847"/>
                  </a:cubicBezTo>
                  <a:cubicBezTo>
                    <a:pt x="6097" y="3772"/>
                    <a:pt x="6223" y="3880"/>
                    <a:pt x="6278" y="3644"/>
                  </a:cubicBezTo>
                  <a:cubicBezTo>
                    <a:pt x="6318" y="3474"/>
                    <a:pt x="6188" y="3213"/>
                    <a:pt x="6105" y="3094"/>
                  </a:cubicBezTo>
                  <a:cubicBezTo>
                    <a:pt x="5852" y="2735"/>
                    <a:pt x="5383" y="2593"/>
                    <a:pt x="5064" y="2329"/>
                  </a:cubicBezTo>
                  <a:cubicBezTo>
                    <a:pt x="4716" y="2040"/>
                    <a:pt x="4457" y="1727"/>
                    <a:pt x="4230" y="1276"/>
                  </a:cubicBezTo>
                  <a:cubicBezTo>
                    <a:pt x="4062" y="942"/>
                    <a:pt x="4040" y="577"/>
                    <a:pt x="3975" y="214"/>
                  </a:cubicBezTo>
                  <a:cubicBezTo>
                    <a:pt x="3840" y="186"/>
                    <a:pt x="3764" y="160"/>
                    <a:pt x="3621" y="81"/>
                  </a:cubicBezTo>
                  <a:cubicBezTo>
                    <a:pt x="3298" y="-98"/>
                    <a:pt x="2824" y="46"/>
                    <a:pt x="2526" y="252"/>
                  </a:cubicBezTo>
                  <a:cubicBezTo>
                    <a:pt x="2243" y="449"/>
                    <a:pt x="2096" y="842"/>
                    <a:pt x="1903" y="1165"/>
                  </a:cubicBezTo>
                  <a:cubicBezTo>
                    <a:pt x="2005" y="1412"/>
                    <a:pt x="2128" y="1615"/>
                    <a:pt x="2380" y="1731"/>
                  </a:cubicBezTo>
                  <a:cubicBezTo>
                    <a:pt x="2569" y="1818"/>
                    <a:pt x="2564" y="1811"/>
                    <a:pt x="2684" y="1599"/>
                  </a:cubicBezTo>
                  <a:cubicBezTo>
                    <a:pt x="2824" y="2059"/>
                    <a:pt x="2270" y="2080"/>
                    <a:pt x="2118" y="2339"/>
                  </a:cubicBezTo>
                  <a:cubicBezTo>
                    <a:pt x="1821" y="2843"/>
                    <a:pt x="1916" y="3626"/>
                    <a:pt x="1856" y="4211"/>
                  </a:cubicBezTo>
                  <a:cubicBezTo>
                    <a:pt x="1816" y="4612"/>
                    <a:pt x="1684" y="5374"/>
                    <a:pt x="1401" y="5613"/>
                  </a:cubicBezTo>
                  <a:cubicBezTo>
                    <a:pt x="914" y="6024"/>
                    <a:pt x="803" y="4896"/>
                    <a:pt x="353" y="5212"/>
                  </a:cubicBezTo>
                  <a:cubicBezTo>
                    <a:pt x="191" y="5326"/>
                    <a:pt x="-118" y="6405"/>
                    <a:pt x="48" y="6596"/>
                  </a:cubicBezTo>
                  <a:cubicBezTo>
                    <a:pt x="217" y="6790"/>
                    <a:pt x="403" y="6567"/>
                    <a:pt x="527" y="6900"/>
                  </a:cubicBezTo>
                  <a:cubicBezTo>
                    <a:pt x="648" y="7223"/>
                    <a:pt x="538" y="7356"/>
                    <a:pt x="380" y="7575"/>
                  </a:cubicBezTo>
                  <a:cubicBezTo>
                    <a:pt x="84" y="7989"/>
                    <a:pt x="480" y="8611"/>
                    <a:pt x="609" y="9046"/>
                  </a:cubicBezTo>
                  <a:cubicBezTo>
                    <a:pt x="815" y="9742"/>
                    <a:pt x="971" y="10393"/>
                    <a:pt x="941" y="11145"/>
                  </a:cubicBezTo>
                  <a:cubicBezTo>
                    <a:pt x="929" y="11438"/>
                    <a:pt x="853" y="11697"/>
                    <a:pt x="1049" y="11891"/>
                  </a:cubicBezTo>
                  <a:cubicBezTo>
                    <a:pt x="1240" y="12080"/>
                    <a:pt x="1396" y="11975"/>
                    <a:pt x="1442" y="12367"/>
                  </a:cubicBezTo>
                  <a:cubicBezTo>
                    <a:pt x="1470" y="12607"/>
                    <a:pt x="1407" y="12711"/>
                    <a:pt x="1571" y="12887"/>
                  </a:cubicBezTo>
                  <a:cubicBezTo>
                    <a:pt x="1715" y="13041"/>
                    <a:pt x="1911" y="13011"/>
                    <a:pt x="2063" y="13130"/>
                  </a:cubicBezTo>
                  <a:cubicBezTo>
                    <a:pt x="2154" y="13202"/>
                    <a:pt x="2230" y="13343"/>
                    <a:pt x="2327" y="13423"/>
                  </a:cubicBezTo>
                  <a:cubicBezTo>
                    <a:pt x="2574" y="13623"/>
                    <a:pt x="2859" y="13731"/>
                    <a:pt x="3104" y="13931"/>
                  </a:cubicBezTo>
                  <a:cubicBezTo>
                    <a:pt x="3418" y="14186"/>
                    <a:pt x="3676" y="14474"/>
                    <a:pt x="3887" y="14876"/>
                  </a:cubicBezTo>
                  <a:cubicBezTo>
                    <a:pt x="4170" y="15414"/>
                    <a:pt x="4199" y="16105"/>
                    <a:pt x="4443" y="16669"/>
                  </a:cubicBezTo>
                  <a:cubicBezTo>
                    <a:pt x="4542" y="16900"/>
                    <a:pt x="4682" y="17138"/>
                    <a:pt x="4874" y="17245"/>
                  </a:cubicBezTo>
                  <a:cubicBezTo>
                    <a:pt x="5072" y="17355"/>
                    <a:pt x="5333" y="17271"/>
                    <a:pt x="5538" y="17371"/>
                  </a:cubicBezTo>
                  <a:cubicBezTo>
                    <a:pt x="6008" y="17599"/>
                    <a:pt x="5954" y="18706"/>
                    <a:pt x="6033" y="19250"/>
                  </a:cubicBezTo>
                  <a:cubicBezTo>
                    <a:pt x="6073" y="19531"/>
                    <a:pt x="6114" y="19782"/>
                    <a:pt x="6278" y="19996"/>
                  </a:cubicBezTo>
                  <a:cubicBezTo>
                    <a:pt x="6409" y="20166"/>
                    <a:pt x="6613" y="20191"/>
                    <a:pt x="6757" y="20343"/>
                  </a:cubicBezTo>
                  <a:cubicBezTo>
                    <a:pt x="6910" y="20503"/>
                    <a:pt x="6962" y="20761"/>
                    <a:pt x="7106" y="20925"/>
                  </a:cubicBezTo>
                  <a:cubicBezTo>
                    <a:pt x="7282" y="21128"/>
                    <a:pt x="7378" y="21213"/>
                    <a:pt x="7481" y="21446"/>
                  </a:cubicBezTo>
                  <a:lnTo>
                    <a:pt x="21286" y="21502"/>
                  </a:lnTo>
                  <a:cubicBezTo>
                    <a:pt x="21345" y="21492"/>
                    <a:pt x="21398" y="21452"/>
                    <a:pt x="21457" y="21441"/>
                  </a:cubicBezTo>
                  <a:close/>
                  <a:moveTo>
                    <a:pt x="21457" y="21441"/>
                  </a:moveTo>
                </a:path>
              </a:pathLst>
            </a:custGeom>
            <a:solidFill>
              <a:srgbClr val="3B4A54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" name="AutoShape 944"/>
            <p:cNvSpPr>
              <a:spLocks/>
            </p:cNvSpPr>
            <p:nvPr/>
          </p:nvSpPr>
          <p:spPr bwMode="auto">
            <a:xfrm>
              <a:off x="12417616" y="3475260"/>
              <a:ext cx="467175" cy="420368"/>
            </a:xfrm>
            <a:custGeom>
              <a:avLst/>
              <a:gdLst/>
              <a:ahLst/>
              <a:cxnLst/>
              <a:rect l="0" t="0" r="r" b="b"/>
              <a:pathLst>
                <a:path w="21565" h="21323">
                  <a:moveTo>
                    <a:pt x="19730" y="18595"/>
                  </a:moveTo>
                  <a:cubicBezTo>
                    <a:pt x="19866" y="18240"/>
                    <a:pt x="20149" y="18220"/>
                    <a:pt x="20454" y="18153"/>
                  </a:cubicBezTo>
                  <a:cubicBezTo>
                    <a:pt x="21152" y="17999"/>
                    <a:pt x="21447" y="17656"/>
                    <a:pt x="21527" y="16813"/>
                  </a:cubicBezTo>
                  <a:cubicBezTo>
                    <a:pt x="21600" y="16054"/>
                    <a:pt x="21549" y="15207"/>
                    <a:pt x="21527" y="14442"/>
                  </a:cubicBezTo>
                  <a:cubicBezTo>
                    <a:pt x="21505" y="13684"/>
                    <a:pt x="20972" y="12999"/>
                    <a:pt x="20499" y="12467"/>
                  </a:cubicBezTo>
                  <a:cubicBezTo>
                    <a:pt x="20118" y="12038"/>
                    <a:pt x="19626" y="11805"/>
                    <a:pt x="19215" y="11422"/>
                  </a:cubicBezTo>
                  <a:cubicBezTo>
                    <a:pt x="18879" y="11108"/>
                    <a:pt x="18590" y="10760"/>
                    <a:pt x="18263" y="10451"/>
                  </a:cubicBezTo>
                  <a:cubicBezTo>
                    <a:pt x="17417" y="9650"/>
                    <a:pt x="16614" y="8928"/>
                    <a:pt x="15943" y="7954"/>
                  </a:cubicBezTo>
                  <a:cubicBezTo>
                    <a:pt x="15428" y="7205"/>
                    <a:pt x="15031" y="6576"/>
                    <a:pt x="14299" y="6088"/>
                  </a:cubicBezTo>
                  <a:cubicBezTo>
                    <a:pt x="13663" y="5665"/>
                    <a:pt x="12875" y="5495"/>
                    <a:pt x="12207" y="5133"/>
                  </a:cubicBezTo>
                  <a:cubicBezTo>
                    <a:pt x="11678" y="4845"/>
                    <a:pt x="10878" y="4588"/>
                    <a:pt x="10417" y="4193"/>
                  </a:cubicBezTo>
                  <a:cubicBezTo>
                    <a:pt x="9959" y="3801"/>
                    <a:pt x="10019" y="3023"/>
                    <a:pt x="9592" y="2559"/>
                  </a:cubicBezTo>
                  <a:cubicBezTo>
                    <a:pt x="9350" y="2297"/>
                    <a:pt x="8446" y="1878"/>
                    <a:pt x="8399" y="1494"/>
                  </a:cubicBezTo>
                  <a:cubicBezTo>
                    <a:pt x="8352" y="1115"/>
                    <a:pt x="8911" y="1150"/>
                    <a:pt x="8565" y="706"/>
                  </a:cubicBezTo>
                  <a:cubicBezTo>
                    <a:pt x="8539" y="673"/>
                    <a:pt x="8507" y="640"/>
                    <a:pt x="8470" y="607"/>
                  </a:cubicBezTo>
                  <a:cubicBezTo>
                    <a:pt x="8474" y="657"/>
                    <a:pt x="8472" y="710"/>
                    <a:pt x="8459" y="770"/>
                  </a:cubicBezTo>
                  <a:cubicBezTo>
                    <a:pt x="7209" y="841"/>
                    <a:pt x="5937" y="751"/>
                    <a:pt x="4686" y="736"/>
                  </a:cubicBezTo>
                  <a:cubicBezTo>
                    <a:pt x="4339" y="771"/>
                    <a:pt x="4484" y="363"/>
                    <a:pt x="4346" y="171"/>
                  </a:cubicBezTo>
                  <a:cubicBezTo>
                    <a:pt x="4195" y="-40"/>
                    <a:pt x="4002" y="-7"/>
                    <a:pt x="3760" y="19"/>
                  </a:cubicBezTo>
                  <a:cubicBezTo>
                    <a:pt x="3194" y="82"/>
                    <a:pt x="2934" y="332"/>
                    <a:pt x="2668" y="857"/>
                  </a:cubicBezTo>
                  <a:cubicBezTo>
                    <a:pt x="2438" y="1309"/>
                    <a:pt x="2316" y="1952"/>
                    <a:pt x="1980" y="2317"/>
                  </a:cubicBezTo>
                  <a:cubicBezTo>
                    <a:pt x="1740" y="2578"/>
                    <a:pt x="1397" y="2643"/>
                    <a:pt x="1105" y="2530"/>
                  </a:cubicBezTo>
                  <a:cubicBezTo>
                    <a:pt x="1075" y="2555"/>
                    <a:pt x="1034" y="2576"/>
                    <a:pt x="980" y="2591"/>
                  </a:cubicBezTo>
                  <a:cubicBezTo>
                    <a:pt x="757" y="2654"/>
                    <a:pt x="361" y="2345"/>
                    <a:pt x="136" y="2308"/>
                  </a:cubicBezTo>
                  <a:cubicBezTo>
                    <a:pt x="86" y="2300"/>
                    <a:pt x="42" y="2293"/>
                    <a:pt x="0" y="2285"/>
                  </a:cubicBezTo>
                  <a:cubicBezTo>
                    <a:pt x="110" y="2799"/>
                    <a:pt x="146" y="3316"/>
                    <a:pt x="429" y="3791"/>
                  </a:cubicBezTo>
                  <a:cubicBezTo>
                    <a:pt x="811" y="4430"/>
                    <a:pt x="1247" y="4873"/>
                    <a:pt x="1834" y="5283"/>
                  </a:cubicBezTo>
                  <a:cubicBezTo>
                    <a:pt x="2371" y="5658"/>
                    <a:pt x="3162" y="5859"/>
                    <a:pt x="3587" y="6368"/>
                  </a:cubicBezTo>
                  <a:cubicBezTo>
                    <a:pt x="3727" y="6536"/>
                    <a:pt x="3946" y="6907"/>
                    <a:pt x="3879" y="7147"/>
                  </a:cubicBezTo>
                  <a:cubicBezTo>
                    <a:pt x="3787" y="7482"/>
                    <a:pt x="3574" y="7329"/>
                    <a:pt x="3335" y="7436"/>
                  </a:cubicBezTo>
                  <a:cubicBezTo>
                    <a:pt x="3169" y="8096"/>
                    <a:pt x="4088" y="8603"/>
                    <a:pt x="4537" y="8728"/>
                  </a:cubicBezTo>
                  <a:cubicBezTo>
                    <a:pt x="5180" y="8906"/>
                    <a:pt x="6058" y="8993"/>
                    <a:pt x="6265" y="9807"/>
                  </a:cubicBezTo>
                  <a:cubicBezTo>
                    <a:pt x="6444" y="10507"/>
                    <a:pt x="6225" y="11111"/>
                    <a:pt x="6565" y="11783"/>
                  </a:cubicBezTo>
                  <a:cubicBezTo>
                    <a:pt x="6781" y="12209"/>
                    <a:pt x="6678" y="12470"/>
                    <a:pt x="6806" y="12912"/>
                  </a:cubicBezTo>
                  <a:cubicBezTo>
                    <a:pt x="6947" y="13402"/>
                    <a:pt x="7203" y="13193"/>
                    <a:pt x="7584" y="13114"/>
                  </a:cubicBezTo>
                  <a:cubicBezTo>
                    <a:pt x="8407" y="12943"/>
                    <a:pt x="9089" y="14189"/>
                    <a:pt x="9546" y="14813"/>
                  </a:cubicBezTo>
                  <a:cubicBezTo>
                    <a:pt x="10048" y="15500"/>
                    <a:pt x="10548" y="16149"/>
                    <a:pt x="11133" y="16751"/>
                  </a:cubicBezTo>
                  <a:cubicBezTo>
                    <a:pt x="11718" y="17353"/>
                    <a:pt x="12036" y="18088"/>
                    <a:pt x="12382" y="18878"/>
                  </a:cubicBezTo>
                  <a:cubicBezTo>
                    <a:pt x="12513" y="19177"/>
                    <a:pt x="12619" y="19644"/>
                    <a:pt x="12978" y="19687"/>
                  </a:cubicBezTo>
                  <a:cubicBezTo>
                    <a:pt x="13417" y="19739"/>
                    <a:pt x="13377" y="19195"/>
                    <a:pt x="13674" y="19079"/>
                  </a:cubicBezTo>
                  <a:cubicBezTo>
                    <a:pt x="13831" y="19017"/>
                    <a:pt x="13958" y="19177"/>
                    <a:pt x="14079" y="19162"/>
                  </a:cubicBezTo>
                  <a:cubicBezTo>
                    <a:pt x="14291" y="19137"/>
                    <a:pt x="14330" y="19025"/>
                    <a:pt x="14521" y="18929"/>
                  </a:cubicBezTo>
                  <a:cubicBezTo>
                    <a:pt x="14747" y="18815"/>
                    <a:pt x="15170" y="18746"/>
                    <a:pt x="15436" y="18797"/>
                  </a:cubicBezTo>
                  <a:cubicBezTo>
                    <a:pt x="16057" y="18915"/>
                    <a:pt x="16842" y="19888"/>
                    <a:pt x="17262" y="20371"/>
                  </a:cubicBezTo>
                  <a:cubicBezTo>
                    <a:pt x="17564" y="20718"/>
                    <a:pt x="18525" y="21560"/>
                    <a:pt x="19033" y="21259"/>
                  </a:cubicBezTo>
                  <a:cubicBezTo>
                    <a:pt x="19730" y="20847"/>
                    <a:pt x="18704" y="19243"/>
                    <a:pt x="18562" y="18767"/>
                  </a:cubicBezTo>
                  <a:cubicBezTo>
                    <a:pt x="18511" y="18593"/>
                    <a:pt x="18467" y="18469"/>
                    <a:pt x="18487" y="18280"/>
                  </a:cubicBezTo>
                  <a:cubicBezTo>
                    <a:pt x="18936" y="18177"/>
                    <a:pt x="19230" y="18906"/>
                    <a:pt x="19545" y="19161"/>
                  </a:cubicBezTo>
                  <a:cubicBezTo>
                    <a:pt x="19598" y="19203"/>
                    <a:pt x="19642" y="19236"/>
                    <a:pt x="19681" y="19263"/>
                  </a:cubicBezTo>
                  <a:cubicBezTo>
                    <a:pt x="19682" y="19035"/>
                    <a:pt x="19652" y="18798"/>
                    <a:pt x="19730" y="18595"/>
                  </a:cubicBezTo>
                  <a:close/>
                  <a:moveTo>
                    <a:pt x="19730" y="18595"/>
                  </a:moveTo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" name="AutoShape 970"/>
            <p:cNvSpPr>
              <a:spLocks/>
            </p:cNvSpPr>
            <p:nvPr/>
          </p:nvSpPr>
          <p:spPr bwMode="auto">
            <a:xfrm>
              <a:off x="12594111" y="3136581"/>
              <a:ext cx="529186" cy="469261"/>
            </a:xfrm>
            <a:custGeom>
              <a:avLst/>
              <a:gdLst/>
              <a:ahLst/>
              <a:cxnLst/>
              <a:rect l="0" t="0" r="r" b="b"/>
              <a:pathLst>
                <a:path w="21456" h="21600">
                  <a:moveTo>
                    <a:pt x="12586" y="14515"/>
                  </a:moveTo>
                  <a:cubicBezTo>
                    <a:pt x="12858" y="14221"/>
                    <a:pt x="13129" y="13927"/>
                    <a:pt x="13401" y="13634"/>
                  </a:cubicBezTo>
                  <a:cubicBezTo>
                    <a:pt x="13509" y="13517"/>
                    <a:pt x="13608" y="13387"/>
                    <a:pt x="13710" y="13269"/>
                  </a:cubicBezTo>
                  <a:cubicBezTo>
                    <a:pt x="13966" y="12977"/>
                    <a:pt x="14101" y="13060"/>
                    <a:pt x="14457" y="12975"/>
                  </a:cubicBezTo>
                  <a:cubicBezTo>
                    <a:pt x="14769" y="12901"/>
                    <a:pt x="14985" y="12592"/>
                    <a:pt x="15295" y="12516"/>
                  </a:cubicBezTo>
                  <a:cubicBezTo>
                    <a:pt x="15618" y="12437"/>
                    <a:pt x="15992" y="12601"/>
                    <a:pt x="16310" y="12511"/>
                  </a:cubicBezTo>
                  <a:cubicBezTo>
                    <a:pt x="16708" y="12398"/>
                    <a:pt x="16992" y="11911"/>
                    <a:pt x="17360" y="11702"/>
                  </a:cubicBezTo>
                  <a:cubicBezTo>
                    <a:pt x="17701" y="11509"/>
                    <a:pt x="18236" y="11554"/>
                    <a:pt x="18607" y="11562"/>
                  </a:cubicBezTo>
                  <a:cubicBezTo>
                    <a:pt x="19252" y="11575"/>
                    <a:pt x="19897" y="11619"/>
                    <a:pt x="20541" y="11557"/>
                  </a:cubicBezTo>
                  <a:cubicBezTo>
                    <a:pt x="20884" y="11523"/>
                    <a:pt x="21358" y="11401"/>
                    <a:pt x="21444" y="10964"/>
                  </a:cubicBezTo>
                  <a:cubicBezTo>
                    <a:pt x="21530" y="10529"/>
                    <a:pt x="21113" y="9977"/>
                    <a:pt x="20775" y="9846"/>
                  </a:cubicBezTo>
                  <a:cubicBezTo>
                    <a:pt x="20276" y="9653"/>
                    <a:pt x="19588" y="9925"/>
                    <a:pt x="19170" y="9457"/>
                  </a:cubicBezTo>
                  <a:cubicBezTo>
                    <a:pt x="18750" y="8986"/>
                    <a:pt x="18726" y="7949"/>
                    <a:pt x="18519" y="7343"/>
                  </a:cubicBezTo>
                  <a:cubicBezTo>
                    <a:pt x="18417" y="7041"/>
                    <a:pt x="18249" y="6803"/>
                    <a:pt x="18156" y="6509"/>
                  </a:cubicBezTo>
                  <a:cubicBezTo>
                    <a:pt x="18030" y="6112"/>
                    <a:pt x="17972" y="5670"/>
                    <a:pt x="17867" y="5265"/>
                  </a:cubicBezTo>
                  <a:cubicBezTo>
                    <a:pt x="17464" y="3720"/>
                    <a:pt x="16549" y="2321"/>
                    <a:pt x="15803" y="945"/>
                  </a:cubicBezTo>
                  <a:cubicBezTo>
                    <a:pt x="15632" y="629"/>
                    <a:pt x="15400" y="272"/>
                    <a:pt x="15127" y="0"/>
                  </a:cubicBezTo>
                  <a:cubicBezTo>
                    <a:pt x="14931" y="298"/>
                    <a:pt x="14483" y="470"/>
                    <a:pt x="14148" y="644"/>
                  </a:cubicBezTo>
                  <a:cubicBezTo>
                    <a:pt x="12223" y="1645"/>
                    <a:pt x="10298" y="2645"/>
                    <a:pt x="8373" y="3646"/>
                  </a:cubicBezTo>
                  <a:cubicBezTo>
                    <a:pt x="7125" y="4295"/>
                    <a:pt x="5877" y="4944"/>
                    <a:pt x="4628" y="5593"/>
                  </a:cubicBezTo>
                  <a:cubicBezTo>
                    <a:pt x="4312" y="5756"/>
                    <a:pt x="4593" y="6205"/>
                    <a:pt x="4646" y="6444"/>
                  </a:cubicBezTo>
                  <a:cubicBezTo>
                    <a:pt x="4820" y="7217"/>
                    <a:pt x="4194" y="7689"/>
                    <a:pt x="3770" y="8155"/>
                  </a:cubicBezTo>
                  <a:cubicBezTo>
                    <a:pt x="2606" y="9434"/>
                    <a:pt x="1442" y="10713"/>
                    <a:pt x="279" y="11992"/>
                  </a:cubicBezTo>
                  <a:cubicBezTo>
                    <a:pt x="365" y="12205"/>
                    <a:pt x="355" y="12445"/>
                    <a:pt x="197" y="12828"/>
                  </a:cubicBezTo>
                  <a:cubicBezTo>
                    <a:pt x="62" y="13155"/>
                    <a:pt x="49" y="13213"/>
                    <a:pt x="260" y="13533"/>
                  </a:cubicBezTo>
                  <a:cubicBezTo>
                    <a:pt x="491" y="13880"/>
                    <a:pt x="493" y="13977"/>
                    <a:pt x="310" y="14382"/>
                  </a:cubicBezTo>
                  <a:cubicBezTo>
                    <a:pt x="169" y="14695"/>
                    <a:pt x="-70" y="15037"/>
                    <a:pt x="19" y="15436"/>
                  </a:cubicBezTo>
                  <a:cubicBezTo>
                    <a:pt x="77" y="15697"/>
                    <a:pt x="288" y="15832"/>
                    <a:pt x="306" y="16086"/>
                  </a:cubicBezTo>
                  <a:cubicBezTo>
                    <a:pt x="338" y="16116"/>
                    <a:pt x="367" y="16146"/>
                    <a:pt x="389" y="16176"/>
                  </a:cubicBezTo>
                  <a:cubicBezTo>
                    <a:pt x="693" y="16579"/>
                    <a:pt x="203" y="16547"/>
                    <a:pt x="244" y="16891"/>
                  </a:cubicBezTo>
                  <a:cubicBezTo>
                    <a:pt x="285" y="17240"/>
                    <a:pt x="1079" y="17620"/>
                    <a:pt x="1292" y="17858"/>
                  </a:cubicBezTo>
                  <a:cubicBezTo>
                    <a:pt x="1667" y="18279"/>
                    <a:pt x="1614" y="18985"/>
                    <a:pt x="2016" y="19341"/>
                  </a:cubicBezTo>
                  <a:cubicBezTo>
                    <a:pt x="2421" y="19700"/>
                    <a:pt x="3124" y="19933"/>
                    <a:pt x="3589" y="20194"/>
                  </a:cubicBezTo>
                  <a:cubicBezTo>
                    <a:pt x="4175" y="20522"/>
                    <a:pt x="4868" y="20676"/>
                    <a:pt x="5426" y="21061"/>
                  </a:cubicBezTo>
                  <a:cubicBezTo>
                    <a:pt x="5662" y="21224"/>
                    <a:pt x="5858" y="21404"/>
                    <a:pt x="6035" y="21600"/>
                  </a:cubicBezTo>
                  <a:cubicBezTo>
                    <a:pt x="7453" y="20066"/>
                    <a:pt x="8871" y="18533"/>
                    <a:pt x="10289" y="16999"/>
                  </a:cubicBezTo>
                  <a:cubicBezTo>
                    <a:pt x="11055" y="16171"/>
                    <a:pt x="11821" y="15343"/>
                    <a:pt x="12586" y="14515"/>
                  </a:cubicBezTo>
                  <a:close/>
                  <a:moveTo>
                    <a:pt x="12586" y="1451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0" name="AutoShape 990"/>
            <p:cNvSpPr>
              <a:spLocks/>
            </p:cNvSpPr>
            <p:nvPr/>
          </p:nvSpPr>
          <p:spPr bwMode="auto">
            <a:xfrm>
              <a:off x="12966181" y="2991092"/>
              <a:ext cx="485063" cy="384592"/>
            </a:xfrm>
            <a:custGeom>
              <a:avLst/>
              <a:gdLst/>
              <a:ahLst/>
              <a:cxnLst/>
              <a:rect l="0" t="0" r="r" b="b"/>
              <a:pathLst>
                <a:path w="21600" h="21282">
                  <a:moveTo>
                    <a:pt x="12431" y="14833"/>
                  </a:moveTo>
                  <a:cubicBezTo>
                    <a:pt x="12635" y="14646"/>
                    <a:pt x="12947" y="14466"/>
                    <a:pt x="13203" y="14433"/>
                  </a:cubicBezTo>
                  <a:cubicBezTo>
                    <a:pt x="13491" y="14395"/>
                    <a:pt x="13799" y="14433"/>
                    <a:pt x="14088" y="14433"/>
                  </a:cubicBezTo>
                  <a:cubicBezTo>
                    <a:pt x="14948" y="14433"/>
                    <a:pt x="14905" y="14012"/>
                    <a:pt x="14943" y="13076"/>
                  </a:cubicBezTo>
                  <a:cubicBezTo>
                    <a:pt x="15490" y="13115"/>
                    <a:pt x="15444" y="12841"/>
                    <a:pt x="15575" y="12322"/>
                  </a:cubicBezTo>
                  <a:cubicBezTo>
                    <a:pt x="15701" y="11827"/>
                    <a:pt x="15989" y="11945"/>
                    <a:pt x="16384" y="11920"/>
                  </a:cubicBezTo>
                  <a:cubicBezTo>
                    <a:pt x="16384" y="11335"/>
                    <a:pt x="16237" y="9915"/>
                    <a:pt x="16743" y="9641"/>
                  </a:cubicBezTo>
                  <a:lnTo>
                    <a:pt x="21600" y="3861"/>
                  </a:lnTo>
                  <a:cubicBezTo>
                    <a:pt x="21462" y="3418"/>
                    <a:pt x="21355" y="2935"/>
                    <a:pt x="21212" y="2695"/>
                  </a:cubicBezTo>
                  <a:cubicBezTo>
                    <a:pt x="20819" y="2032"/>
                    <a:pt x="19889" y="1377"/>
                    <a:pt x="19258" y="1244"/>
                  </a:cubicBezTo>
                  <a:cubicBezTo>
                    <a:pt x="18896" y="1167"/>
                    <a:pt x="18577" y="1166"/>
                    <a:pt x="18266" y="895"/>
                  </a:cubicBezTo>
                  <a:cubicBezTo>
                    <a:pt x="17950" y="620"/>
                    <a:pt x="17654" y="264"/>
                    <a:pt x="17284" y="90"/>
                  </a:cubicBezTo>
                  <a:cubicBezTo>
                    <a:pt x="16415" y="-318"/>
                    <a:pt x="16345" y="772"/>
                    <a:pt x="15788" y="1201"/>
                  </a:cubicBezTo>
                  <a:cubicBezTo>
                    <a:pt x="15465" y="1450"/>
                    <a:pt x="15159" y="1385"/>
                    <a:pt x="14938" y="1813"/>
                  </a:cubicBezTo>
                  <a:cubicBezTo>
                    <a:pt x="14747" y="2182"/>
                    <a:pt x="14686" y="2378"/>
                    <a:pt x="14372" y="2661"/>
                  </a:cubicBezTo>
                  <a:cubicBezTo>
                    <a:pt x="13719" y="3249"/>
                    <a:pt x="13030" y="3958"/>
                    <a:pt x="12186" y="4014"/>
                  </a:cubicBezTo>
                  <a:cubicBezTo>
                    <a:pt x="10548" y="4121"/>
                    <a:pt x="8856" y="3837"/>
                    <a:pt x="7398" y="2905"/>
                  </a:cubicBezTo>
                  <a:cubicBezTo>
                    <a:pt x="7058" y="2687"/>
                    <a:pt x="6803" y="2372"/>
                    <a:pt x="6406" y="2595"/>
                  </a:cubicBezTo>
                  <a:cubicBezTo>
                    <a:pt x="6063" y="2787"/>
                    <a:pt x="5842" y="3293"/>
                    <a:pt x="5451" y="3443"/>
                  </a:cubicBezTo>
                  <a:cubicBezTo>
                    <a:pt x="5081" y="3585"/>
                    <a:pt x="4812" y="3300"/>
                    <a:pt x="4460" y="3310"/>
                  </a:cubicBezTo>
                  <a:cubicBezTo>
                    <a:pt x="4084" y="3321"/>
                    <a:pt x="4095" y="3602"/>
                    <a:pt x="3851" y="3880"/>
                  </a:cubicBezTo>
                  <a:cubicBezTo>
                    <a:pt x="3603" y="4163"/>
                    <a:pt x="3253" y="4110"/>
                    <a:pt x="2938" y="4265"/>
                  </a:cubicBezTo>
                  <a:cubicBezTo>
                    <a:pt x="2622" y="4421"/>
                    <a:pt x="2357" y="4622"/>
                    <a:pt x="2016" y="4717"/>
                  </a:cubicBezTo>
                  <a:cubicBezTo>
                    <a:pt x="1713" y="4802"/>
                    <a:pt x="1345" y="4741"/>
                    <a:pt x="1238" y="5157"/>
                  </a:cubicBezTo>
                  <a:cubicBezTo>
                    <a:pt x="1125" y="5601"/>
                    <a:pt x="1418" y="5889"/>
                    <a:pt x="1601" y="6168"/>
                  </a:cubicBezTo>
                  <a:cubicBezTo>
                    <a:pt x="1749" y="6392"/>
                    <a:pt x="1981" y="6816"/>
                    <a:pt x="1628" y="7006"/>
                  </a:cubicBezTo>
                  <a:cubicBezTo>
                    <a:pt x="1341" y="7160"/>
                    <a:pt x="1029" y="6711"/>
                    <a:pt x="821" y="6574"/>
                  </a:cubicBezTo>
                  <a:cubicBezTo>
                    <a:pt x="348" y="6265"/>
                    <a:pt x="248" y="6509"/>
                    <a:pt x="142" y="7047"/>
                  </a:cubicBezTo>
                  <a:cubicBezTo>
                    <a:pt x="111" y="7203"/>
                    <a:pt x="80" y="7306"/>
                    <a:pt x="45" y="7378"/>
                  </a:cubicBezTo>
                  <a:cubicBezTo>
                    <a:pt x="152" y="7681"/>
                    <a:pt x="116" y="7916"/>
                    <a:pt x="0" y="8108"/>
                  </a:cubicBezTo>
                  <a:cubicBezTo>
                    <a:pt x="300" y="8435"/>
                    <a:pt x="555" y="8864"/>
                    <a:pt x="743" y="9244"/>
                  </a:cubicBezTo>
                  <a:cubicBezTo>
                    <a:pt x="1562" y="10898"/>
                    <a:pt x="2567" y="12578"/>
                    <a:pt x="3009" y="14435"/>
                  </a:cubicBezTo>
                  <a:cubicBezTo>
                    <a:pt x="3125" y="14921"/>
                    <a:pt x="3189" y="15452"/>
                    <a:pt x="3327" y="15930"/>
                  </a:cubicBezTo>
                  <a:cubicBezTo>
                    <a:pt x="3429" y="16282"/>
                    <a:pt x="3613" y="16569"/>
                    <a:pt x="3726" y="16931"/>
                  </a:cubicBezTo>
                  <a:cubicBezTo>
                    <a:pt x="3952" y="17660"/>
                    <a:pt x="3979" y="18906"/>
                    <a:pt x="4440" y="19471"/>
                  </a:cubicBezTo>
                  <a:cubicBezTo>
                    <a:pt x="4900" y="20034"/>
                    <a:pt x="5656" y="19707"/>
                    <a:pt x="6204" y="19939"/>
                  </a:cubicBezTo>
                  <a:cubicBezTo>
                    <a:pt x="6575" y="20096"/>
                    <a:pt x="7033" y="20759"/>
                    <a:pt x="6938" y="21282"/>
                  </a:cubicBezTo>
                  <a:cubicBezTo>
                    <a:pt x="7706" y="20383"/>
                    <a:pt x="8473" y="19484"/>
                    <a:pt x="9240" y="18585"/>
                  </a:cubicBezTo>
                  <a:cubicBezTo>
                    <a:pt x="10277" y="17371"/>
                    <a:pt x="11285" y="15882"/>
                    <a:pt x="12431" y="14833"/>
                  </a:cubicBezTo>
                  <a:close/>
                  <a:moveTo>
                    <a:pt x="12431" y="14833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1" name="AutoShape 1014"/>
            <p:cNvSpPr>
              <a:spLocks/>
            </p:cNvSpPr>
            <p:nvPr/>
          </p:nvSpPr>
          <p:spPr bwMode="auto">
            <a:xfrm>
              <a:off x="12908940" y="3060259"/>
              <a:ext cx="671396" cy="532466"/>
            </a:xfrm>
            <a:custGeom>
              <a:avLst/>
              <a:gdLst/>
              <a:ahLst/>
              <a:cxnLst/>
              <a:rect l="0" t="0" r="r" b="b"/>
              <a:pathLst>
                <a:path w="21600" h="21571">
                  <a:moveTo>
                    <a:pt x="258" y="16270"/>
                  </a:moveTo>
                  <a:cubicBezTo>
                    <a:pt x="356" y="16564"/>
                    <a:pt x="515" y="16795"/>
                    <a:pt x="609" y="17083"/>
                  </a:cubicBezTo>
                  <a:cubicBezTo>
                    <a:pt x="795" y="17653"/>
                    <a:pt x="1215" y="18124"/>
                    <a:pt x="1166" y="18775"/>
                  </a:cubicBezTo>
                  <a:cubicBezTo>
                    <a:pt x="1142" y="19090"/>
                    <a:pt x="1072" y="19310"/>
                    <a:pt x="1243" y="19603"/>
                  </a:cubicBezTo>
                  <a:cubicBezTo>
                    <a:pt x="1361" y="19807"/>
                    <a:pt x="1568" y="20062"/>
                    <a:pt x="1744" y="20173"/>
                  </a:cubicBezTo>
                  <a:cubicBezTo>
                    <a:pt x="2192" y="20458"/>
                    <a:pt x="2478" y="20930"/>
                    <a:pt x="2911" y="21237"/>
                  </a:cubicBezTo>
                  <a:cubicBezTo>
                    <a:pt x="3115" y="21382"/>
                    <a:pt x="3267" y="21524"/>
                    <a:pt x="3499" y="21559"/>
                  </a:cubicBezTo>
                  <a:cubicBezTo>
                    <a:pt x="3776" y="21600"/>
                    <a:pt x="4052" y="21523"/>
                    <a:pt x="4318" y="21469"/>
                  </a:cubicBezTo>
                  <a:cubicBezTo>
                    <a:pt x="4552" y="21422"/>
                    <a:pt x="4791" y="21381"/>
                    <a:pt x="5007" y="21263"/>
                  </a:cubicBezTo>
                  <a:cubicBezTo>
                    <a:pt x="5270" y="21118"/>
                    <a:pt x="5327" y="20847"/>
                    <a:pt x="5545" y="20681"/>
                  </a:cubicBezTo>
                  <a:cubicBezTo>
                    <a:pt x="5742" y="20531"/>
                    <a:pt x="6071" y="20524"/>
                    <a:pt x="6292" y="20496"/>
                  </a:cubicBezTo>
                  <a:cubicBezTo>
                    <a:pt x="6617" y="20455"/>
                    <a:pt x="6939" y="20458"/>
                    <a:pt x="7260" y="20400"/>
                  </a:cubicBezTo>
                  <a:cubicBezTo>
                    <a:pt x="7525" y="20351"/>
                    <a:pt x="7808" y="20266"/>
                    <a:pt x="8073" y="20181"/>
                  </a:cubicBezTo>
                  <a:cubicBezTo>
                    <a:pt x="8367" y="20088"/>
                    <a:pt x="8600" y="19854"/>
                    <a:pt x="8891" y="19762"/>
                  </a:cubicBezTo>
                  <a:cubicBezTo>
                    <a:pt x="9400" y="19600"/>
                    <a:pt x="9961" y="19867"/>
                    <a:pt x="10456" y="19602"/>
                  </a:cubicBezTo>
                  <a:cubicBezTo>
                    <a:pt x="11134" y="19239"/>
                    <a:pt x="11098" y="18344"/>
                    <a:pt x="11275" y="17541"/>
                  </a:cubicBezTo>
                  <a:cubicBezTo>
                    <a:pt x="11349" y="17202"/>
                    <a:pt x="11473" y="16816"/>
                    <a:pt x="11709" y="16625"/>
                  </a:cubicBezTo>
                  <a:cubicBezTo>
                    <a:pt x="11960" y="16421"/>
                    <a:pt x="12258" y="16361"/>
                    <a:pt x="12504" y="16124"/>
                  </a:cubicBezTo>
                  <a:cubicBezTo>
                    <a:pt x="12719" y="15915"/>
                    <a:pt x="12909" y="15646"/>
                    <a:pt x="13122" y="15448"/>
                  </a:cubicBezTo>
                  <a:cubicBezTo>
                    <a:pt x="13349" y="15236"/>
                    <a:pt x="13543" y="15335"/>
                    <a:pt x="13807" y="15215"/>
                  </a:cubicBezTo>
                  <a:cubicBezTo>
                    <a:pt x="14540" y="14880"/>
                    <a:pt x="13648" y="14181"/>
                    <a:pt x="13992" y="13806"/>
                  </a:cubicBezTo>
                  <a:cubicBezTo>
                    <a:pt x="14094" y="13695"/>
                    <a:pt x="14133" y="13837"/>
                    <a:pt x="14209" y="13838"/>
                  </a:cubicBezTo>
                  <a:cubicBezTo>
                    <a:pt x="14398" y="13842"/>
                    <a:pt x="14270" y="13953"/>
                    <a:pt x="14440" y="13766"/>
                  </a:cubicBezTo>
                  <a:cubicBezTo>
                    <a:pt x="14666" y="13516"/>
                    <a:pt x="14631" y="13306"/>
                    <a:pt x="14824" y="13734"/>
                  </a:cubicBezTo>
                  <a:cubicBezTo>
                    <a:pt x="14941" y="13992"/>
                    <a:pt x="15044" y="14144"/>
                    <a:pt x="15316" y="14152"/>
                  </a:cubicBezTo>
                  <a:cubicBezTo>
                    <a:pt x="15672" y="14163"/>
                    <a:pt x="15562" y="13992"/>
                    <a:pt x="15623" y="13669"/>
                  </a:cubicBezTo>
                  <a:cubicBezTo>
                    <a:pt x="15653" y="13507"/>
                    <a:pt x="15767" y="13196"/>
                    <a:pt x="15916" y="13175"/>
                  </a:cubicBezTo>
                  <a:cubicBezTo>
                    <a:pt x="16077" y="13153"/>
                    <a:pt x="16160" y="13413"/>
                    <a:pt x="16313" y="13445"/>
                  </a:cubicBezTo>
                  <a:cubicBezTo>
                    <a:pt x="16580" y="13501"/>
                    <a:pt x="16642" y="13227"/>
                    <a:pt x="16766" y="13011"/>
                  </a:cubicBezTo>
                  <a:cubicBezTo>
                    <a:pt x="16893" y="12789"/>
                    <a:pt x="17145" y="12662"/>
                    <a:pt x="17254" y="12469"/>
                  </a:cubicBezTo>
                  <a:cubicBezTo>
                    <a:pt x="17369" y="12267"/>
                    <a:pt x="17297" y="11937"/>
                    <a:pt x="17253" y="11714"/>
                  </a:cubicBezTo>
                  <a:cubicBezTo>
                    <a:pt x="17139" y="11127"/>
                    <a:pt x="16875" y="10279"/>
                    <a:pt x="17158" y="9741"/>
                  </a:cubicBezTo>
                  <a:cubicBezTo>
                    <a:pt x="17438" y="9208"/>
                    <a:pt x="17821" y="8812"/>
                    <a:pt x="18129" y="8324"/>
                  </a:cubicBezTo>
                  <a:lnTo>
                    <a:pt x="21600" y="4074"/>
                  </a:lnTo>
                  <a:cubicBezTo>
                    <a:pt x="21277" y="3573"/>
                    <a:pt x="21100" y="2845"/>
                    <a:pt x="20903" y="2263"/>
                  </a:cubicBezTo>
                  <a:cubicBezTo>
                    <a:pt x="20746" y="1796"/>
                    <a:pt x="20574" y="1406"/>
                    <a:pt x="20289" y="1055"/>
                  </a:cubicBezTo>
                  <a:cubicBezTo>
                    <a:pt x="20075" y="792"/>
                    <a:pt x="19804" y="440"/>
                    <a:pt x="19478" y="589"/>
                  </a:cubicBezTo>
                  <a:cubicBezTo>
                    <a:pt x="19110" y="757"/>
                    <a:pt x="19127" y="1245"/>
                    <a:pt x="18653" y="1150"/>
                  </a:cubicBezTo>
                  <a:cubicBezTo>
                    <a:pt x="18400" y="1099"/>
                    <a:pt x="18141" y="932"/>
                    <a:pt x="17956" y="690"/>
                  </a:cubicBezTo>
                  <a:cubicBezTo>
                    <a:pt x="17954" y="691"/>
                    <a:pt x="17951" y="691"/>
                    <a:pt x="17949" y="692"/>
                  </a:cubicBezTo>
                  <a:cubicBezTo>
                    <a:pt x="17702" y="711"/>
                    <a:pt x="17558" y="375"/>
                    <a:pt x="17444" y="0"/>
                  </a:cubicBezTo>
                  <a:lnTo>
                    <a:pt x="13935" y="4234"/>
                  </a:lnTo>
                  <a:cubicBezTo>
                    <a:pt x="13569" y="4435"/>
                    <a:pt x="13675" y="5475"/>
                    <a:pt x="13675" y="5904"/>
                  </a:cubicBezTo>
                  <a:cubicBezTo>
                    <a:pt x="13389" y="5922"/>
                    <a:pt x="13181" y="5835"/>
                    <a:pt x="13090" y="6198"/>
                  </a:cubicBezTo>
                  <a:cubicBezTo>
                    <a:pt x="12995" y="6578"/>
                    <a:pt x="13029" y="6778"/>
                    <a:pt x="12634" y="6751"/>
                  </a:cubicBezTo>
                  <a:cubicBezTo>
                    <a:pt x="12606" y="7436"/>
                    <a:pt x="12638" y="7744"/>
                    <a:pt x="12016" y="7744"/>
                  </a:cubicBezTo>
                  <a:cubicBezTo>
                    <a:pt x="11807" y="7744"/>
                    <a:pt x="11585" y="7716"/>
                    <a:pt x="11377" y="7744"/>
                  </a:cubicBezTo>
                  <a:cubicBezTo>
                    <a:pt x="11192" y="7769"/>
                    <a:pt x="10966" y="7900"/>
                    <a:pt x="10819" y="8037"/>
                  </a:cubicBezTo>
                  <a:cubicBezTo>
                    <a:pt x="9991" y="8806"/>
                    <a:pt x="9262" y="9896"/>
                    <a:pt x="8513" y="10786"/>
                  </a:cubicBezTo>
                  <a:cubicBezTo>
                    <a:pt x="7959" y="11444"/>
                    <a:pt x="7405" y="12103"/>
                    <a:pt x="6850" y="12761"/>
                  </a:cubicBezTo>
                  <a:cubicBezTo>
                    <a:pt x="6782" y="13146"/>
                    <a:pt x="6406" y="13253"/>
                    <a:pt x="6134" y="13283"/>
                  </a:cubicBezTo>
                  <a:cubicBezTo>
                    <a:pt x="5623" y="13338"/>
                    <a:pt x="5110" y="13299"/>
                    <a:pt x="4599" y="13287"/>
                  </a:cubicBezTo>
                  <a:cubicBezTo>
                    <a:pt x="4304" y="13281"/>
                    <a:pt x="3880" y="13240"/>
                    <a:pt x="3609" y="13411"/>
                  </a:cubicBezTo>
                  <a:cubicBezTo>
                    <a:pt x="3317" y="13595"/>
                    <a:pt x="3092" y="14023"/>
                    <a:pt x="2776" y="14122"/>
                  </a:cubicBezTo>
                  <a:cubicBezTo>
                    <a:pt x="2523" y="14202"/>
                    <a:pt x="2227" y="14058"/>
                    <a:pt x="1970" y="14127"/>
                  </a:cubicBezTo>
                  <a:cubicBezTo>
                    <a:pt x="1724" y="14194"/>
                    <a:pt x="1553" y="14466"/>
                    <a:pt x="1305" y="14532"/>
                  </a:cubicBezTo>
                  <a:cubicBezTo>
                    <a:pt x="1023" y="14606"/>
                    <a:pt x="915" y="14533"/>
                    <a:pt x="712" y="14790"/>
                  </a:cubicBezTo>
                  <a:cubicBezTo>
                    <a:pt x="631" y="14894"/>
                    <a:pt x="553" y="15008"/>
                    <a:pt x="467" y="15111"/>
                  </a:cubicBezTo>
                  <a:cubicBezTo>
                    <a:pt x="311" y="15297"/>
                    <a:pt x="156" y="15484"/>
                    <a:pt x="0" y="15671"/>
                  </a:cubicBezTo>
                  <a:cubicBezTo>
                    <a:pt x="140" y="15819"/>
                    <a:pt x="187" y="16058"/>
                    <a:pt x="258" y="16270"/>
                  </a:cubicBezTo>
                  <a:close/>
                  <a:moveTo>
                    <a:pt x="258" y="1627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2" name="AutoShape 1034"/>
            <p:cNvSpPr>
              <a:spLocks/>
            </p:cNvSpPr>
            <p:nvPr/>
          </p:nvSpPr>
          <p:spPr bwMode="auto">
            <a:xfrm>
              <a:off x="12741985" y="3160432"/>
              <a:ext cx="1136185" cy="889629"/>
            </a:xfrm>
            <a:custGeom>
              <a:avLst/>
              <a:gdLst/>
              <a:ahLst/>
              <a:cxnLst/>
              <a:rect l="0" t="0" r="r" b="b"/>
              <a:pathLst>
                <a:path w="21572" h="21600">
                  <a:moveTo>
                    <a:pt x="7924" y="18202"/>
                  </a:moveTo>
                  <a:cubicBezTo>
                    <a:pt x="8056" y="18079"/>
                    <a:pt x="8112" y="18038"/>
                    <a:pt x="8106" y="17811"/>
                  </a:cubicBezTo>
                  <a:lnTo>
                    <a:pt x="8106" y="15206"/>
                  </a:lnTo>
                  <a:cubicBezTo>
                    <a:pt x="8356" y="15200"/>
                    <a:pt x="8606" y="15194"/>
                    <a:pt x="8855" y="15188"/>
                  </a:cubicBezTo>
                  <a:cubicBezTo>
                    <a:pt x="9154" y="15181"/>
                    <a:pt x="9703" y="15297"/>
                    <a:pt x="9965" y="15109"/>
                  </a:cubicBezTo>
                  <a:cubicBezTo>
                    <a:pt x="10039" y="15056"/>
                    <a:pt x="10087" y="14986"/>
                    <a:pt x="10171" y="14955"/>
                  </a:cubicBezTo>
                  <a:cubicBezTo>
                    <a:pt x="10301" y="14907"/>
                    <a:pt x="10502" y="14999"/>
                    <a:pt x="10612" y="14897"/>
                  </a:cubicBezTo>
                  <a:lnTo>
                    <a:pt x="12227" y="13102"/>
                  </a:lnTo>
                  <a:lnTo>
                    <a:pt x="13479" y="13045"/>
                  </a:lnTo>
                  <a:lnTo>
                    <a:pt x="13585" y="11983"/>
                  </a:lnTo>
                  <a:cubicBezTo>
                    <a:pt x="13987" y="11990"/>
                    <a:pt x="14388" y="11996"/>
                    <a:pt x="14790" y="12002"/>
                  </a:cubicBezTo>
                  <a:cubicBezTo>
                    <a:pt x="15066" y="12007"/>
                    <a:pt x="15342" y="12011"/>
                    <a:pt x="15619" y="12016"/>
                  </a:cubicBezTo>
                  <a:cubicBezTo>
                    <a:pt x="15771" y="12018"/>
                    <a:pt x="16272" y="12137"/>
                    <a:pt x="16226" y="11810"/>
                  </a:cubicBezTo>
                  <a:lnTo>
                    <a:pt x="16317" y="10864"/>
                  </a:lnTo>
                  <a:cubicBezTo>
                    <a:pt x="17330" y="10860"/>
                    <a:pt x="18344" y="10857"/>
                    <a:pt x="19358" y="10853"/>
                  </a:cubicBezTo>
                  <a:cubicBezTo>
                    <a:pt x="20090" y="10850"/>
                    <a:pt x="20838" y="10903"/>
                    <a:pt x="21567" y="10861"/>
                  </a:cubicBezTo>
                  <a:cubicBezTo>
                    <a:pt x="21600" y="10726"/>
                    <a:pt x="21466" y="10606"/>
                    <a:pt x="21429" y="10478"/>
                  </a:cubicBezTo>
                  <a:cubicBezTo>
                    <a:pt x="21391" y="10345"/>
                    <a:pt x="21369" y="10193"/>
                    <a:pt x="21343" y="10054"/>
                  </a:cubicBezTo>
                  <a:cubicBezTo>
                    <a:pt x="21321" y="9932"/>
                    <a:pt x="21283" y="9768"/>
                    <a:pt x="21338" y="9647"/>
                  </a:cubicBezTo>
                  <a:cubicBezTo>
                    <a:pt x="21391" y="9534"/>
                    <a:pt x="21549" y="9537"/>
                    <a:pt x="21524" y="9378"/>
                  </a:cubicBezTo>
                  <a:cubicBezTo>
                    <a:pt x="21430" y="8969"/>
                    <a:pt x="21336" y="8560"/>
                    <a:pt x="21242" y="8152"/>
                  </a:cubicBezTo>
                  <a:cubicBezTo>
                    <a:pt x="21121" y="7628"/>
                    <a:pt x="21057" y="6878"/>
                    <a:pt x="20625" y="6618"/>
                  </a:cubicBezTo>
                  <a:cubicBezTo>
                    <a:pt x="20409" y="6487"/>
                    <a:pt x="20191" y="6384"/>
                    <a:pt x="19985" y="6227"/>
                  </a:cubicBezTo>
                  <a:cubicBezTo>
                    <a:pt x="19803" y="6089"/>
                    <a:pt x="19642" y="5878"/>
                    <a:pt x="19433" y="5789"/>
                  </a:cubicBezTo>
                  <a:cubicBezTo>
                    <a:pt x="19337" y="5748"/>
                    <a:pt x="19237" y="5752"/>
                    <a:pt x="19139" y="5702"/>
                  </a:cubicBezTo>
                  <a:cubicBezTo>
                    <a:pt x="19011" y="5636"/>
                    <a:pt x="19005" y="5561"/>
                    <a:pt x="18991" y="5386"/>
                  </a:cubicBezTo>
                  <a:cubicBezTo>
                    <a:pt x="18977" y="5197"/>
                    <a:pt x="18963" y="5054"/>
                    <a:pt x="18899" y="4877"/>
                  </a:cubicBezTo>
                  <a:cubicBezTo>
                    <a:pt x="18862" y="4777"/>
                    <a:pt x="18788" y="4640"/>
                    <a:pt x="18788" y="4529"/>
                  </a:cubicBezTo>
                  <a:cubicBezTo>
                    <a:pt x="18787" y="4359"/>
                    <a:pt x="18897" y="4429"/>
                    <a:pt x="18924" y="4269"/>
                  </a:cubicBezTo>
                  <a:cubicBezTo>
                    <a:pt x="18952" y="4109"/>
                    <a:pt x="18870" y="3953"/>
                    <a:pt x="18800" y="3834"/>
                  </a:cubicBezTo>
                  <a:cubicBezTo>
                    <a:pt x="18739" y="3731"/>
                    <a:pt x="18671" y="3593"/>
                    <a:pt x="18599" y="3498"/>
                  </a:cubicBezTo>
                  <a:cubicBezTo>
                    <a:pt x="18512" y="3385"/>
                    <a:pt x="18421" y="3394"/>
                    <a:pt x="18309" y="3354"/>
                  </a:cubicBezTo>
                  <a:cubicBezTo>
                    <a:pt x="18219" y="3322"/>
                    <a:pt x="18016" y="3279"/>
                    <a:pt x="17973" y="3155"/>
                  </a:cubicBezTo>
                  <a:cubicBezTo>
                    <a:pt x="17930" y="3034"/>
                    <a:pt x="18034" y="2899"/>
                    <a:pt x="18030" y="2778"/>
                  </a:cubicBezTo>
                  <a:cubicBezTo>
                    <a:pt x="18020" y="2521"/>
                    <a:pt x="17833" y="2391"/>
                    <a:pt x="17973" y="2116"/>
                  </a:cubicBezTo>
                  <a:cubicBezTo>
                    <a:pt x="18082" y="1902"/>
                    <a:pt x="18122" y="1768"/>
                    <a:pt x="18077" y="1564"/>
                  </a:cubicBezTo>
                  <a:cubicBezTo>
                    <a:pt x="17953" y="1557"/>
                    <a:pt x="17829" y="1511"/>
                    <a:pt x="17701" y="1385"/>
                  </a:cubicBezTo>
                  <a:cubicBezTo>
                    <a:pt x="17600" y="1286"/>
                    <a:pt x="17548" y="1336"/>
                    <a:pt x="17430" y="1299"/>
                  </a:cubicBezTo>
                  <a:cubicBezTo>
                    <a:pt x="17308" y="1262"/>
                    <a:pt x="17244" y="1134"/>
                    <a:pt x="17161" y="1023"/>
                  </a:cubicBezTo>
                  <a:cubicBezTo>
                    <a:pt x="16976" y="776"/>
                    <a:pt x="16826" y="500"/>
                    <a:pt x="16572" y="362"/>
                  </a:cubicBezTo>
                  <a:cubicBezTo>
                    <a:pt x="16368" y="251"/>
                    <a:pt x="16094" y="260"/>
                    <a:pt x="15938" y="29"/>
                  </a:cubicBezTo>
                  <a:cubicBezTo>
                    <a:pt x="15932" y="20"/>
                    <a:pt x="15926" y="10"/>
                    <a:pt x="15920" y="0"/>
                  </a:cubicBezTo>
                  <a:lnTo>
                    <a:pt x="13872" y="2547"/>
                  </a:lnTo>
                  <a:cubicBezTo>
                    <a:pt x="13690" y="2839"/>
                    <a:pt x="13464" y="3077"/>
                    <a:pt x="13299" y="3396"/>
                  </a:cubicBezTo>
                  <a:cubicBezTo>
                    <a:pt x="13132" y="3719"/>
                    <a:pt x="13287" y="4227"/>
                    <a:pt x="13355" y="4578"/>
                  </a:cubicBezTo>
                  <a:cubicBezTo>
                    <a:pt x="13381" y="4712"/>
                    <a:pt x="13423" y="4910"/>
                    <a:pt x="13356" y="5031"/>
                  </a:cubicBezTo>
                  <a:cubicBezTo>
                    <a:pt x="13291" y="5146"/>
                    <a:pt x="13142" y="5222"/>
                    <a:pt x="13067" y="5356"/>
                  </a:cubicBezTo>
                  <a:cubicBezTo>
                    <a:pt x="12994" y="5485"/>
                    <a:pt x="12958" y="5649"/>
                    <a:pt x="12800" y="5616"/>
                  </a:cubicBezTo>
                  <a:cubicBezTo>
                    <a:pt x="12710" y="5596"/>
                    <a:pt x="12661" y="5441"/>
                    <a:pt x="12566" y="5454"/>
                  </a:cubicBezTo>
                  <a:cubicBezTo>
                    <a:pt x="12478" y="5466"/>
                    <a:pt x="12411" y="5653"/>
                    <a:pt x="12393" y="5750"/>
                  </a:cubicBezTo>
                  <a:cubicBezTo>
                    <a:pt x="12357" y="5943"/>
                    <a:pt x="12422" y="6046"/>
                    <a:pt x="12212" y="6040"/>
                  </a:cubicBezTo>
                  <a:cubicBezTo>
                    <a:pt x="12051" y="6035"/>
                    <a:pt x="11990" y="5944"/>
                    <a:pt x="11921" y="5789"/>
                  </a:cubicBezTo>
                  <a:cubicBezTo>
                    <a:pt x="11808" y="5532"/>
                    <a:pt x="11828" y="5658"/>
                    <a:pt x="11695" y="5808"/>
                  </a:cubicBezTo>
                  <a:cubicBezTo>
                    <a:pt x="11595" y="5920"/>
                    <a:pt x="11670" y="5854"/>
                    <a:pt x="11558" y="5851"/>
                  </a:cubicBezTo>
                  <a:cubicBezTo>
                    <a:pt x="11514" y="5850"/>
                    <a:pt x="11491" y="5766"/>
                    <a:pt x="11431" y="5832"/>
                  </a:cubicBezTo>
                  <a:cubicBezTo>
                    <a:pt x="11228" y="6057"/>
                    <a:pt x="11754" y="6476"/>
                    <a:pt x="11321" y="6676"/>
                  </a:cubicBezTo>
                  <a:cubicBezTo>
                    <a:pt x="11165" y="6749"/>
                    <a:pt x="11051" y="6689"/>
                    <a:pt x="10917" y="6816"/>
                  </a:cubicBezTo>
                  <a:cubicBezTo>
                    <a:pt x="10792" y="6935"/>
                    <a:pt x="10679" y="7096"/>
                    <a:pt x="10552" y="7221"/>
                  </a:cubicBezTo>
                  <a:cubicBezTo>
                    <a:pt x="10407" y="7363"/>
                    <a:pt x="10231" y="7399"/>
                    <a:pt x="10083" y="7521"/>
                  </a:cubicBezTo>
                  <a:cubicBezTo>
                    <a:pt x="9944" y="7636"/>
                    <a:pt x="9871" y="7867"/>
                    <a:pt x="9827" y="8070"/>
                  </a:cubicBezTo>
                  <a:cubicBezTo>
                    <a:pt x="9723" y="8552"/>
                    <a:pt x="9744" y="9088"/>
                    <a:pt x="9344" y="9305"/>
                  </a:cubicBezTo>
                  <a:cubicBezTo>
                    <a:pt x="9052" y="9464"/>
                    <a:pt x="8720" y="9304"/>
                    <a:pt x="8420" y="9401"/>
                  </a:cubicBezTo>
                  <a:cubicBezTo>
                    <a:pt x="8249" y="9457"/>
                    <a:pt x="8111" y="9596"/>
                    <a:pt x="7938" y="9653"/>
                  </a:cubicBezTo>
                  <a:cubicBezTo>
                    <a:pt x="7781" y="9703"/>
                    <a:pt x="7614" y="9754"/>
                    <a:pt x="7458" y="9783"/>
                  </a:cubicBezTo>
                  <a:cubicBezTo>
                    <a:pt x="7268" y="9819"/>
                    <a:pt x="7079" y="9817"/>
                    <a:pt x="6887" y="9841"/>
                  </a:cubicBezTo>
                  <a:cubicBezTo>
                    <a:pt x="6756" y="9858"/>
                    <a:pt x="6562" y="9862"/>
                    <a:pt x="6446" y="9952"/>
                  </a:cubicBezTo>
                  <a:cubicBezTo>
                    <a:pt x="6317" y="10051"/>
                    <a:pt x="6284" y="10214"/>
                    <a:pt x="6128" y="10300"/>
                  </a:cubicBezTo>
                  <a:cubicBezTo>
                    <a:pt x="6001" y="10371"/>
                    <a:pt x="5860" y="10396"/>
                    <a:pt x="5722" y="10424"/>
                  </a:cubicBezTo>
                  <a:cubicBezTo>
                    <a:pt x="5565" y="10457"/>
                    <a:pt x="5402" y="10503"/>
                    <a:pt x="5239" y="10478"/>
                  </a:cubicBezTo>
                  <a:cubicBezTo>
                    <a:pt x="5102" y="10457"/>
                    <a:pt x="5012" y="10372"/>
                    <a:pt x="4892" y="10285"/>
                  </a:cubicBezTo>
                  <a:cubicBezTo>
                    <a:pt x="4636" y="10101"/>
                    <a:pt x="4468" y="9818"/>
                    <a:pt x="4203" y="9648"/>
                  </a:cubicBezTo>
                  <a:cubicBezTo>
                    <a:pt x="4099" y="9581"/>
                    <a:pt x="3977" y="9428"/>
                    <a:pt x="3907" y="9306"/>
                  </a:cubicBezTo>
                  <a:cubicBezTo>
                    <a:pt x="3807" y="9130"/>
                    <a:pt x="3848" y="8998"/>
                    <a:pt x="3862" y="8810"/>
                  </a:cubicBezTo>
                  <a:cubicBezTo>
                    <a:pt x="3891" y="8420"/>
                    <a:pt x="3643" y="8138"/>
                    <a:pt x="3533" y="7796"/>
                  </a:cubicBezTo>
                  <a:cubicBezTo>
                    <a:pt x="3478" y="7623"/>
                    <a:pt x="3384" y="7485"/>
                    <a:pt x="3326" y="7309"/>
                  </a:cubicBezTo>
                  <a:cubicBezTo>
                    <a:pt x="3284" y="7182"/>
                    <a:pt x="3256" y="7038"/>
                    <a:pt x="3174" y="6950"/>
                  </a:cubicBezTo>
                  <a:cubicBezTo>
                    <a:pt x="3139" y="6993"/>
                    <a:pt x="3103" y="7036"/>
                    <a:pt x="3068" y="7079"/>
                  </a:cubicBezTo>
                  <a:cubicBezTo>
                    <a:pt x="2709" y="7515"/>
                    <a:pt x="2351" y="7952"/>
                    <a:pt x="1992" y="8389"/>
                  </a:cubicBezTo>
                  <a:cubicBezTo>
                    <a:pt x="1328" y="9198"/>
                    <a:pt x="664" y="10007"/>
                    <a:pt x="0" y="10816"/>
                  </a:cubicBezTo>
                  <a:cubicBezTo>
                    <a:pt x="142" y="10994"/>
                    <a:pt x="257" y="11197"/>
                    <a:pt x="391" y="11424"/>
                  </a:cubicBezTo>
                  <a:cubicBezTo>
                    <a:pt x="667" y="11890"/>
                    <a:pt x="998" y="12236"/>
                    <a:pt x="1345" y="12620"/>
                  </a:cubicBezTo>
                  <a:cubicBezTo>
                    <a:pt x="1480" y="12768"/>
                    <a:pt x="1599" y="12934"/>
                    <a:pt x="1737" y="13084"/>
                  </a:cubicBezTo>
                  <a:cubicBezTo>
                    <a:pt x="1906" y="13267"/>
                    <a:pt x="2108" y="13379"/>
                    <a:pt x="2265" y="13584"/>
                  </a:cubicBezTo>
                  <a:cubicBezTo>
                    <a:pt x="2460" y="13839"/>
                    <a:pt x="2679" y="14167"/>
                    <a:pt x="2688" y="14530"/>
                  </a:cubicBezTo>
                  <a:cubicBezTo>
                    <a:pt x="2697" y="14896"/>
                    <a:pt x="2718" y="15301"/>
                    <a:pt x="2688" y="15665"/>
                  </a:cubicBezTo>
                  <a:cubicBezTo>
                    <a:pt x="2655" y="16068"/>
                    <a:pt x="2534" y="16232"/>
                    <a:pt x="2247" y="16306"/>
                  </a:cubicBezTo>
                  <a:cubicBezTo>
                    <a:pt x="2121" y="16338"/>
                    <a:pt x="2005" y="16347"/>
                    <a:pt x="1949" y="16518"/>
                  </a:cubicBezTo>
                  <a:cubicBezTo>
                    <a:pt x="1917" y="16614"/>
                    <a:pt x="1929" y="16728"/>
                    <a:pt x="1929" y="16837"/>
                  </a:cubicBezTo>
                  <a:cubicBezTo>
                    <a:pt x="1987" y="16886"/>
                    <a:pt x="2012" y="16905"/>
                    <a:pt x="2039" y="17034"/>
                  </a:cubicBezTo>
                  <a:cubicBezTo>
                    <a:pt x="2065" y="17159"/>
                    <a:pt x="2029" y="17311"/>
                    <a:pt x="2069" y="17425"/>
                  </a:cubicBezTo>
                  <a:cubicBezTo>
                    <a:pt x="2154" y="17668"/>
                    <a:pt x="2426" y="17638"/>
                    <a:pt x="2330" y="17966"/>
                  </a:cubicBezTo>
                  <a:cubicBezTo>
                    <a:pt x="2276" y="18151"/>
                    <a:pt x="2123" y="18244"/>
                    <a:pt x="2091" y="18441"/>
                  </a:cubicBezTo>
                  <a:cubicBezTo>
                    <a:pt x="2054" y="18666"/>
                    <a:pt x="2171" y="18757"/>
                    <a:pt x="2294" y="18890"/>
                  </a:cubicBezTo>
                  <a:cubicBezTo>
                    <a:pt x="2364" y="18964"/>
                    <a:pt x="2380" y="19056"/>
                    <a:pt x="2442" y="19124"/>
                  </a:cubicBezTo>
                  <a:cubicBezTo>
                    <a:pt x="2512" y="19200"/>
                    <a:pt x="2614" y="19198"/>
                    <a:pt x="2688" y="19258"/>
                  </a:cubicBezTo>
                  <a:cubicBezTo>
                    <a:pt x="2865" y="19401"/>
                    <a:pt x="2828" y="19723"/>
                    <a:pt x="3003" y="19875"/>
                  </a:cubicBezTo>
                  <a:cubicBezTo>
                    <a:pt x="3048" y="19914"/>
                    <a:pt x="3104" y="19904"/>
                    <a:pt x="3152" y="19952"/>
                  </a:cubicBezTo>
                  <a:cubicBezTo>
                    <a:pt x="3219" y="20020"/>
                    <a:pt x="3209" y="20091"/>
                    <a:pt x="3307" y="20127"/>
                  </a:cubicBezTo>
                  <a:cubicBezTo>
                    <a:pt x="3373" y="20151"/>
                    <a:pt x="3424" y="20124"/>
                    <a:pt x="3488" y="20160"/>
                  </a:cubicBezTo>
                  <a:cubicBezTo>
                    <a:pt x="3566" y="20206"/>
                    <a:pt x="3607" y="20295"/>
                    <a:pt x="3672" y="20362"/>
                  </a:cubicBezTo>
                  <a:cubicBezTo>
                    <a:pt x="3822" y="20518"/>
                    <a:pt x="3969" y="20622"/>
                    <a:pt x="4107" y="20785"/>
                  </a:cubicBezTo>
                  <a:cubicBezTo>
                    <a:pt x="4239" y="20942"/>
                    <a:pt x="4362" y="20902"/>
                    <a:pt x="4514" y="20955"/>
                  </a:cubicBezTo>
                  <a:cubicBezTo>
                    <a:pt x="4680" y="21013"/>
                    <a:pt x="4754" y="21175"/>
                    <a:pt x="4842" y="21342"/>
                  </a:cubicBezTo>
                  <a:cubicBezTo>
                    <a:pt x="4913" y="21477"/>
                    <a:pt x="5001" y="21555"/>
                    <a:pt x="5105" y="21600"/>
                  </a:cubicBezTo>
                  <a:cubicBezTo>
                    <a:pt x="5875" y="20685"/>
                    <a:pt x="6645" y="19769"/>
                    <a:pt x="7415" y="18854"/>
                  </a:cubicBezTo>
                  <a:cubicBezTo>
                    <a:pt x="7587" y="18649"/>
                    <a:pt x="7738" y="18377"/>
                    <a:pt x="7924" y="18202"/>
                  </a:cubicBezTo>
                  <a:close/>
                  <a:moveTo>
                    <a:pt x="7924" y="1820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3" name="AutoShape 1054"/>
            <p:cNvSpPr>
              <a:spLocks/>
            </p:cNvSpPr>
            <p:nvPr/>
          </p:nvSpPr>
          <p:spPr bwMode="auto">
            <a:xfrm>
              <a:off x="13011498" y="3737617"/>
              <a:ext cx="371772" cy="3771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9892" y="6764"/>
                  </a:moveTo>
                  <a:lnTo>
                    <a:pt x="21600" y="6764"/>
                  </a:lnTo>
                  <a:lnTo>
                    <a:pt x="21600" y="2907"/>
                  </a:lnTo>
                  <a:lnTo>
                    <a:pt x="20250" y="2907"/>
                  </a:lnTo>
                  <a:cubicBezTo>
                    <a:pt x="20250" y="1979"/>
                    <a:pt x="20510" y="904"/>
                    <a:pt x="19687" y="270"/>
                  </a:cubicBezTo>
                  <a:cubicBezTo>
                    <a:pt x="19566" y="177"/>
                    <a:pt x="19465" y="88"/>
                    <a:pt x="19375" y="0"/>
                  </a:cubicBezTo>
                  <a:lnTo>
                    <a:pt x="16845" y="2168"/>
                  </a:lnTo>
                  <a:cubicBezTo>
                    <a:pt x="16509" y="2409"/>
                    <a:pt x="15894" y="2192"/>
                    <a:pt x="15497" y="2305"/>
                  </a:cubicBezTo>
                  <a:cubicBezTo>
                    <a:pt x="15239" y="2378"/>
                    <a:pt x="15094" y="2543"/>
                    <a:pt x="14867" y="2669"/>
                  </a:cubicBezTo>
                  <a:cubicBezTo>
                    <a:pt x="14066" y="3110"/>
                    <a:pt x="12386" y="2838"/>
                    <a:pt x="11471" y="2855"/>
                  </a:cubicBezTo>
                  <a:cubicBezTo>
                    <a:pt x="10708" y="2868"/>
                    <a:pt x="9944" y="2882"/>
                    <a:pt x="9181" y="2896"/>
                  </a:cubicBezTo>
                  <a:lnTo>
                    <a:pt x="9181" y="9040"/>
                  </a:lnTo>
                  <a:cubicBezTo>
                    <a:pt x="9198" y="9574"/>
                    <a:pt x="9026" y="9673"/>
                    <a:pt x="8624" y="9962"/>
                  </a:cubicBezTo>
                  <a:cubicBezTo>
                    <a:pt x="8053" y="10374"/>
                    <a:pt x="7593" y="11017"/>
                    <a:pt x="7067" y="11499"/>
                  </a:cubicBezTo>
                  <a:cubicBezTo>
                    <a:pt x="4711" y="13658"/>
                    <a:pt x="2356" y="15816"/>
                    <a:pt x="0" y="17975"/>
                  </a:cubicBezTo>
                  <a:cubicBezTo>
                    <a:pt x="194" y="18040"/>
                    <a:pt x="408" y="18077"/>
                    <a:pt x="640" y="18096"/>
                  </a:cubicBezTo>
                  <a:cubicBezTo>
                    <a:pt x="1260" y="18147"/>
                    <a:pt x="1524" y="18324"/>
                    <a:pt x="1563" y="18960"/>
                  </a:cubicBezTo>
                  <a:cubicBezTo>
                    <a:pt x="1600" y="19579"/>
                    <a:pt x="1623" y="19927"/>
                    <a:pt x="2023" y="20428"/>
                  </a:cubicBezTo>
                  <a:cubicBezTo>
                    <a:pt x="2282" y="20752"/>
                    <a:pt x="2624" y="21083"/>
                    <a:pt x="2572" y="21548"/>
                  </a:cubicBezTo>
                  <a:cubicBezTo>
                    <a:pt x="2506" y="21557"/>
                    <a:pt x="2443" y="21579"/>
                    <a:pt x="2381" y="21600"/>
                  </a:cubicBezTo>
                  <a:lnTo>
                    <a:pt x="19892" y="21600"/>
                  </a:lnTo>
                  <a:cubicBezTo>
                    <a:pt x="19892" y="21600"/>
                    <a:pt x="19892" y="6764"/>
                    <a:pt x="19892" y="6764"/>
                  </a:cubicBezTo>
                  <a:close/>
                  <a:moveTo>
                    <a:pt x="19892" y="676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4" name="AutoShape 1073"/>
            <p:cNvSpPr>
              <a:spLocks/>
            </p:cNvSpPr>
            <p:nvPr/>
          </p:nvSpPr>
          <p:spPr bwMode="auto">
            <a:xfrm>
              <a:off x="13345407" y="3608824"/>
              <a:ext cx="699718" cy="506528"/>
            </a:xfrm>
            <a:custGeom>
              <a:avLst/>
              <a:gdLst/>
              <a:ahLst/>
              <a:cxnLst/>
              <a:rect l="0" t="0" r="r" b="b"/>
              <a:pathLst>
                <a:path w="21539" h="21600">
                  <a:moveTo>
                    <a:pt x="5103" y="21572"/>
                  </a:moveTo>
                  <a:cubicBezTo>
                    <a:pt x="6639" y="21564"/>
                    <a:pt x="8175" y="21555"/>
                    <a:pt x="9711" y="21546"/>
                  </a:cubicBezTo>
                  <a:cubicBezTo>
                    <a:pt x="11310" y="21537"/>
                    <a:pt x="12909" y="21528"/>
                    <a:pt x="14508" y="21519"/>
                  </a:cubicBezTo>
                  <a:cubicBezTo>
                    <a:pt x="15854" y="21511"/>
                    <a:pt x="17199" y="21504"/>
                    <a:pt x="18544" y="21496"/>
                  </a:cubicBezTo>
                  <a:cubicBezTo>
                    <a:pt x="19312" y="21492"/>
                    <a:pt x="20096" y="21549"/>
                    <a:pt x="20864" y="21483"/>
                  </a:cubicBezTo>
                  <a:cubicBezTo>
                    <a:pt x="21291" y="21446"/>
                    <a:pt x="21041" y="20825"/>
                    <a:pt x="21106" y="20409"/>
                  </a:cubicBezTo>
                  <a:cubicBezTo>
                    <a:pt x="21181" y="19923"/>
                    <a:pt x="21600" y="20014"/>
                    <a:pt x="21532" y="19403"/>
                  </a:cubicBezTo>
                  <a:cubicBezTo>
                    <a:pt x="21477" y="18909"/>
                    <a:pt x="21279" y="18407"/>
                    <a:pt x="21146" y="17949"/>
                  </a:cubicBezTo>
                  <a:cubicBezTo>
                    <a:pt x="21069" y="17687"/>
                    <a:pt x="21100" y="17462"/>
                    <a:pt x="21073" y="17185"/>
                  </a:cubicBezTo>
                  <a:cubicBezTo>
                    <a:pt x="21043" y="16860"/>
                    <a:pt x="20890" y="16557"/>
                    <a:pt x="20779" y="16275"/>
                  </a:cubicBezTo>
                  <a:cubicBezTo>
                    <a:pt x="20375" y="15251"/>
                    <a:pt x="20465" y="14339"/>
                    <a:pt x="20467" y="13220"/>
                  </a:cubicBezTo>
                  <a:cubicBezTo>
                    <a:pt x="20468" y="12839"/>
                    <a:pt x="20334" y="12756"/>
                    <a:pt x="20138" y="12529"/>
                  </a:cubicBezTo>
                  <a:cubicBezTo>
                    <a:pt x="19877" y="12227"/>
                    <a:pt x="19682" y="11586"/>
                    <a:pt x="19604" y="11137"/>
                  </a:cubicBezTo>
                  <a:cubicBezTo>
                    <a:pt x="19567" y="10927"/>
                    <a:pt x="19545" y="10660"/>
                    <a:pt x="19531" y="10449"/>
                  </a:cubicBezTo>
                  <a:cubicBezTo>
                    <a:pt x="19499" y="9938"/>
                    <a:pt x="19813" y="9718"/>
                    <a:pt x="19825" y="9255"/>
                  </a:cubicBezTo>
                  <a:cubicBezTo>
                    <a:pt x="19839" y="8727"/>
                    <a:pt x="19435" y="8590"/>
                    <a:pt x="19215" y="8270"/>
                  </a:cubicBezTo>
                  <a:cubicBezTo>
                    <a:pt x="19175" y="8211"/>
                    <a:pt x="19113" y="8118"/>
                    <a:pt x="19108" y="8036"/>
                  </a:cubicBezTo>
                  <a:cubicBezTo>
                    <a:pt x="19099" y="7857"/>
                    <a:pt x="19160" y="7913"/>
                    <a:pt x="19202" y="7806"/>
                  </a:cubicBezTo>
                  <a:cubicBezTo>
                    <a:pt x="19265" y="7644"/>
                    <a:pt x="19360" y="7424"/>
                    <a:pt x="19238" y="7240"/>
                  </a:cubicBezTo>
                  <a:cubicBezTo>
                    <a:pt x="19109" y="7047"/>
                    <a:pt x="18704" y="7154"/>
                    <a:pt x="18527" y="7118"/>
                  </a:cubicBezTo>
                  <a:cubicBezTo>
                    <a:pt x="18177" y="7048"/>
                    <a:pt x="18083" y="6268"/>
                    <a:pt x="18032" y="5863"/>
                  </a:cubicBezTo>
                  <a:cubicBezTo>
                    <a:pt x="17985" y="5491"/>
                    <a:pt x="17966" y="5140"/>
                    <a:pt x="17830" y="4799"/>
                  </a:cubicBezTo>
                  <a:cubicBezTo>
                    <a:pt x="17708" y="4496"/>
                    <a:pt x="17069" y="4075"/>
                    <a:pt x="17296" y="3669"/>
                  </a:cubicBezTo>
                  <a:cubicBezTo>
                    <a:pt x="17394" y="3494"/>
                    <a:pt x="17605" y="3503"/>
                    <a:pt x="17496" y="3178"/>
                  </a:cubicBezTo>
                  <a:cubicBezTo>
                    <a:pt x="17420" y="2952"/>
                    <a:pt x="17175" y="2806"/>
                    <a:pt x="17057" y="2619"/>
                  </a:cubicBezTo>
                  <a:cubicBezTo>
                    <a:pt x="16925" y="2407"/>
                    <a:pt x="16877" y="2167"/>
                    <a:pt x="16797" y="1934"/>
                  </a:cubicBezTo>
                  <a:cubicBezTo>
                    <a:pt x="16711" y="1681"/>
                    <a:pt x="16533" y="1695"/>
                    <a:pt x="16434" y="1501"/>
                  </a:cubicBezTo>
                  <a:cubicBezTo>
                    <a:pt x="16222" y="1085"/>
                    <a:pt x="16882" y="1181"/>
                    <a:pt x="16816" y="713"/>
                  </a:cubicBezTo>
                  <a:cubicBezTo>
                    <a:pt x="16771" y="398"/>
                    <a:pt x="16612" y="185"/>
                    <a:pt x="16426" y="0"/>
                  </a:cubicBezTo>
                  <a:cubicBezTo>
                    <a:pt x="16425" y="13"/>
                    <a:pt x="16423" y="27"/>
                    <a:pt x="16420" y="40"/>
                  </a:cubicBezTo>
                  <a:cubicBezTo>
                    <a:pt x="15239" y="114"/>
                    <a:pt x="14025" y="21"/>
                    <a:pt x="12839" y="25"/>
                  </a:cubicBezTo>
                  <a:cubicBezTo>
                    <a:pt x="11195" y="32"/>
                    <a:pt x="9552" y="38"/>
                    <a:pt x="7908" y="45"/>
                  </a:cubicBezTo>
                  <a:lnTo>
                    <a:pt x="7762" y="1705"/>
                  </a:lnTo>
                  <a:cubicBezTo>
                    <a:pt x="7835" y="2281"/>
                    <a:pt x="7023" y="2072"/>
                    <a:pt x="6776" y="2067"/>
                  </a:cubicBezTo>
                  <a:cubicBezTo>
                    <a:pt x="6328" y="2060"/>
                    <a:pt x="5881" y="2052"/>
                    <a:pt x="5433" y="2044"/>
                  </a:cubicBezTo>
                  <a:cubicBezTo>
                    <a:pt x="4782" y="2033"/>
                    <a:pt x="4130" y="2022"/>
                    <a:pt x="3479" y="2010"/>
                  </a:cubicBezTo>
                  <a:lnTo>
                    <a:pt x="3308" y="3874"/>
                  </a:lnTo>
                  <a:lnTo>
                    <a:pt x="1277" y="3976"/>
                  </a:lnTo>
                  <a:lnTo>
                    <a:pt x="0" y="5513"/>
                  </a:lnTo>
                  <a:cubicBezTo>
                    <a:pt x="48" y="5579"/>
                    <a:pt x="101" y="5645"/>
                    <a:pt x="165" y="5714"/>
                  </a:cubicBezTo>
                  <a:cubicBezTo>
                    <a:pt x="601" y="6187"/>
                    <a:pt x="463" y="6987"/>
                    <a:pt x="463" y="7679"/>
                  </a:cubicBezTo>
                  <a:lnTo>
                    <a:pt x="1179" y="7679"/>
                  </a:lnTo>
                  <a:lnTo>
                    <a:pt x="1179" y="10551"/>
                  </a:lnTo>
                  <a:lnTo>
                    <a:pt x="274" y="10551"/>
                  </a:lnTo>
                  <a:lnTo>
                    <a:pt x="274" y="21600"/>
                  </a:lnTo>
                  <a:cubicBezTo>
                    <a:pt x="729" y="21597"/>
                    <a:pt x="1185" y="21595"/>
                    <a:pt x="1640" y="21592"/>
                  </a:cubicBezTo>
                  <a:cubicBezTo>
                    <a:pt x="2794" y="21586"/>
                    <a:pt x="3949" y="21579"/>
                    <a:pt x="5103" y="21572"/>
                  </a:cubicBezTo>
                  <a:close/>
                  <a:moveTo>
                    <a:pt x="5103" y="2157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5" name="AutoShape 1094"/>
            <p:cNvSpPr>
              <a:spLocks/>
            </p:cNvSpPr>
            <p:nvPr/>
          </p:nvSpPr>
          <p:spPr bwMode="auto">
            <a:xfrm>
              <a:off x="13686471" y="3220058"/>
              <a:ext cx="1408381" cy="892610"/>
            </a:xfrm>
            <a:custGeom>
              <a:avLst/>
              <a:gdLst/>
              <a:ahLst/>
              <a:cxnLst/>
              <a:rect l="0" t="0" r="r" b="b"/>
              <a:pathLst>
                <a:path w="21529" h="21585">
                  <a:moveTo>
                    <a:pt x="21529" y="21585"/>
                  </a:moveTo>
                  <a:lnTo>
                    <a:pt x="21467" y="21489"/>
                  </a:lnTo>
                  <a:lnTo>
                    <a:pt x="14516" y="11398"/>
                  </a:lnTo>
                  <a:lnTo>
                    <a:pt x="8089" y="2344"/>
                  </a:lnTo>
                  <a:lnTo>
                    <a:pt x="6453" y="133"/>
                  </a:lnTo>
                  <a:lnTo>
                    <a:pt x="2749" y="133"/>
                  </a:lnTo>
                  <a:cubicBezTo>
                    <a:pt x="2601" y="133"/>
                    <a:pt x="2452" y="162"/>
                    <a:pt x="2304" y="137"/>
                  </a:cubicBezTo>
                  <a:cubicBezTo>
                    <a:pt x="2156" y="111"/>
                    <a:pt x="2038" y="17"/>
                    <a:pt x="1886" y="8"/>
                  </a:cubicBezTo>
                  <a:cubicBezTo>
                    <a:pt x="1499" y="-15"/>
                    <a:pt x="1112" y="20"/>
                    <a:pt x="726" y="18"/>
                  </a:cubicBezTo>
                  <a:cubicBezTo>
                    <a:pt x="506" y="17"/>
                    <a:pt x="315" y="147"/>
                    <a:pt x="126" y="135"/>
                  </a:cubicBezTo>
                  <a:cubicBezTo>
                    <a:pt x="162" y="338"/>
                    <a:pt x="130" y="472"/>
                    <a:pt x="42" y="685"/>
                  </a:cubicBezTo>
                  <a:cubicBezTo>
                    <a:pt x="-71" y="958"/>
                    <a:pt x="80" y="1088"/>
                    <a:pt x="88" y="1344"/>
                  </a:cubicBezTo>
                  <a:cubicBezTo>
                    <a:pt x="91" y="1465"/>
                    <a:pt x="8" y="1599"/>
                    <a:pt x="42" y="1720"/>
                  </a:cubicBezTo>
                  <a:cubicBezTo>
                    <a:pt x="77" y="1843"/>
                    <a:pt x="240" y="1886"/>
                    <a:pt x="313" y="1918"/>
                  </a:cubicBezTo>
                  <a:cubicBezTo>
                    <a:pt x="403" y="1958"/>
                    <a:pt x="476" y="1949"/>
                    <a:pt x="546" y="2061"/>
                  </a:cubicBezTo>
                  <a:cubicBezTo>
                    <a:pt x="604" y="2156"/>
                    <a:pt x="658" y="2293"/>
                    <a:pt x="707" y="2396"/>
                  </a:cubicBezTo>
                  <a:cubicBezTo>
                    <a:pt x="764" y="2514"/>
                    <a:pt x="830" y="2670"/>
                    <a:pt x="808" y="2829"/>
                  </a:cubicBezTo>
                  <a:cubicBezTo>
                    <a:pt x="786" y="2989"/>
                    <a:pt x="698" y="2919"/>
                    <a:pt x="698" y="3089"/>
                  </a:cubicBezTo>
                  <a:cubicBezTo>
                    <a:pt x="698" y="3199"/>
                    <a:pt x="758" y="3335"/>
                    <a:pt x="787" y="3435"/>
                  </a:cubicBezTo>
                  <a:cubicBezTo>
                    <a:pt x="839" y="3611"/>
                    <a:pt x="850" y="3754"/>
                    <a:pt x="862" y="3942"/>
                  </a:cubicBezTo>
                  <a:cubicBezTo>
                    <a:pt x="873" y="4116"/>
                    <a:pt x="878" y="4191"/>
                    <a:pt x="981" y="4257"/>
                  </a:cubicBezTo>
                  <a:cubicBezTo>
                    <a:pt x="1060" y="4306"/>
                    <a:pt x="1140" y="4302"/>
                    <a:pt x="1218" y="4343"/>
                  </a:cubicBezTo>
                  <a:cubicBezTo>
                    <a:pt x="1386" y="4432"/>
                    <a:pt x="1515" y="4642"/>
                    <a:pt x="1662" y="4780"/>
                  </a:cubicBezTo>
                  <a:cubicBezTo>
                    <a:pt x="1827" y="4936"/>
                    <a:pt x="2003" y="5039"/>
                    <a:pt x="2177" y="5169"/>
                  </a:cubicBezTo>
                  <a:cubicBezTo>
                    <a:pt x="2525" y="5429"/>
                    <a:pt x="2577" y="6175"/>
                    <a:pt x="2673" y="6697"/>
                  </a:cubicBezTo>
                  <a:cubicBezTo>
                    <a:pt x="2749" y="7104"/>
                    <a:pt x="2825" y="7511"/>
                    <a:pt x="2901" y="7918"/>
                  </a:cubicBezTo>
                  <a:cubicBezTo>
                    <a:pt x="2921" y="8077"/>
                    <a:pt x="2794" y="8073"/>
                    <a:pt x="2751" y="8187"/>
                  </a:cubicBezTo>
                  <a:cubicBezTo>
                    <a:pt x="2707" y="8307"/>
                    <a:pt x="2737" y="8471"/>
                    <a:pt x="2755" y="8592"/>
                  </a:cubicBezTo>
                  <a:cubicBezTo>
                    <a:pt x="2776" y="8731"/>
                    <a:pt x="2794" y="8882"/>
                    <a:pt x="2824" y="9014"/>
                  </a:cubicBezTo>
                  <a:cubicBezTo>
                    <a:pt x="2852" y="9134"/>
                    <a:pt x="2950" y="9247"/>
                    <a:pt x="2938" y="9373"/>
                  </a:cubicBezTo>
                  <a:cubicBezTo>
                    <a:pt x="3030" y="9478"/>
                    <a:pt x="3110" y="9599"/>
                    <a:pt x="3132" y="9778"/>
                  </a:cubicBezTo>
                  <a:cubicBezTo>
                    <a:pt x="3165" y="10043"/>
                    <a:pt x="2837" y="9988"/>
                    <a:pt x="2942" y="10225"/>
                  </a:cubicBezTo>
                  <a:cubicBezTo>
                    <a:pt x="2991" y="10335"/>
                    <a:pt x="3080" y="10326"/>
                    <a:pt x="3123" y="10470"/>
                  </a:cubicBezTo>
                  <a:cubicBezTo>
                    <a:pt x="3162" y="10602"/>
                    <a:pt x="3186" y="10739"/>
                    <a:pt x="3252" y="10859"/>
                  </a:cubicBezTo>
                  <a:cubicBezTo>
                    <a:pt x="3310" y="10965"/>
                    <a:pt x="3431" y="11048"/>
                    <a:pt x="3469" y="11176"/>
                  </a:cubicBezTo>
                  <a:cubicBezTo>
                    <a:pt x="3523" y="11360"/>
                    <a:pt x="3419" y="11355"/>
                    <a:pt x="3370" y="11454"/>
                  </a:cubicBezTo>
                  <a:cubicBezTo>
                    <a:pt x="3258" y="11684"/>
                    <a:pt x="3575" y="11923"/>
                    <a:pt x="3635" y="12095"/>
                  </a:cubicBezTo>
                  <a:cubicBezTo>
                    <a:pt x="3703" y="12289"/>
                    <a:pt x="3712" y="12488"/>
                    <a:pt x="3735" y="12698"/>
                  </a:cubicBezTo>
                  <a:cubicBezTo>
                    <a:pt x="3761" y="12928"/>
                    <a:pt x="3807" y="13371"/>
                    <a:pt x="3981" y="13410"/>
                  </a:cubicBezTo>
                  <a:cubicBezTo>
                    <a:pt x="4069" y="13430"/>
                    <a:pt x="4270" y="13370"/>
                    <a:pt x="4334" y="13480"/>
                  </a:cubicBezTo>
                  <a:cubicBezTo>
                    <a:pt x="4395" y="13584"/>
                    <a:pt x="4348" y="13708"/>
                    <a:pt x="4317" y="13800"/>
                  </a:cubicBezTo>
                  <a:cubicBezTo>
                    <a:pt x="4296" y="13861"/>
                    <a:pt x="4266" y="13829"/>
                    <a:pt x="4270" y="13931"/>
                  </a:cubicBezTo>
                  <a:cubicBezTo>
                    <a:pt x="4272" y="13978"/>
                    <a:pt x="4303" y="14030"/>
                    <a:pt x="4323" y="14064"/>
                  </a:cubicBezTo>
                  <a:cubicBezTo>
                    <a:pt x="4432" y="14245"/>
                    <a:pt x="4633" y="14322"/>
                    <a:pt x="4626" y="14622"/>
                  </a:cubicBezTo>
                  <a:cubicBezTo>
                    <a:pt x="4620" y="14885"/>
                    <a:pt x="4464" y="15009"/>
                    <a:pt x="4480" y="15300"/>
                  </a:cubicBezTo>
                  <a:cubicBezTo>
                    <a:pt x="4487" y="15419"/>
                    <a:pt x="4498" y="15571"/>
                    <a:pt x="4516" y="15689"/>
                  </a:cubicBezTo>
                  <a:cubicBezTo>
                    <a:pt x="4555" y="15944"/>
                    <a:pt x="4652" y="16308"/>
                    <a:pt x="4781" y="16479"/>
                  </a:cubicBezTo>
                  <a:cubicBezTo>
                    <a:pt x="4879" y="16608"/>
                    <a:pt x="4945" y="16655"/>
                    <a:pt x="4945" y="16871"/>
                  </a:cubicBezTo>
                  <a:cubicBezTo>
                    <a:pt x="4944" y="17506"/>
                    <a:pt x="4899" y="18023"/>
                    <a:pt x="5100" y="18603"/>
                  </a:cubicBezTo>
                  <a:cubicBezTo>
                    <a:pt x="5155" y="18764"/>
                    <a:pt x="5231" y="18935"/>
                    <a:pt x="5246" y="19120"/>
                  </a:cubicBezTo>
                  <a:cubicBezTo>
                    <a:pt x="5259" y="19277"/>
                    <a:pt x="5244" y="19404"/>
                    <a:pt x="5282" y="19553"/>
                  </a:cubicBezTo>
                  <a:cubicBezTo>
                    <a:pt x="5348" y="19813"/>
                    <a:pt x="5446" y="20097"/>
                    <a:pt x="5473" y="20377"/>
                  </a:cubicBezTo>
                  <a:cubicBezTo>
                    <a:pt x="5507" y="20724"/>
                    <a:pt x="5299" y="20672"/>
                    <a:pt x="5262" y="20948"/>
                  </a:cubicBezTo>
                  <a:cubicBezTo>
                    <a:pt x="5230" y="21184"/>
                    <a:pt x="5354" y="21536"/>
                    <a:pt x="5142" y="21557"/>
                  </a:cubicBezTo>
                  <a:cubicBezTo>
                    <a:pt x="5132" y="21558"/>
                    <a:pt x="5123" y="21558"/>
                    <a:pt x="5113" y="21559"/>
                  </a:cubicBezTo>
                  <a:lnTo>
                    <a:pt x="5113" y="21578"/>
                  </a:lnTo>
                  <a:cubicBezTo>
                    <a:pt x="5113" y="21578"/>
                    <a:pt x="21529" y="21585"/>
                    <a:pt x="21529" y="21585"/>
                  </a:cubicBezTo>
                  <a:close/>
                  <a:moveTo>
                    <a:pt x="21529" y="21585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6" name="AutoShape 1112"/>
            <p:cNvSpPr>
              <a:spLocks/>
            </p:cNvSpPr>
            <p:nvPr/>
          </p:nvSpPr>
          <p:spPr bwMode="auto">
            <a:xfrm>
              <a:off x="12544025" y="4114458"/>
              <a:ext cx="832686" cy="484466"/>
            </a:xfrm>
            <a:custGeom>
              <a:avLst/>
              <a:gdLst/>
              <a:ahLst/>
              <a:cxnLst/>
              <a:rect l="0" t="0" r="r" b="b"/>
              <a:pathLst>
                <a:path w="21546" h="21201">
                  <a:moveTo>
                    <a:pt x="8527" y="19366"/>
                  </a:moveTo>
                  <a:cubicBezTo>
                    <a:pt x="8869" y="19339"/>
                    <a:pt x="9177" y="19112"/>
                    <a:pt x="9497" y="18986"/>
                  </a:cubicBezTo>
                  <a:cubicBezTo>
                    <a:pt x="10022" y="18779"/>
                    <a:pt x="10774" y="18547"/>
                    <a:pt x="11209" y="19287"/>
                  </a:cubicBezTo>
                  <a:cubicBezTo>
                    <a:pt x="11327" y="19488"/>
                    <a:pt x="11806" y="20986"/>
                    <a:pt x="12007" y="20341"/>
                  </a:cubicBezTo>
                  <a:cubicBezTo>
                    <a:pt x="12058" y="20177"/>
                    <a:pt x="12020" y="19531"/>
                    <a:pt x="11991" y="19366"/>
                  </a:cubicBezTo>
                  <a:cubicBezTo>
                    <a:pt x="11945" y="19104"/>
                    <a:pt x="11821" y="18905"/>
                    <a:pt x="11734" y="18679"/>
                  </a:cubicBezTo>
                  <a:cubicBezTo>
                    <a:pt x="11585" y="18291"/>
                    <a:pt x="11639" y="18183"/>
                    <a:pt x="11925" y="18184"/>
                  </a:cubicBezTo>
                  <a:cubicBezTo>
                    <a:pt x="12065" y="18185"/>
                    <a:pt x="12122" y="18192"/>
                    <a:pt x="12234" y="18071"/>
                  </a:cubicBezTo>
                  <a:cubicBezTo>
                    <a:pt x="12319" y="17981"/>
                    <a:pt x="12304" y="17830"/>
                    <a:pt x="12439" y="17835"/>
                  </a:cubicBezTo>
                  <a:cubicBezTo>
                    <a:pt x="12644" y="17841"/>
                    <a:pt x="12740" y="18146"/>
                    <a:pt x="12972" y="18018"/>
                  </a:cubicBezTo>
                  <a:cubicBezTo>
                    <a:pt x="13603" y="17671"/>
                    <a:pt x="13707" y="15724"/>
                    <a:pt x="14475" y="15889"/>
                  </a:cubicBezTo>
                  <a:cubicBezTo>
                    <a:pt x="14793" y="15957"/>
                    <a:pt x="15011" y="16523"/>
                    <a:pt x="15295" y="16759"/>
                  </a:cubicBezTo>
                  <a:cubicBezTo>
                    <a:pt x="15605" y="17018"/>
                    <a:pt x="16024" y="16920"/>
                    <a:pt x="16325" y="17183"/>
                  </a:cubicBezTo>
                  <a:cubicBezTo>
                    <a:pt x="16495" y="17332"/>
                    <a:pt x="16540" y="17689"/>
                    <a:pt x="16757" y="17663"/>
                  </a:cubicBezTo>
                  <a:cubicBezTo>
                    <a:pt x="16865" y="17651"/>
                    <a:pt x="16883" y="17529"/>
                    <a:pt x="17003" y="17558"/>
                  </a:cubicBezTo>
                  <a:cubicBezTo>
                    <a:pt x="17100" y="17582"/>
                    <a:pt x="17177" y="17692"/>
                    <a:pt x="17246" y="17775"/>
                  </a:cubicBezTo>
                  <a:cubicBezTo>
                    <a:pt x="17465" y="18036"/>
                    <a:pt x="17580" y="18448"/>
                    <a:pt x="17808" y="18682"/>
                  </a:cubicBezTo>
                  <a:cubicBezTo>
                    <a:pt x="17983" y="18862"/>
                    <a:pt x="18180" y="19041"/>
                    <a:pt x="18378" y="19151"/>
                  </a:cubicBezTo>
                  <a:cubicBezTo>
                    <a:pt x="19138" y="19573"/>
                    <a:pt x="19993" y="19892"/>
                    <a:pt x="20644" y="20731"/>
                  </a:cubicBezTo>
                  <a:cubicBezTo>
                    <a:pt x="20885" y="21041"/>
                    <a:pt x="21384" y="21600"/>
                    <a:pt x="21508" y="20757"/>
                  </a:cubicBezTo>
                  <a:cubicBezTo>
                    <a:pt x="21600" y="20136"/>
                    <a:pt x="21499" y="19231"/>
                    <a:pt x="21467" y="18608"/>
                  </a:cubicBezTo>
                  <a:cubicBezTo>
                    <a:pt x="21436" y="18008"/>
                    <a:pt x="21568" y="16930"/>
                    <a:pt x="21241" y="16515"/>
                  </a:cubicBezTo>
                  <a:cubicBezTo>
                    <a:pt x="20922" y="16110"/>
                    <a:pt x="20457" y="16637"/>
                    <a:pt x="20439" y="15681"/>
                  </a:cubicBezTo>
                  <a:cubicBezTo>
                    <a:pt x="20427" y="15032"/>
                    <a:pt x="20732" y="14325"/>
                    <a:pt x="20131" y="14324"/>
                  </a:cubicBezTo>
                  <a:cubicBezTo>
                    <a:pt x="19935" y="14324"/>
                    <a:pt x="19748" y="14377"/>
                    <a:pt x="19555" y="14359"/>
                  </a:cubicBezTo>
                  <a:cubicBezTo>
                    <a:pt x="19299" y="14337"/>
                    <a:pt x="19224" y="14363"/>
                    <a:pt x="19225" y="13905"/>
                  </a:cubicBezTo>
                  <a:cubicBezTo>
                    <a:pt x="19226" y="13584"/>
                    <a:pt x="19277" y="13140"/>
                    <a:pt x="19226" y="12829"/>
                  </a:cubicBezTo>
                  <a:cubicBezTo>
                    <a:pt x="19166" y="12456"/>
                    <a:pt x="19017" y="12510"/>
                    <a:pt x="18830" y="12559"/>
                  </a:cubicBezTo>
                  <a:cubicBezTo>
                    <a:pt x="18530" y="12637"/>
                    <a:pt x="18168" y="12794"/>
                    <a:pt x="17870" y="12636"/>
                  </a:cubicBezTo>
                  <a:cubicBezTo>
                    <a:pt x="17507" y="12444"/>
                    <a:pt x="17570" y="11751"/>
                    <a:pt x="17600" y="11229"/>
                  </a:cubicBezTo>
                  <a:cubicBezTo>
                    <a:pt x="17625" y="10783"/>
                    <a:pt x="17622" y="10277"/>
                    <a:pt x="17290" y="10304"/>
                  </a:cubicBezTo>
                  <a:cubicBezTo>
                    <a:pt x="17204" y="10311"/>
                    <a:pt x="17057" y="10354"/>
                    <a:pt x="16976" y="10304"/>
                  </a:cubicBezTo>
                  <a:cubicBezTo>
                    <a:pt x="16869" y="10239"/>
                    <a:pt x="16854" y="9990"/>
                    <a:pt x="16839" y="9821"/>
                  </a:cubicBezTo>
                  <a:cubicBezTo>
                    <a:pt x="16807" y="9460"/>
                    <a:pt x="16884" y="9051"/>
                    <a:pt x="16827" y="8690"/>
                  </a:cubicBezTo>
                  <a:cubicBezTo>
                    <a:pt x="16746" y="8178"/>
                    <a:pt x="16521" y="8311"/>
                    <a:pt x="16284" y="8361"/>
                  </a:cubicBezTo>
                  <a:cubicBezTo>
                    <a:pt x="16089" y="8402"/>
                    <a:pt x="15859" y="8450"/>
                    <a:pt x="15688" y="8291"/>
                  </a:cubicBezTo>
                  <a:cubicBezTo>
                    <a:pt x="15594" y="8204"/>
                    <a:pt x="15526" y="8136"/>
                    <a:pt x="15472" y="7974"/>
                  </a:cubicBezTo>
                  <a:cubicBezTo>
                    <a:pt x="15409" y="7788"/>
                    <a:pt x="15453" y="7382"/>
                    <a:pt x="15338" y="7261"/>
                  </a:cubicBezTo>
                  <a:cubicBezTo>
                    <a:pt x="15281" y="7200"/>
                    <a:pt x="15201" y="7269"/>
                    <a:pt x="15137" y="7196"/>
                  </a:cubicBezTo>
                  <a:cubicBezTo>
                    <a:pt x="15085" y="7136"/>
                    <a:pt x="15083" y="7106"/>
                    <a:pt x="15071" y="7005"/>
                  </a:cubicBezTo>
                  <a:cubicBezTo>
                    <a:pt x="15049" y="6828"/>
                    <a:pt x="15096" y="6546"/>
                    <a:pt x="14978" y="6487"/>
                  </a:cubicBezTo>
                  <a:cubicBezTo>
                    <a:pt x="14929" y="6463"/>
                    <a:pt x="14871" y="6537"/>
                    <a:pt x="14822" y="6467"/>
                  </a:cubicBezTo>
                  <a:cubicBezTo>
                    <a:pt x="14779" y="6406"/>
                    <a:pt x="14789" y="6330"/>
                    <a:pt x="14773" y="6254"/>
                  </a:cubicBezTo>
                  <a:cubicBezTo>
                    <a:pt x="14736" y="6085"/>
                    <a:pt x="14665" y="6170"/>
                    <a:pt x="14612" y="6069"/>
                  </a:cubicBezTo>
                  <a:cubicBezTo>
                    <a:pt x="14573" y="5996"/>
                    <a:pt x="14592" y="5866"/>
                    <a:pt x="14593" y="5775"/>
                  </a:cubicBezTo>
                  <a:cubicBezTo>
                    <a:pt x="14595" y="5535"/>
                    <a:pt x="14593" y="5295"/>
                    <a:pt x="14593" y="5055"/>
                  </a:cubicBezTo>
                  <a:cubicBezTo>
                    <a:pt x="14593" y="4705"/>
                    <a:pt x="14593" y="4355"/>
                    <a:pt x="14593" y="4006"/>
                  </a:cubicBezTo>
                  <a:lnTo>
                    <a:pt x="13266" y="4006"/>
                  </a:lnTo>
                  <a:lnTo>
                    <a:pt x="13266" y="33"/>
                  </a:lnTo>
                  <a:lnTo>
                    <a:pt x="13111" y="33"/>
                  </a:lnTo>
                  <a:cubicBezTo>
                    <a:pt x="13086" y="48"/>
                    <a:pt x="13061" y="62"/>
                    <a:pt x="13035" y="68"/>
                  </a:cubicBezTo>
                  <a:lnTo>
                    <a:pt x="0" y="0"/>
                  </a:lnTo>
                  <a:cubicBezTo>
                    <a:pt x="12" y="35"/>
                    <a:pt x="24" y="71"/>
                    <a:pt x="36" y="111"/>
                  </a:cubicBezTo>
                  <a:cubicBezTo>
                    <a:pt x="120" y="390"/>
                    <a:pt x="295" y="601"/>
                    <a:pt x="366" y="866"/>
                  </a:cubicBezTo>
                  <a:cubicBezTo>
                    <a:pt x="488" y="1318"/>
                    <a:pt x="342" y="1876"/>
                    <a:pt x="442" y="2333"/>
                  </a:cubicBezTo>
                  <a:cubicBezTo>
                    <a:pt x="542" y="2795"/>
                    <a:pt x="890" y="3162"/>
                    <a:pt x="1167" y="3230"/>
                  </a:cubicBezTo>
                  <a:cubicBezTo>
                    <a:pt x="1407" y="3290"/>
                    <a:pt x="1493" y="3227"/>
                    <a:pt x="1661" y="3537"/>
                  </a:cubicBezTo>
                  <a:cubicBezTo>
                    <a:pt x="1714" y="3636"/>
                    <a:pt x="1779" y="3821"/>
                    <a:pt x="1862" y="3868"/>
                  </a:cubicBezTo>
                  <a:cubicBezTo>
                    <a:pt x="1975" y="3933"/>
                    <a:pt x="2016" y="3750"/>
                    <a:pt x="2093" y="3761"/>
                  </a:cubicBezTo>
                  <a:cubicBezTo>
                    <a:pt x="2376" y="3802"/>
                    <a:pt x="2709" y="5076"/>
                    <a:pt x="2849" y="5465"/>
                  </a:cubicBezTo>
                  <a:cubicBezTo>
                    <a:pt x="3047" y="6016"/>
                    <a:pt x="3224" y="6646"/>
                    <a:pt x="3486" y="7136"/>
                  </a:cubicBezTo>
                  <a:cubicBezTo>
                    <a:pt x="3986" y="8069"/>
                    <a:pt x="4811" y="7846"/>
                    <a:pt x="5281" y="8699"/>
                  </a:cubicBezTo>
                  <a:cubicBezTo>
                    <a:pt x="5495" y="9086"/>
                    <a:pt x="5679" y="9700"/>
                    <a:pt x="5816" y="10187"/>
                  </a:cubicBezTo>
                  <a:cubicBezTo>
                    <a:pt x="5898" y="10477"/>
                    <a:pt x="6001" y="11436"/>
                    <a:pt x="5634" y="11259"/>
                  </a:cubicBezTo>
                  <a:cubicBezTo>
                    <a:pt x="5575" y="10868"/>
                    <a:pt x="5659" y="10658"/>
                    <a:pt x="5648" y="10261"/>
                  </a:cubicBezTo>
                  <a:cubicBezTo>
                    <a:pt x="5381" y="10208"/>
                    <a:pt x="5359" y="11379"/>
                    <a:pt x="5307" y="11681"/>
                  </a:cubicBezTo>
                  <a:cubicBezTo>
                    <a:pt x="5199" y="12305"/>
                    <a:pt x="5179" y="12992"/>
                    <a:pt x="5471" y="13482"/>
                  </a:cubicBezTo>
                  <a:cubicBezTo>
                    <a:pt x="5599" y="13697"/>
                    <a:pt x="5739" y="13847"/>
                    <a:pt x="5898" y="13993"/>
                  </a:cubicBezTo>
                  <a:cubicBezTo>
                    <a:pt x="6114" y="14192"/>
                    <a:pt x="6274" y="14516"/>
                    <a:pt x="6486" y="14721"/>
                  </a:cubicBezTo>
                  <a:cubicBezTo>
                    <a:pt x="6780" y="15004"/>
                    <a:pt x="6774" y="14736"/>
                    <a:pt x="7014" y="14507"/>
                  </a:cubicBezTo>
                  <a:cubicBezTo>
                    <a:pt x="7189" y="14341"/>
                    <a:pt x="7459" y="14555"/>
                    <a:pt x="7627" y="14674"/>
                  </a:cubicBezTo>
                  <a:cubicBezTo>
                    <a:pt x="7990" y="14932"/>
                    <a:pt x="8122" y="15598"/>
                    <a:pt x="8207" y="16212"/>
                  </a:cubicBezTo>
                  <a:cubicBezTo>
                    <a:pt x="8362" y="17334"/>
                    <a:pt x="8201" y="18318"/>
                    <a:pt x="8037" y="19340"/>
                  </a:cubicBezTo>
                  <a:cubicBezTo>
                    <a:pt x="8186" y="19404"/>
                    <a:pt x="8376" y="19378"/>
                    <a:pt x="8527" y="19366"/>
                  </a:cubicBezTo>
                  <a:close/>
                  <a:moveTo>
                    <a:pt x="8527" y="19366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7" name="AutoShape 1146"/>
            <p:cNvSpPr>
              <a:spLocks/>
            </p:cNvSpPr>
            <p:nvPr/>
          </p:nvSpPr>
          <p:spPr bwMode="auto">
            <a:xfrm>
              <a:off x="12942331" y="5030322"/>
              <a:ext cx="63800" cy="35180"/>
            </a:xfrm>
            <a:custGeom>
              <a:avLst/>
              <a:gdLst/>
              <a:ahLst/>
              <a:cxnLst/>
              <a:rect l="0" t="0" r="r" b="b"/>
              <a:pathLst>
                <a:path w="20053" h="20941">
                  <a:moveTo>
                    <a:pt x="13889" y="7680"/>
                  </a:moveTo>
                  <a:cubicBezTo>
                    <a:pt x="12838" y="4304"/>
                    <a:pt x="12692" y="297"/>
                    <a:pt x="10175" y="0"/>
                  </a:cubicBezTo>
                  <a:cubicBezTo>
                    <a:pt x="9822" y="5214"/>
                    <a:pt x="9191" y="8736"/>
                    <a:pt x="6181" y="9098"/>
                  </a:cubicBezTo>
                  <a:cubicBezTo>
                    <a:pt x="4198" y="9336"/>
                    <a:pt x="-758" y="9345"/>
                    <a:pt x="98" y="15734"/>
                  </a:cubicBezTo>
                  <a:cubicBezTo>
                    <a:pt x="2729" y="17242"/>
                    <a:pt x="5775" y="13443"/>
                    <a:pt x="8052" y="16844"/>
                  </a:cubicBezTo>
                  <a:cubicBezTo>
                    <a:pt x="9031" y="18305"/>
                    <a:pt x="8944" y="19823"/>
                    <a:pt x="10522" y="20371"/>
                  </a:cubicBezTo>
                  <a:cubicBezTo>
                    <a:pt x="12390" y="21017"/>
                    <a:pt x="17570" y="21600"/>
                    <a:pt x="19123" y="19227"/>
                  </a:cubicBezTo>
                  <a:cubicBezTo>
                    <a:pt x="20842" y="16596"/>
                    <a:pt x="19911" y="13050"/>
                    <a:pt x="18486" y="11908"/>
                  </a:cubicBezTo>
                  <a:cubicBezTo>
                    <a:pt x="16706" y="10481"/>
                    <a:pt x="15048" y="11400"/>
                    <a:pt x="13889" y="7680"/>
                  </a:cubicBezTo>
                  <a:close/>
                  <a:moveTo>
                    <a:pt x="13889" y="768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" name="AutoShape 1147"/>
            <p:cNvSpPr>
              <a:spLocks/>
            </p:cNvSpPr>
            <p:nvPr/>
          </p:nvSpPr>
          <p:spPr bwMode="auto">
            <a:xfrm>
              <a:off x="13028193" y="5049403"/>
              <a:ext cx="129688" cy="79900"/>
            </a:xfrm>
            <a:custGeom>
              <a:avLst/>
              <a:gdLst/>
              <a:ahLst/>
              <a:cxnLst/>
              <a:rect l="0" t="0" r="r" b="b"/>
              <a:pathLst>
                <a:path w="20786" h="20280">
                  <a:moveTo>
                    <a:pt x="11349" y="919"/>
                  </a:moveTo>
                  <a:cubicBezTo>
                    <a:pt x="10509" y="1368"/>
                    <a:pt x="9939" y="1220"/>
                    <a:pt x="9073" y="1409"/>
                  </a:cubicBezTo>
                  <a:cubicBezTo>
                    <a:pt x="7633" y="1725"/>
                    <a:pt x="7770" y="3455"/>
                    <a:pt x="6747" y="4730"/>
                  </a:cubicBezTo>
                  <a:cubicBezTo>
                    <a:pt x="4793" y="7164"/>
                    <a:pt x="2050" y="1159"/>
                    <a:pt x="301" y="4848"/>
                  </a:cubicBezTo>
                  <a:cubicBezTo>
                    <a:pt x="-724" y="7009"/>
                    <a:pt x="1136" y="7190"/>
                    <a:pt x="1872" y="8192"/>
                  </a:cubicBezTo>
                  <a:cubicBezTo>
                    <a:pt x="2689" y="9303"/>
                    <a:pt x="2580" y="10740"/>
                    <a:pt x="3576" y="11664"/>
                  </a:cubicBezTo>
                  <a:cubicBezTo>
                    <a:pt x="5514" y="13460"/>
                    <a:pt x="5956" y="18436"/>
                    <a:pt x="8249" y="19773"/>
                  </a:cubicBezTo>
                  <a:cubicBezTo>
                    <a:pt x="10507" y="21090"/>
                    <a:pt x="12742" y="19687"/>
                    <a:pt x="14376" y="17357"/>
                  </a:cubicBezTo>
                  <a:cubicBezTo>
                    <a:pt x="15956" y="15104"/>
                    <a:pt x="17784" y="14696"/>
                    <a:pt x="19792" y="13930"/>
                  </a:cubicBezTo>
                  <a:cubicBezTo>
                    <a:pt x="20740" y="13568"/>
                    <a:pt x="20876" y="12964"/>
                    <a:pt x="20743" y="11360"/>
                  </a:cubicBezTo>
                  <a:cubicBezTo>
                    <a:pt x="20660" y="10364"/>
                    <a:pt x="20405" y="8780"/>
                    <a:pt x="19866" y="8310"/>
                  </a:cubicBezTo>
                  <a:cubicBezTo>
                    <a:pt x="18995" y="7550"/>
                    <a:pt x="18341" y="8882"/>
                    <a:pt x="17597" y="8915"/>
                  </a:cubicBezTo>
                  <a:cubicBezTo>
                    <a:pt x="16209" y="8977"/>
                    <a:pt x="15793" y="6573"/>
                    <a:pt x="15870" y="4825"/>
                  </a:cubicBezTo>
                  <a:cubicBezTo>
                    <a:pt x="15931" y="3430"/>
                    <a:pt x="16375" y="1292"/>
                    <a:pt x="15407" y="346"/>
                  </a:cubicBezTo>
                  <a:cubicBezTo>
                    <a:pt x="14531" y="-510"/>
                    <a:pt x="12257" y="434"/>
                    <a:pt x="11349" y="919"/>
                  </a:cubicBezTo>
                  <a:close/>
                  <a:moveTo>
                    <a:pt x="11349" y="919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" name="AutoShape 1148"/>
            <p:cNvSpPr>
              <a:spLocks/>
            </p:cNvSpPr>
            <p:nvPr/>
          </p:nvSpPr>
          <p:spPr bwMode="auto">
            <a:xfrm>
              <a:off x="13176067" y="5030322"/>
              <a:ext cx="178284" cy="63204"/>
            </a:xfrm>
            <a:custGeom>
              <a:avLst/>
              <a:gdLst/>
              <a:ahLst/>
              <a:cxnLst/>
              <a:rect l="0" t="0" r="r" b="b"/>
              <a:pathLst>
                <a:path w="21326" h="20414">
                  <a:moveTo>
                    <a:pt x="9383" y="2770"/>
                  </a:moveTo>
                  <a:cubicBezTo>
                    <a:pt x="8312" y="2449"/>
                    <a:pt x="7268" y="3985"/>
                    <a:pt x="6151" y="3545"/>
                  </a:cubicBezTo>
                  <a:cubicBezTo>
                    <a:pt x="5478" y="3281"/>
                    <a:pt x="5378" y="2257"/>
                    <a:pt x="4863" y="1611"/>
                  </a:cubicBezTo>
                  <a:cubicBezTo>
                    <a:pt x="4312" y="918"/>
                    <a:pt x="3731" y="1505"/>
                    <a:pt x="3162" y="1236"/>
                  </a:cubicBezTo>
                  <a:cubicBezTo>
                    <a:pt x="2322" y="839"/>
                    <a:pt x="1533" y="-859"/>
                    <a:pt x="617" y="550"/>
                  </a:cubicBezTo>
                  <a:cubicBezTo>
                    <a:pt x="231" y="1142"/>
                    <a:pt x="-91" y="2261"/>
                    <a:pt x="24" y="3567"/>
                  </a:cubicBezTo>
                  <a:cubicBezTo>
                    <a:pt x="174" y="5269"/>
                    <a:pt x="907" y="5309"/>
                    <a:pt x="1519" y="5894"/>
                  </a:cubicBezTo>
                  <a:cubicBezTo>
                    <a:pt x="2061" y="6412"/>
                    <a:pt x="2638" y="6833"/>
                    <a:pt x="2805" y="8139"/>
                  </a:cubicBezTo>
                  <a:cubicBezTo>
                    <a:pt x="2982" y="9531"/>
                    <a:pt x="2665" y="10433"/>
                    <a:pt x="2500" y="11588"/>
                  </a:cubicBezTo>
                  <a:cubicBezTo>
                    <a:pt x="1734" y="16962"/>
                    <a:pt x="4438" y="19008"/>
                    <a:pt x="5995" y="19798"/>
                  </a:cubicBezTo>
                  <a:cubicBezTo>
                    <a:pt x="7850" y="20741"/>
                    <a:pt x="9857" y="20715"/>
                    <a:pt x="11574" y="18916"/>
                  </a:cubicBezTo>
                  <a:cubicBezTo>
                    <a:pt x="13674" y="16716"/>
                    <a:pt x="15983" y="15885"/>
                    <a:pt x="18214" y="14890"/>
                  </a:cubicBezTo>
                  <a:cubicBezTo>
                    <a:pt x="19852" y="14159"/>
                    <a:pt x="20942" y="13318"/>
                    <a:pt x="21281" y="8335"/>
                  </a:cubicBezTo>
                  <a:cubicBezTo>
                    <a:pt x="21509" y="4968"/>
                    <a:pt x="20858" y="5824"/>
                    <a:pt x="19995" y="5453"/>
                  </a:cubicBezTo>
                  <a:cubicBezTo>
                    <a:pt x="19270" y="5142"/>
                    <a:pt x="18805" y="3168"/>
                    <a:pt x="17998" y="3720"/>
                  </a:cubicBezTo>
                  <a:cubicBezTo>
                    <a:pt x="16598" y="4678"/>
                    <a:pt x="17083" y="9217"/>
                    <a:pt x="15986" y="10054"/>
                  </a:cubicBezTo>
                  <a:cubicBezTo>
                    <a:pt x="14974" y="10825"/>
                    <a:pt x="13643" y="10383"/>
                    <a:pt x="12730" y="8994"/>
                  </a:cubicBezTo>
                  <a:cubicBezTo>
                    <a:pt x="11577" y="7240"/>
                    <a:pt x="10849" y="3210"/>
                    <a:pt x="9383" y="2770"/>
                  </a:cubicBezTo>
                  <a:close/>
                  <a:moveTo>
                    <a:pt x="9383" y="277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0" name="AutoShape 1149"/>
            <p:cNvSpPr>
              <a:spLocks/>
            </p:cNvSpPr>
            <p:nvPr/>
          </p:nvSpPr>
          <p:spPr bwMode="auto">
            <a:xfrm>
              <a:off x="12849313" y="4476987"/>
              <a:ext cx="543497" cy="396219"/>
            </a:xfrm>
            <a:custGeom>
              <a:avLst/>
              <a:gdLst/>
              <a:ahLst/>
              <a:cxnLst/>
              <a:rect l="0" t="0" r="r" b="b"/>
              <a:pathLst>
                <a:path w="21499" h="21409">
                  <a:moveTo>
                    <a:pt x="21473" y="14690"/>
                  </a:moveTo>
                  <a:cubicBezTo>
                    <a:pt x="21452" y="11944"/>
                    <a:pt x="21431" y="9198"/>
                    <a:pt x="21410" y="6453"/>
                  </a:cubicBezTo>
                  <a:lnTo>
                    <a:pt x="20815" y="6148"/>
                  </a:lnTo>
                  <a:cubicBezTo>
                    <a:pt x="20588" y="7003"/>
                    <a:pt x="19875" y="6356"/>
                    <a:pt x="19524" y="5991"/>
                  </a:cubicBezTo>
                  <a:cubicBezTo>
                    <a:pt x="18527" y="4955"/>
                    <a:pt x="17221" y="4561"/>
                    <a:pt x="16059" y="4040"/>
                  </a:cubicBezTo>
                  <a:cubicBezTo>
                    <a:pt x="15757" y="3904"/>
                    <a:pt x="15455" y="3683"/>
                    <a:pt x="15188" y="3461"/>
                  </a:cubicBezTo>
                  <a:cubicBezTo>
                    <a:pt x="14840" y="3172"/>
                    <a:pt x="14665" y="2663"/>
                    <a:pt x="14330" y="2340"/>
                  </a:cubicBezTo>
                  <a:cubicBezTo>
                    <a:pt x="14224" y="2239"/>
                    <a:pt x="14106" y="2102"/>
                    <a:pt x="13958" y="2073"/>
                  </a:cubicBezTo>
                  <a:cubicBezTo>
                    <a:pt x="13774" y="2038"/>
                    <a:pt x="13748" y="2187"/>
                    <a:pt x="13582" y="2203"/>
                  </a:cubicBezTo>
                  <a:cubicBezTo>
                    <a:pt x="13249" y="2234"/>
                    <a:pt x="13181" y="1794"/>
                    <a:pt x="12921" y="1610"/>
                  </a:cubicBezTo>
                  <a:cubicBezTo>
                    <a:pt x="12462" y="1285"/>
                    <a:pt x="11822" y="1406"/>
                    <a:pt x="11347" y="1087"/>
                  </a:cubicBezTo>
                  <a:cubicBezTo>
                    <a:pt x="10913" y="795"/>
                    <a:pt x="10580" y="97"/>
                    <a:pt x="10094" y="13"/>
                  </a:cubicBezTo>
                  <a:cubicBezTo>
                    <a:pt x="8919" y="-191"/>
                    <a:pt x="8761" y="2212"/>
                    <a:pt x="7797" y="2641"/>
                  </a:cubicBezTo>
                  <a:cubicBezTo>
                    <a:pt x="7441" y="2800"/>
                    <a:pt x="7296" y="2423"/>
                    <a:pt x="6982" y="2415"/>
                  </a:cubicBezTo>
                  <a:cubicBezTo>
                    <a:pt x="6775" y="2409"/>
                    <a:pt x="6798" y="2595"/>
                    <a:pt x="6669" y="2707"/>
                  </a:cubicBezTo>
                  <a:cubicBezTo>
                    <a:pt x="6497" y="2855"/>
                    <a:pt x="6410" y="2847"/>
                    <a:pt x="6196" y="2846"/>
                  </a:cubicBezTo>
                  <a:cubicBezTo>
                    <a:pt x="5758" y="2844"/>
                    <a:pt x="5677" y="2978"/>
                    <a:pt x="5905" y="3457"/>
                  </a:cubicBezTo>
                  <a:cubicBezTo>
                    <a:pt x="6037" y="3736"/>
                    <a:pt x="6227" y="3981"/>
                    <a:pt x="6298" y="4306"/>
                  </a:cubicBezTo>
                  <a:cubicBezTo>
                    <a:pt x="6342" y="4509"/>
                    <a:pt x="6399" y="5307"/>
                    <a:pt x="6321" y="5509"/>
                  </a:cubicBezTo>
                  <a:cubicBezTo>
                    <a:pt x="6014" y="6305"/>
                    <a:pt x="5283" y="4457"/>
                    <a:pt x="5102" y="4208"/>
                  </a:cubicBezTo>
                  <a:cubicBezTo>
                    <a:pt x="4437" y="3294"/>
                    <a:pt x="3288" y="3581"/>
                    <a:pt x="2485" y="3836"/>
                  </a:cubicBezTo>
                  <a:cubicBezTo>
                    <a:pt x="1995" y="3991"/>
                    <a:pt x="1525" y="4272"/>
                    <a:pt x="1002" y="4306"/>
                  </a:cubicBezTo>
                  <a:cubicBezTo>
                    <a:pt x="772" y="4321"/>
                    <a:pt x="481" y="4353"/>
                    <a:pt x="254" y="4274"/>
                  </a:cubicBezTo>
                  <a:cubicBezTo>
                    <a:pt x="173" y="4678"/>
                    <a:pt x="92" y="5087"/>
                    <a:pt x="26" y="5508"/>
                  </a:cubicBezTo>
                  <a:cubicBezTo>
                    <a:pt x="-92" y="6266"/>
                    <a:pt x="212" y="6415"/>
                    <a:pt x="575" y="6914"/>
                  </a:cubicBezTo>
                  <a:cubicBezTo>
                    <a:pt x="965" y="7450"/>
                    <a:pt x="908" y="8041"/>
                    <a:pt x="734" y="8716"/>
                  </a:cubicBezTo>
                  <a:cubicBezTo>
                    <a:pt x="584" y="9295"/>
                    <a:pt x="357" y="9911"/>
                    <a:pt x="503" y="10543"/>
                  </a:cubicBezTo>
                  <a:cubicBezTo>
                    <a:pt x="661" y="11228"/>
                    <a:pt x="972" y="11673"/>
                    <a:pt x="796" y="12464"/>
                  </a:cubicBezTo>
                  <a:cubicBezTo>
                    <a:pt x="699" y="12898"/>
                    <a:pt x="582" y="13300"/>
                    <a:pt x="450" y="13710"/>
                  </a:cubicBezTo>
                  <a:cubicBezTo>
                    <a:pt x="275" y="14251"/>
                    <a:pt x="-73" y="15298"/>
                    <a:pt x="324" y="15760"/>
                  </a:cubicBezTo>
                  <a:cubicBezTo>
                    <a:pt x="752" y="16258"/>
                    <a:pt x="1475" y="15921"/>
                    <a:pt x="1949" y="16283"/>
                  </a:cubicBezTo>
                  <a:cubicBezTo>
                    <a:pt x="2549" y="16740"/>
                    <a:pt x="2829" y="17801"/>
                    <a:pt x="3058" y="18648"/>
                  </a:cubicBezTo>
                  <a:cubicBezTo>
                    <a:pt x="3266" y="19414"/>
                    <a:pt x="3542" y="19304"/>
                    <a:pt x="4015" y="19119"/>
                  </a:cubicBezTo>
                  <a:cubicBezTo>
                    <a:pt x="4708" y="18848"/>
                    <a:pt x="5474" y="18646"/>
                    <a:pt x="6195" y="18646"/>
                  </a:cubicBezTo>
                  <a:cubicBezTo>
                    <a:pt x="6899" y="18646"/>
                    <a:pt x="7603" y="18636"/>
                    <a:pt x="8307" y="18646"/>
                  </a:cubicBezTo>
                  <a:cubicBezTo>
                    <a:pt x="9035" y="18657"/>
                    <a:pt x="9762" y="18768"/>
                    <a:pt x="10482" y="18860"/>
                  </a:cubicBezTo>
                  <a:cubicBezTo>
                    <a:pt x="11315" y="18966"/>
                    <a:pt x="11986" y="19300"/>
                    <a:pt x="12740" y="19817"/>
                  </a:cubicBezTo>
                  <a:cubicBezTo>
                    <a:pt x="13274" y="20182"/>
                    <a:pt x="13743" y="20767"/>
                    <a:pt x="14353" y="20406"/>
                  </a:cubicBezTo>
                  <a:cubicBezTo>
                    <a:pt x="14627" y="20244"/>
                    <a:pt x="14821" y="19907"/>
                    <a:pt x="15146" y="19975"/>
                  </a:cubicBezTo>
                  <a:cubicBezTo>
                    <a:pt x="15555" y="20061"/>
                    <a:pt x="15740" y="20693"/>
                    <a:pt x="16137" y="20796"/>
                  </a:cubicBezTo>
                  <a:cubicBezTo>
                    <a:pt x="16827" y="20976"/>
                    <a:pt x="17328" y="20276"/>
                    <a:pt x="18006" y="20278"/>
                  </a:cubicBezTo>
                  <a:cubicBezTo>
                    <a:pt x="18668" y="20280"/>
                    <a:pt x="19146" y="20419"/>
                    <a:pt x="19711" y="20878"/>
                  </a:cubicBezTo>
                  <a:cubicBezTo>
                    <a:pt x="19926" y="21052"/>
                    <a:pt x="20126" y="21254"/>
                    <a:pt x="20368" y="21348"/>
                  </a:cubicBezTo>
                  <a:cubicBezTo>
                    <a:pt x="20438" y="21376"/>
                    <a:pt x="20502" y="21393"/>
                    <a:pt x="20561" y="21409"/>
                  </a:cubicBezTo>
                  <a:cubicBezTo>
                    <a:pt x="21109" y="20442"/>
                    <a:pt x="21508" y="19212"/>
                    <a:pt x="21499" y="18103"/>
                  </a:cubicBezTo>
                  <a:cubicBezTo>
                    <a:pt x="21491" y="16965"/>
                    <a:pt x="21482" y="15827"/>
                    <a:pt x="21473" y="14690"/>
                  </a:cubicBezTo>
                  <a:close/>
                  <a:moveTo>
                    <a:pt x="21473" y="1469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1" name="AutoShape 1181"/>
            <p:cNvSpPr>
              <a:spLocks/>
            </p:cNvSpPr>
            <p:nvPr/>
          </p:nvSpPr>
          <p:spPr bwMode="auto">
            <a:xfrm>
              <a:off x="13056814" y="4112072"/>
              <a:ext cx="1144831" cy="527994"/>
            </a:xfrm>
            <a:custGeom>
              <a:avLst/>
              <a:gdLst/>
              <a:ahLst/>
              <a:cxnLst/>
              <a:rect l="0" t="0" r="r" b="b"/>
              <a:pathLst>
                <a:path w="21591" h="21578">
                  <a:moveTo>
                    <a:pt x="6774" y="19987"/>
                  </a:moveTo>
                  <a:cubicBezTo>
                    <a:pt x="6827" y="20201"/>
                    <a:pt x="6803" y="20237"/>
                    <a:pt x="6946" y="20278"/>
                  </a:cubicBezTo>
                  <a:cubicBezTo>
                    <a:pt x="7097" y="20322"/>
                    <a:pt x="7331" y="20133"/>
                    <a:pt x="7463" y="20258"/>
                  </a:cubicBezTo>
                  <a:cubicBezTo>
                    <a:pt x="7553" y="20343"/>
                    <a:pt x="7539" y="20510"/>
                    <a:pt x="7658" y="20538"/>
                  </a:cubicBezTo>
                  <a:cubicBezTo>
                    <a:pt x="7742" y="20558"/>
                    <a:pt x="7842" y="20433"/>
                    <a:pt x="7899" y="20570"/>
                  </a:cubicBezTo>
                  <a:cubicBezTo>
                    <a:pt x="7973" y="20754"/>
                    <a:pt x="7819" y="21600"/>
                    <a:pt x="8033" y="21513"/>
                  </a:cubicBezTo>
                  <a:lnTo>
                    <a:pt x="10252" y="21578"/>
                  </a:lnTo>
                  <a:lnTo>
                    <a:pt x="10387" y="21513"/>
                  </a:lnTo>
                  <a:lnTo>
                    <a:pt x="10432" y="21480"/>
                  </a:lnTo>
                  <a:lnTo>
                    <a:pt x="10567" y="21350"/>
                  </a:lnTo>
                  <a:cubicBezTo>
                    <a:pt x="11117" y="21347"/>
                    <a:pt x="11668" y="21344"/>
                    <a:pt x="12218" y="21340"/>
                  </a:cubicBezTo>
                  <a:cubicBezTo>
                    <a:pt x="13432" y="21333"/>
                    <a:pt x="14645" y="21325"/>
                    <a:pt x="15858" y="21318"/>
                  </a:cubicBezTo>
                  <a:cubicBezTo>
                    <a:pt x="17078" y="21311"/>
                    <a:pt x="18298" y="21303"/>
                    <a:pt x="19517" y="21296"/>
                  </a:cubicBezTo>
                  <a:cubicBezTo>
                    <a:pt x="19893" y="21293"/>
                    <a:pt x="20269" y="21291"/>
                    <a:pt x="20645" y="21289"/>
                  </a:cubicBezTo>
                  <a:cubicBezTo>
                    <a:pt x="20765" y="21288"/>
                    <a:pt x="20885" y="21283"/>
                    <a:pt x="21005" y="21287"/>
                  </a:cubicBezTo>
                  <a:cubicBezTo>
                    <a:pt x="21218" y="21293"/>
                    <a:pt x="21417" y="21491"/>
                    <a:pt x="21407" y="20831"/>
                  </a:cubicBezTo>
                  <a:cubicBezTo>
                    <a:pt x="21407" y="19733"/>
                    <a:pt x="21407" y="18635"/>
                    <a:pt x="21407" y="17537"/>
                  </a:cubicBezTo>
                  <a:cubicBezTo>
                    <a:pt x="21407" y="17149"/>
                    <a:pt x="21407" y="16761"/>
                    <a:pt x="21407" y="16373"/>
                  </a:cubicBezTo>
                  <a:cubicBezTo>
                    <a:pt x="21407" y="16237"/>
                    <a:pt x="21408" y="16101"/>
                    <a:pt x="21407" y="15966"/>
                  </a:cubicBezTo>
                  <a:cubicBezTo>
                    <a:pt x="21405" y="15776"/>
                    <a:pt x="21337" y="15520"/>
                    <a:pt x="21386" y="15341"/>
                  </a:cubicBezTo>
                  <a:cubicBezTo>
                    <a:pt x="21418" y="15223"/>
                    <a:pt x="21532" y="15259"/>
                    <a:pt x="21527" y="15098"/>
                  </a:cubicBezTo>
                  <a:lnTo>
                    <a:pt x="21542" y="14984"/>
                  </a:lnTo>
                  <a:cubicBezTo>
                    <a:pt x="21538" y="14337"/>
                    <a:pt x="21535" y="13689"/>
                    <a:pt x="21532" y="13041"/>
                  </a:cubicBezTo>
                  <a:cubicBezTo>
                    <a:pt x="21524" y="11644"/>
                    <a:pt x="21517" y="10247"/>
                    <a:pt x="21510" y="8850"/>
                  </a:cubicBezTo>
                  <a:cubicBezTo>
                    <a:pt x="21503" y="7524"/>
                    <a:pt x="21496" y="6197"/>
                    <a:pt x="21489" y="4870"/>
                  </a:cubicBezTo>
                  <a:cubicBezTo>
                    <a:pt x="21488" y="4612"/>
                    <a:pt x="21486" y="4353"/>
                    <a:pt x="21485" y="4095"/>
                  </a:cubicBezTo>
                  <a:cubicBezTo>
                    <a:pt x="21485" y="4005"/>
                    <a:pt x="21489" y="3908"/>
                    <a:pt x="21484" y="3819"/>
                  </a:cubicBezTo>
                  <a:cubicBezTo>
                    <a:pt x="21473" y="3631"/>
                    <a:pt x="21349" y="3305"/>
                    <a:pt x="21459" y="3174"/>
                  </a:cubicBezTo>
                  <a:cubicBezTo>
                    <a:pt x="21491" y="3135"/>
                    <a:pt x="21553" y="3183"/>
                    <a:pt x="21578" y="3114"/>
                  </a:cubicBezTo>
                  <a:cubicBezTo>
                    <a:pt x="21600" y="3055"/>
                    <a:pt x="21591" y="2866"/>
                    <a:pt x="21580" y="2802"/>
                  </a:cubicBezTo>
                  <a:cubicBezTo>
                    <a:pt x="21482" y="2209"/>
                    <a:pt x="21274" y="3048"/>
                    <a:pt x="21184" y="2622"/>
                  </a:cubicBezTo>
                  <a:cubicBezTo>
                    <a:pt x="21164" y="2528"/>
                    <a:pt x="21168" y="2191"/>
                    <a:pt x="21195" y="2102"/>
                  </a:cubicBezTo>
                  <a:cubicBezTo>
                    <a:pt x="21233" y="1982"/>
                    <a:pt x="21328" y="2009"/>
                    <a:pt x="21384" y="1928"/>
                  </a:cubicBezTo>
                  <a:cubicBezTo>
                    <a:pt x="21459" y="1820"/>
                    <a:pt x="21452" y="1626"/>
                    <a:pt x="21452" y="1441"/>
                  </a:cubicBezTo>
                  <a:cubicBezTo>
                    <a:pt x="21452" y="970"/>
                    <a:pt x="21424" y="495"/>
                    <a:pt x="21380" y="33"/>
                  </a:cubicBezTo>
                  <a:lnTo>
                    <a:pt x="18155" y="32"/>
                  </a:lnTo>
                  <a:lnTo>
                    <a:pt x="18155" y="0"/>
                  </a:lnTo>
                  <a:cubicBezTo>
                    <a:pt x="17696" y="56"/>
                    <a:pt x="17228" y="5"/>
                    <a:pt x="16768" y="9"/>
                  </a:cubicBezTo>
                  <a:cubicBezTo>
                    <a:pt x="15944" y="16"/>
                    <a:pt x="15120" y="24"/>
                    <a:pt x="14296" y="31"/>
                  </a:cubicBezTo>
                  <a:cubicBezTo>
                    <a:pt x="13316" y="40"/>
                    <a:pt x="12336" y="49"/>
                    <a:pt x="11356" y="57"/>
                  </a:cubicBezTo>
                  <a:cubicBezTo>
                    <a:pt x="10415" y="66"/>
                    <a:pt x="9474" y="74"/>
                    <a:pt x="8533" y="82"/>
                  </a:cubicBezTo>
                  <a:cubicBezTo>
                    <a:pt x="7826" y="89"/>
                    <a:pt x="7118" y="95"/>
                    <a:pt x="6411" y="101"/>
                  </a:cubicBezTo>
                  <a:cubicBezTo>
                    <a:pt x="6132" y="104"/>
                    <a:pt x="5853" y="106"/>
                    <a:pt x="5574" y="109"/>
                  </a:cubicBezTo>
                  <a:lnTo>
                    <a:pt x="0" y="109"/>
                  </a:lnTo>
                  <a:lnTo>
                    <a:pt x="0" y="3819"/>
                  </a:lnTo>
                  <a:lnTo>
                    <a:pt x="967" y="3819"/>
                  </a:lnTo>
                  <a:cubicBezTo>
                    <a:pt x="967" y="4146"/>
                    <a:pt x="967" y="4473"/>
                    <a:pt x="967" y="4799"/>
                  </a:cubicBezTo>
                  <a:cubicBezTo>
                    <a:pt x="967" y="5023"/>
                    <a:pt x="969" y="5248"/>
                    <a:pt x="967" y="5472"/>
                  </a:cubicBezTo>
                  <a:cubicBezTo>
                    <a:pt x="967" y="5557"/>
                    <a:pt x="953" y="5678"/>
                    <a:pt x="981" y="5747"/>
                  </a:cubicBezTo>
                  <a:cubicBezTo>
                    <a:pt x="1020" y="5841"/>
                    <a:pt x="1071" y="5761"/>
                    <a:pt x="1098" y="5919"/>
                  </a:cubicBezTo>
                  <a:cubicBezTo>
                    <a:pt x="1110" y="5991"/>
                    <a:pt x="1103" y="6061"/>
                    <a:pt x="1134" y="6118"/>
                  </a:cubicBezTo>
                  <a:cubicBezTo>
                    <a:pt x="1170" y="6183"/>
                    <a:pt x="1213" y="6114"/>
                    <a:pt x="1248" y="6137"/>
                  </a:cubicBezTo>
                  <a:cubicBezTo>
                    <a:pt x="1334" y="6192"/>
                    <a:pt x="1300" y="6455"/>
                    <a:pt x="1316" y="6621"/>
                  </a:cubicBezTo>
                  <a:cubicBezTo>
                    <a:pt x="1325" y="6715"/>
                    <a:pt x="1326" y="6743"/>
                    <a:pt x="1364" y="6799"/>
                  </a:cubicBezTo>
                  <a:cubicBezTo>
                    <a:pt x="1411" y="6867"/>
                    <a:pt x="1469" y="6803"/>
                    <a:pt x="1511" y="6860"/>
                  </a:cubicBezTo>
                  <a:cubicBezTo>
                    <a:pt x="1594" y="6973"/>
                    <a:pt x="1562" y="7352"/>
                    <a:pt x="1608" y="7526"/>
                  </a:cubicBezTo>
                  <a:cubicBezTo>
                    <a:pt x="1648" y="7678"/>
                    <a:pt x="1697" y="7741"/>
                    <a:pt x="1766" y="7823"/>
                  </a:cubicBezTo>
                  <a:cubicBezTo>
                    <a:pt x="1890" y="7970"/>
                    <a:pt x="2058" y="7926"/>
                    <a:pt x="2200" y="7888"/>
                  </a:cubicBezTo>
                  <a:cubicBezTo>
                    <a:pt x="2373" y="7841"/>
                    <a:pt x="2537" y="7716"/>
                    <a:pt x="2596" y="8195"/>
                  </a:cubicBezTo>
                  <a:cubicBezTo>
                    <a:pt x="2638" y="8532"/>
                    <a:pt x="2582" y="8914"/>
                    <a:pt x="2605" y="9251"/>
                  </a:cubicBezTo>
                  <a:cubicBezTo>
                    <a:pt x="2616" y="9409"/>
                    <a:pt x="2627" y="9642"/>
                    <a:pt x="2704" y="9703"/>
                  </a:cubicBezTo>
                  <a:cubicBezTo>
                    <a:pt x="2763" y="9749"/>
                    <a:pt x="2871" y="9709"/>
                    <a:pt x="2933" y="9703"/>
                  </a:cubicBezTo>
                  <a:cubicBezTo>
                    <a:pt x="3176" y="9677"/>
                    <a:pt x="3178" y="10150"/>
                    <a:pt x="3159" y="10566"/>
                  </a:cubicBezTo>
                  <a:cubicBezTo>
                    <a:pt x="3138" y="11053"/>
                    <a:pt x="3092" y="11702"/>
                    <a:pt x="3356" y="11881"/>
                  </a:cubicBezTo>
                  <a:cubicBezTo>
                    <a:pt x="3574" y="12028"/>
                    <a:pt x="3838" y="11881"/>
                    <a:pt x="4056" y="11809"/>
                  </a:cubicBezTo>
                  <a:cubicBezTo>
                    <a:pt x="4192" y="11763"/>
                    <a:pt x="4301" y="11712"/>
                    <a:pt x="4345" y="12061"/>
                  </a:cubicBezTo>
                  <a:cubicBezTo>
                    <a:pt x="4382" y="12351"/>
                    <a:pt x="4345" y="12766"/>
                    <a:pt x="4344" y="13066"/>
                  </a:cubicBezTo>
                  <a:cubicBezTo>
                    <a:pt x="4344" y="13494"/>
                    <a:pt x="4398" y="13469"/>
                    <a:pt x="4585" y="13490"/>
                  </a:cubicBezTo>
                  <a:cubicBezTo>
                    <a:pt x="4725" y="13506"/>
                    <a:pt x="4862" y="13458"/>
                    <a:pt x="5005" y="13458"/>
                  </a:cubicBezTo>
                  <a:cubicBezTo>
                    <a:pt x="5443" y="13458"/>
                    <a:pt x="5220" y="14119"/>
                    <a:pt x="5229" y="14724"/>
                  </a:cubicBezTo>
                  <a:cubicBezTo>
                    <a:pt x="5242" y="15617"/>
                    <a:pt x="5582" y="15126"/>
                    <a:pt x="5814" y="15504"/>
                  </a:cubicBezTo>
                  <a:cubicBezTo>
                    <a:pt x="6052" y="15892"/>
                    <a:pt x="5956" y="16898"/>
                    <a:pt x="5979" y="17459"/>
                  </a:cubicBezTo>
                  <a:cubicBezTo>
                    <a:pt x="6002" y="18041"/>
                    <a:pt x="6076" y="18886"/>
                    <a:pt x="6009" y="19466"/>
                  </a:cubicBezTo>
                  <a:cubicBezTo>
                    <a:pt x="6005" y="19501"/>
                    <a:pt x="6000" y="19532"/>
                    <a:pt x="5995" y="19561"/>
                  </a:cubicBezTo>
                  <a:lnTo>
                    <a:pt x="6279" y="19791"/>
                  </a:lnTo>
                  <a:cubicBezTo>
                    <a:pt x="6279" y="19806"/>
                    <a:pt x="6279" y="19822"/>
                    <a:pt x="6279" y="19837"/>
                  </a:cubicBezTo>
                  <a:cubicBezTo>
                    <a:pt x="6342" y="19800"/>
                    <a:pt x="6406" y="19764"/>
                    <a:pt x="6469" y="19728"/>
                  </a:cubicBezTo>
                  <a:cubicBezTo>
                    <a:pt x="6653" y="19623"/>
                    <a:pt x="6684" y="19626"/>
                    <a:pt x="6774" y="19987"/>
                  </a:cubicBezTo>
                  <a:close/>
                  <a:moveTo>
                    <a:pt x="6774" y="19987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2" name="AutoShape 1204"/>
            <p:cNvSpPr>
              <a:spLocks/>
            </p:cNvSpPr>
            <p:nvPr/>
          </p:nvSpPr>
          <p:spPr bwMode="auto">
            <a:xfrm>
              <a:off x="13369257" y="4593855"/>
              <a:ext cx="382207" cy="458529"/>
            </a:xfrm>
            <a:custGeom>
              <a:avLst/>
              <a:gdLst/>
              <a:ahLst/>
              <a:cxnLst/>
              <a:rect l="0" t="0" r="r" b="b"/>
              <a:pathLst>
                <a:path w="21600" h="21548">
                  <a:moveTo>
                    <a:pt x="16504" y="18812"/>
                  </a:moveTo>
                  <a:cubicBezTo>
                    <a:pt x="17277" y="18294"/>
                    <a:pt x="17674" y="17924"/>
                    <a:pt x="18729" y="17989"/>
                  </a:cubicBezTo>
                  <a:cubicBezTo>
                    <a:pt x="19308" y="18025"/>
                    <a:pt x="20415" y="18418"/>
                    <a:pt x="20658" y="17766"/>
                  </a:cubicBezTo>
                  <a:cubicBezTo>
                    <a:pt x="20816" y="17342"/>
                    <a:pt x="20657" y="16683"/>
                    <a:pt x="20657" y="16234"/>
                  </a:cubicBezTo>
                  <a:lnTo>
                    <a:pt x="21600" y="16160"/>
                  </a:lnTo>
                  <a:lnTo>
                    <a:pt x="21375" y="14741"/>
                  </a:lnTo>
                  <a:lnTo>
                    <a:pt x="15153" y="1931"/>
                  </a:lnTo>
                  <a:cubicBezTo>
                    <a:pt x="14787" y="1932"/>
                    <a:pt x="14421" y="1933"/>
                    <a:pt x="14056" y="1934"/>
                  </a:cubicBezTo>
                  <a:lnTo>
                    <a:pt x="13651" y="2083"/>
                  </a:lnTo>
                  <a:lnTo>
                    <a:pt x="13517" y="2121"/>
                  </a:lnTo>
                  <a:lnTo>
                    <a:pt x="13113" y="2195"/>
                  </a:lnTo>
                  <a:lnTo>
                    <a:pt x="6466" y="2121"/>
                  </a:lnTo>
                  <a:cubicBezTo>
                    <a:pt x="5826" y="2221"/>
                    <a:pt x="6288" y="1248"/>
                    <a:pt x="6064" y="1037"/>
                  </a:cubicBezTo>
                  <a:cubicBezTo>
                    <a:pt x="5896" y="879"/>
                    <a:pt x="5597" y="1024"/>
                    <a:pt x="5344" y="1000"/>
                  </a:cubicBezTo>
                  <a:cubicBezTo>
                    <a:pt x="4987" y="968"/>
                    <a:pt x="5031" y="776"/>
                    <a:pt x="4761" y="678"/>
                  </a:cubicBezTo>
                  <a:cubicBezTo>
                    <a:pt x="4366" y="535"/>
                    <a:pt x="3663" y="752"/>
                    <a:pt x="3211" y="702"/>
                  </a:cubicBezTo>
                  <a:cubicBezTo>
                    <a:pt x="2783" y="654"/>
                    <a:pt x="2854" y="612"/>
                    <a:pt x="2695" y="366"/>
                  </a:cubicBezTo>
                  <a:cubicBezTo>
                    <a:pt x="2426" y="-48"/>
                    <a:pt x="2335" y="-52"/>
                    <a:pt x="1783" y="69"/>
                  </a:cubicBezTo>
                  <a:cubicBezTo>
                    <a:pt x="1593" y="110"/>
                    <a:pt x="1403" y="152"/>
                    <a:pt x="1213" y="194"/>
                  </a:cubicBezTo>
                  <a:cubicBezTo>
                    <a:pt x="1243" y="2564"/>
                    <a:pt x="1273" y="4935"/>
                    <a:pt x="1303" y="7305"/>
                  </a:cubicBezTo>
                  <a:cubicBezTo>
                    <a:pt x="1315" y="8294"/>
                    <a:pt x="1328" y="9284"/>
                    <a:pt x="1340" y="10274"/>
                  </a:cubicBezTo>
                  <a:cubicBezTo>
                    <a:pt x="1353" y="11238"/>
                    <a:pt x="782" y="12307"/>
                    <a:pt x="0" y="13148"/>
                  </a:cubicBezTo>
                  <a:cubicBezTo>
                    <a:pt x="234" y="13186"/>
                    <a:pt x="425" y="13210"/>
                    <a:pt x="650" y="13353"/>
                  </a:cubicBezTo>
                  <a:cubicBezTo>
                    <a:pt x="1258" y="13741"/>
                    <a:pt x="1921" y="14175"/>
                    <a:pt x="2514" y="14600"/>
                  </a:cubicBezTo>
                  <a:cubicBezTo>
                    <a:pt x="2890" y="14869"/>
                    <a:pt x="3170" y="15215"/>
                    <a:pt x="3526" y="15450"/>
                  </a:cubicBezTo>
                  <a:cubicBezTo>
                    <a:pt x="3848" y="15663"/>
                    <a:pt x="4235" y="15662"/>
                    <a:pt x="4625" y="15674"/>
                  </a:cubicBezTo>
                  <a:cubicBezTo>
                    <a:pt x="4810" y="15680"/>
                    <a:pt x="5196" y="15610"/>
                    <a:pt x="5348" y="15701"/>
                  </a:cubicBezTo>
                  <a:cubicBezTo>
                    <a:pt x="5493" y="15788"/>
                    <a:pt x="5448" y="16074"/>
                    <a:pt x="5523" y="16189"/>
                  </a:cubicBezTo>
                  <a:cubicBezTo>
                    <a:pt x="5736" y="16513"/>
                    <a:pt x="6036" y="16432"/>
                    <a:pt x="6005" y="16867"/>
                  </a:cubicBezTo>
                  <a:cubicBezTo>
                    <a:pt x="5976" y="17265"/>
                    <a:pt x="5942" y="17441"/>
                    <a:pt x="6108" y="17838"/>
                  </a:cubicBezTo>
                  <a:cubicBezTo>
                    <a:pt x="6249" y="18177"/>
                    <a:pt x="6318" y="18454"/>
                    <a:pt x="6734" y="18626"/>
                  </a:cubicBezTo>
                  <a:cubicBezTo>
                    <a:pt x="6931" y="18708"/>
                    <a:pt x="7046" y="18661"/>
                    <a:pt x="7230" y="18811"/>
                  </a:cubicBezTo>
                  <a:cubicBezTo>
                    <a:pt x="7361" y="18918"/>
                    <a:pt x="7427" y="19132"/>
                    <a:pt x="7555" y="19258"/>
                  </a:cubicBezTo>
                  <a:cubicBezTo>
                    <a:pt x="7921" y="19617"/>
                    <a:pt x="9071" y="20269"/>
                    <a:pt x="9682" y="20118"/>
                  </a:cubicBezTo>
                  <a:cubicBezTo>
                    <a:pt x="10072" y="20021"/>
                    <a:pt x="9839" y="19804"/>
                    <a:pt x="10306" y="20041"/>
                  </a:cubicBezTo>
                  <a:cubicBezTo>
                    <a:pt x="10713" y="20249"/>
                    <a:pt x="11064" y="20581"/>
                    <a:pt x="11452" y="20817"/>
                  </a:cubicBezTo>
                  <a:cubicBezTo>
                    <a:pt x="11816" y="21040"/>
                    <a:pt x="12256" y="21210"/>
                    <a:pt x="12664" y="21378"/>
                  </a:cubicBezTo>
                  <a:cubicBezTo>
                    <a:pt x="13032" y="21529"/>
                    <a:pt x="13418" y="21547"/>
                    <a:pt x="13804" y="21548"/>
                  </a:cubicBezTo>
                  <a:cubicBezTo>
                    <a:pt x="13922" y="21009"/>
                    <a:pt x="13909" y="20408"/>
                    <a:pt x="14338" y="20004"/>
                  </a:cubicBezTo>
                  <a:cubicBezTo>
                    <a:pt x="14904" y="19469"/>
                    <a:pt x="15856" y="19246"/>
                    <a:pt x="16504" y="18812"/>
                  </a:cubicBezTo>
                  <a:close/>
                  <a:moveTo>
                    <a:pt x="16504" y="1881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3" name="AutoShape 1205"/>
            <p:cNvSpPr>
              <a:spLocks/>
            </p:cNvSpPr>
            <p:nvPr/>
          </p:nvSpPr>
          <p:spPr bwMode="auto">
            <a:xfrm>
              <a:off x="13328711" y="5457249"/>
              <a:ext cx="71850" cy="37863"/>
            </a:xfrm>
            <a:custGeom>
              <a:avLst/>
              <a:gdLst/>
              <a:ahLst/>
              <a:cxnLst/>
              <a:rect l="0" t="0" r="r" b="b"/>
              <a:pathLst>
                <a:path w="18663" h="20408">
                  <a:moveTo>
                    <a:pt x="7506" y="351"/>
                  </a:moveTo>
                  <a:cubicBezTo>
                    <a:pt x="5558" y="-652"/>
                    <a:pt x="-479" y="325"/>
                    <a:pt x="30" y="5562"/>
                  </a:cubicBezTo>
                  <a:cubicBezTo>
                    <a:pt x="293" y="8260"/>
                    <a:pt x="3362" y="13882"/>
                    <a:pt x="4375" y="15644"/>
                  </a:cubicBezTo>
                  <a:cubicBezTo>
                    <a:pt x="5498" y="17598"/>
                    <a:pt x="6781" y="18725"/>
                    <a:pt x="8123" y="19661"/>
                  </a:cubicBezTo>
                  <a:cubicBezTo>
                    <a:pt x="9970" y="20948"/>
                    <a:pt x="11753" y="20272"/>
                    <a:pt x="13632" y="19853"/>
                  </a:cubicBezTo>
                  <a:cubicBezTo>
                    <a:pt x="14635" y="19629"/>
                    <a:pt x="17443" y="20507"/>
                    <a:pt x="18201" y="18830"/>
                  </a:cubicBezTo>
                  <a:cubicBezTo>
                    <a:pt x="21121" y="12366"/>
                    <a:pt x="9306" y="1277"/>
                    <a:pt x="7506" y="351"/>
                  </a:cubicBezTo>
                  <a:close/>
                  <a:moveTo>
                    <a:pt x="7506" y="35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4" name="AutoShape 1230"/>
            <p:cNvSpPr>
              <a:spLocks/>
            </p:cNvSpPr>
            <p:nvPr/>
          </p:nvSpPr>
          <p:spPr bwMode="auto">
            <a:xfrm>
              <a:off x="13614919" y="4632016"/>
              <a:ext cx="577484" cy="594179"/>
            </a:xfrm>
            <a:custGeom>
              <a:avLst/>
              <a:gdLst/>
              <a:ahLst/>
              <a:cxnLst/>
              <a:rect l="0" t="0" r="r" b="b"/>
              <a:pathLst>
                <a:path w="21600" h="21545">
                  <a:moveTo>
                    <a:pt x="14768" y="19024"/>
                  </a:moveTo>
                  <a:cubicBezTo>
                    <a:pt x="14817" y="18892"/>
                    <a:pt x="14795" y="18607"/>
                    <a:pt x="14864" y="18503"/>
                  </a:cubicBezTo>
                  <a:cubicBezTo>
                    <a:pt x="14973" y="18338"/>
                    <a:pt x="15232" y="18240"/>
                    <a:pt x="15402" y="18125"/>
                  </a:cubicBezTo>
                  <a:cubicBezTo>
                    <a:pt x="15884" y="17798"/>
                    <a:pt x="15599" y="17763"/>
                    <a:pt x="15802" y="17295"/>
                  </a:cubicBezTo>
                  <a:cubicBezTo>
                    <a:pt x="15986" y="16870"/>
                    <a:pt x="16547" y="16891"/>
                    <a:pt x="16973" y="16853"/>
                  </a:cubicBezTo>
                  <a:cubicBezTo>
                    <a:pt x="17631" y="16794"/>
                    <a:pt x="18895" y="16922"/>
                    <a:pt x="19224" y="16300"/>
                  </a:cubicBezTo>
                  <a:cubicBezTo>
                    <a:pt x="19418" y="15934"/>
                    <a:pt x="19363" y="15834"/>
                    <a:pt x="19718" y="15555"/>
                  </a:cubicBezTo>
                  <a:cubicBezTo>
                    <a:pt x="20653" y="14820"/>
                    <a:pt x="20755" y="13743"/>
                    <a:pt x="21052" y="12667"/>
                  </a:cubicBezTo>
                  <a:cubicBezTo>
                    <a:pt x="21235" y="12004"/>
                    <a:pt x="21417" y="11342"/>
                    <a:pt x="21600" y="10680"/>
                  </a:cubicBezTo>
                  <a:lnTo>
                    <a:pt x="21258" y="28"/>
                  </a:lnTo>
                  <a:cubicBezTo>
                    <a:pt x="21139" y="23"/>
                    <a:pt x="21003" y="3"/>
                    <a:pt x="20863" y="1"/>
                  </a:cubicBezTo>
                  <a:cubicBezTo>
                    <a:pt x="20625" y="-2"/>
                    <a:pt x="20387" y="2"/>
                    <a:pt x="20150" y="3"/>
                  </a:cubicBezTo>
                  <a:cubicBezTo>
                    <a:pt x="19404" y="5"/>
                    <a:pt x="18658" y="7"/>
                    <a:pt x="17913" y="9"/>
                  </a:cubicBezTo>
                  <a:cubicBezTo>
                    <a:pt x="15495" y="16"/>
                    <a:pt x="13076" y="22"/>
                    <a:pt x="10658" y="29"/>
                  </a:cubicBezTo>
                  <a:cubicBezTo>
                    <a:pt x="8253" y="35"/>
                    <a:pt x="5847" y="42"/>
                    <a:pt x="3441" y="48"/>
                  </a:cubicBezTo>
                  <a:cubicBezTo>
                    <a:pt x="2592" y="51"/>
                    <a:pt x="1742" y="53"/>
                    <a:pt x="893" y="55"/>
                  </a:cubicBezTo>
                  <a:lnTo>
                    <a:pt x="5012" y="9944"/>
                  </a:lnTo>
                  <a:lnTo>
                    <a:pt x="5161" y="11040"/>
                  </a:lnTo>
                  <a:lnTo>
                    <a:pt x="4536" y="11097"/>
                  </a:lnTo>
                  <a:cubicBezTo>
                    <a:pt x="4536" y="11444"/>
                    <a:pt x="4642" y="11952"/>
                    <a:pt x="4537" y="12280"/>
                  </a:cubicBezTo>
                  <a:cubicBezTo>
                    <a:pt x="4376" y="12783"/>
                    <a:pt x="3644" y="12480"/>
                    <a:pt x="3260" y="12452"/>
                  </a:cubicBezTo>
                  <a:cubicBezTo>
                    <a:pt x="2562" y="12402"/>
                    <a:pt x="2299" y="12687"/>
                    <a:pt x="1787" y="13087"/>
                  </a:cubicBezTo>
                  <a:cubicBezTo>
                    <a:pt x="1358" y="13422"/>
                    <a:pt x="728" y="13595"/>
                    <a:pt x="353" y="14007"/>
                  </a:cubicBezTo>
                  <a:cubicBezTo>
                    <a:pt x="69" y="14319"/>
                    <a:pt x="78" y="14784"/>
                    <a:pt x="0" y="15200"/>
                  </a:cubicBezTo>
                  <a:cubicBezTo>
                    <a:pt x="401" y="15201"/>
                    <a:pt x="801" y="15169"/>
                    <a:pt x="1150" y="15451"/>
                  </a:cubicBezTo>
                  <a:cubicBezTo>
                    <a:pt x="1418" y="15668"/>
                    <a:pt x="1605" y="15909"/>
                    <a:pt x="1980" y="15940"/>
                  </a:cubicBezTo>
                  <a:cubicBezTo>
                    <a:pt x="2321" y="15969"/>
                    <a:pt x="2439" y="15762"/>
                    <a:pt x="2693" y="15593"/>
                  </a:cubicBezTo>
                  <a:cubicBezTo>
                    <a:pt x="3294" y="15193"/>
                    <a:pt x="3851" y="15366"/>
                    <a:pt x="4543" y="15335"/>
                  </a:cubicBezTo>
                  <a:cubicBezTo>
                    <a:pt x="5125" y="15309"/>
                    <a:pt x="5710" y="15065"/>
                    <a:pt x="6294" y="15177"/>
                  </a:cubicBezTo>
                  <a:cubicBezTo>
                    <a:pt x="6714" y="15257"/>
                    <a:pt x="6931" y="15516"/>
                    <a:pt x="7253" y="15746"/>
                  </a:cubicBezTo>
                  <a:cubicBezTo>
                    <a:pt x="7515" y="15933"/>
                    <a:pt x="7727" y="16028"/>
                    <a:pt x="7911" y="16312"/>
                  </a:cubicBezTo>
                  <a:cubicBezTo>
                    <a:pt x="8145" y="16674"/>
                    <a:pt x="8251" y="17091"/>
                    <a:pt x="8416" y="17484"/>
                  </a:cubicBezTo>
                  <a:cubicBezTo>
                    <a:pt x="8590" y="17898"/>
                    <a:pt x="8856" y="18260"/>
                    <a:pt x="9028" y="18680"/>
                  </a:cubicBezTo>
                  <a:cubicBezTo>
                    <a:pt x="9142" y="18959"/>
                    <a:pt x="9153" y="19266"/>
                    <a:pt x="9004" y="19537"/>
                  </a:cubicBezTo>
                  <a:cubicBezTo>
                    <a:pt x="8884" y="19755"/>
                    <a:pt x="8651" y="19922"/>
                    <a:pt x="8608" y="20177"/>
                  </a:cubicBezTo>
                  <a:cubicBezTo>
                    <a:pt x="8481" y="20941"/>
                    <a:pt x="9907" y="21449"/>
                    <a:pt x="10482" y="21511"/>
                  </a:cubicBezTo>
                  <a:cubicBezTo>
                    <a:pt x="10690" y="21534"/>
                    <a:pt x="11043" y="21598"/>
                    <a:pt x="11225" y="21454"/>
                  </a:cubicBezTo>
                  <a:cubicBezTo>
                    <a:pt x="11515" y="21224"/>
                    <a:pt x="11247" y="21020"/>
                    <a:pt x="11158" y="20782"/>
                  </a:cubicBezTo>
                  <a:cubicBezTo>
                    <a:pt x="11058" y="20516"/>
                    <a:pt x="11176" y="20389"/>
                    <a:pt x="11463" y="20315"/>
                  </a:cubicBezTo>
                  <a:cubicBezTo>
                    <a:pt x="11832" y="20218"/>
                    <a:pt x="11963" y="20459"/>
                    <a:pt x="12237" y="20633"/>
                  </a:cubicBezTo>
                  <a:cubicBezTo>
                    <a:pt x="12537" y="20823"/>
                    <a:pt x="12665" y="20672"/>
                    <a:pt x="12949" y="20674"/>
                  </a:cubicBezTo>
                  <a:cubicBezTo>
                    <a:pt x="13228" y="20676"/>
                    <a:pt x="13326" y="20889"/>
                    <a:pt x="13633" y="20898"/>
                  </a:cubicBezTo>
                  <a:cubicBezTo>
                    <a:pt x="13677" y="20899"/>
                    <a:pt x="13718" y="20895"/>
                    <a:pt x="13757" y="20889"/>
                  </a:cubicBezTo>
                  <a:cubicBezTo>
                    <a:pt x="13918" y="20608"/>
                    <a:pt x="14023" y="20306"/>
                    <a:pt x="14141" y="20009"/>
                  </a:cubicBezTo>
                  <a:cubicBezTo>
                    <a:pt x="14289" y="19637"/>
                    <a:pt x="14627" y="19399"/>
                    <a:pt x="14768" y="19024"/>
                  </a:cubicBezTo>
                  <a:close/>
                  <a:moveTo>
                    <a:pt x="14768" y="1902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5" name="AutoShape 1231"/>
            <p:cNvSpPr>
              <a:spLocks/>
            </p:cNvSpPr>
            <p:nvPr/>
          </p:nvSpPr>
          <p:spPr bwMode="auto">
            <a:xfrm>
              <a:off x="13758023" y="5347536"/>
              <a:ext cx="141315" cy="98682"/>
            </a:xfrm>
            <a:custGeom>
              <a:avLst/>
              <a:gdLst/>
              <a:ahLst/>
              <a:cxnLst/>
              <a:rect l="0" t="0" r="r" b="b"/>
              <a:pathLst>
                <a:path w="17451" h="21142">
                  <a:moveTo>
                    <a:pt x="9571" y="5894"/>
                  </a:moveTo>
                  <a:cubicBezTo>
                    <a:pt x="8633" y="5341"/>
                    <a:pt x="7438" y="5182"/>
                    <a:pt x="6632" y="4201"/>
                  </a:cubicBezTo>
                  <a:cubicBezTo>
                    <a:pt x="5879" y="3283"/>
                    <a:pt x="5491" y="1658"/>
                    <a:pt x="4694" y="891"/>
                  </a:cubicBezTo>
                  <a:cubicBezTo>
                    <a:pt x="3743" y="-27"/>
                    <a:pt x="2407" y="-129"/>
                    <a:pt x="1328" y="111"/>
                  </a:cubicBezTo>
                  <a:cubicBezTo>
                    <a:pt x="-2276" y="913"/>
                    <a:pt x="2448" y="5105"/>
                    <a:pt x="3807" y="5727"/>
                  </a:cubicBezTo>
                  <a:cubicBezTo>
                    <a:pt x="5902" y="6687"/>
                    <a:pt x="7812" y="7233"/>
                    <a:pt x="7633" y="11936"/>
                  </a:cubicBezTo>
                  <a:cubicBezTo>
                    <a:pt x="7553" y="14032"/>
                    <a:pt x="6806" y="16849"/>
                    <a:pt x="7906" y="18454"/>
                  </a:cubicBezTo>
                  <a:cubicBezTo>
                    <a:pt x="9282" y="20462"/>
                    <a:pt x="10522" y="18883"/>
                    <a:pt x="11928" y="18396"/>
                  </a:cubicBezTo>
                  <a:cubicBezTo>
                    <a:pt x="13576" y="17823"/>
                    <a:pt x="14848" y="21471"/>
                    <a:pt x="16401" y="21118"/>
                  </a:cubicBezTo>
                  <a:cubicBezTo>
                    <a:pt x="19324" y="20455"/>
                    <a:pt x="15280" y="12556"/>
                    <a:pt x="14677" y="11045"/>
                  </a:cubicBezTo>
                  <a:cubicBezTo>
                    <a:pt x="13524" y="8162"/>
                    <a:pt x="11430" y="6989"/>
                    <a:pt x="9571" y="5894"/>
                  </a:cubicBezTo>
                  <a:close/>
                  <a:moveTo>
                    <a:pt x="9571" y="5894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6" name="AutoShape 1232"/>
            <p:cNvSpPr>
              <a:spLocks/>
            </p:cNvSpPr>
            <p:nvPr/>
          </p:nvSpPr>
          <p:spPr bwMode="auto">
            <a:xfrm>
              <a:off x="13767563" y="5588427"/>
              <a:ext cx="111502" cy="121638"/>
            </a:xfrm>
            <a:custGeom>
              <a:avLst/>
              <a:gdLst/>
              <a:ahLst/>
              <a:cxnLst/>
              <a:rect l="0" t="0" r="r" b="b"/>
              <a:pathLst>
                <a:path w="19990" h="21047">
                  <a:moveTo>
                    <a:pt x="6278" y="5940"/>
                  </a:moveTo>
                  <a:cubicBezTo>
                    <a:pt x="5564" y="4296"/>
                    <a:pt x="5321" y="2558"/>
                    <a:pt x="3951" y="1250"/>
                  </a:cubicBezTo>
                  <a:cubicBezTo>
                    <a:pt x="3275" y="605"/>
                    <a:pt x="1807" y="-379"/>
                    <a:pt x="752" y="152"/>
                  </a:cubicBezTo>
                  <a:cubicBezTo>
                    <a:pt x="-880" y="972"/>
                    <a:pt x="572" y="2319"/>
                    <a:pt x="1110" y="3354"/>
                  </a:cubicBezTo>
                  <a:cubicBezTo>
                    <a:pt x="2780" y="6562"/>
                    <a:pt x="2156" y="10431"/>
                    <a:pt x="4881" y="12923"/>
                  </a:cubicBezTo>
                  <a:cubicBezTo>
                    <a:pt x="6082" y="14022"/>
                    <a:pt x="6366" y="15677"/>
                    <a:pt x="7441" y="16754"/>
                  </a:cubicBezTo>
                  <a:cubicBezTo>
                    <a:pt x="8543" y="17860"/>
                    <a:pt x="10660" y="17882"/>
                    <a:pt x="11865" y="18965"/>
                  </a:cubicBezTo>
                  <a:cubicBezTo>
                    <a:pt x="12624" y="19647"/>
                    <a:pt x="12998" y="21221"/>
                    <a:pt x="14278" y="21032"/>
                  </a:cubicBezTo>
                  <a:cubicBezTo>
                    <a:pt x="15344" y="20875"/>
                    <a:pt x="15717" y="19040"/>
                    <a:pt x="17102" y="19405"/>
                  </a:cubicBezTo>
                  <a:cubicBezTo>
                    <a:pt x="17411" y="20325"/>
                    <a:pt x="19327" y="20642"/>
                    <a:pt x="19842" y="19796"/>
                  </a:cubicBezTo>
                  <a:cubicBezTo>
                    <a:pt x="20720" y="18355"/>
                    <a:pt x="17442" y="14900"/>
                    <a:pt x="16462" y="13958"/>
                  </a:cubicBezTo>
                  <a:cubicBezTo>
                    <a:pt x="13385" y="11000"/>
                    <a:pt x="8054" y="10028"/>
                    <a:pt x="6278" y="5940"/>
                  </a:cubicBezTo>
                  <a:close/>
                  <a:moveTo>
                    <a:pt x="6278" y="5940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7" name="AutoShape 1260"/>
            <p:cNvSpPr>
              <a:spLocks/>
            </p:cNvSpPr>
            <p:nvPr/>
          </p:nvSpPr>
          <p:spPr bwMode="auto">
            <a:xfrm>
              <a:off x="14122938" y="4112072"/>
              <a:ext cx="1634067" cy="1015739"/>
            </a:xfrm>
            <a:custGeom>
              <a:avLst/>
              <a:gdLst/>
              <a:ahLst/>
              <a:cxnLst/>
              <a:rect l="0" t="0" r="r" b="b"/>
              <a:pathLst>
                <a:path w="21543" h="21579">
                  <a:moveTo>
                    <a:pt x="21426" y="16673"/>
                  </a:moveTo>
                  <a:cubicBezTo>
                    <a:pt x="21295" y="16415"/>
                    <a:pt x="21227" y="16110"/>
                    <a:pt x="21048" y="15930"/>
                  </a:cubicBezTo>
                  <a:cubicBezTo>
                    <a:pt x="20907" y="15788"/>
                    <a:pt x="20734" y="15717"/>
                    <a:pt x="20616" y="15525"/>
                  </a:cubicBezTo>
                  <a:cubicBezTo>
                    <a:pt x="20558" y="15430"/>
                    <a:pt x="20528" y="15291"/>
                    <a:pt x="20472" y="15200"/>
                  </a:cubicBezTo>
                  <a:cubicBezTo>
                    <a:pt x="20403" y="15089"/>
                    <a:pt x="20322" y="15098"/>
                    <a:pt x="20230" y="15068"/>
                  </a:cubicBezTo>
                  <a:cubicBezTo>
                    <a:pt x="20139" y="15039"/>
                    <a:pt x="20090" y="15022"/>
                    <a:pt x="20065" y="14852"/>
                  </a:cubicBezTo>
                  <a:cubicBezTo>
                    <a:pt x="20039" y="14675"/>
                    <a:pt x="20123" y="14539"/>
                    <a:pt x="20094" y="14349"/>
                  </a:cubicBezTo>
                  <a:cubicBezTo>
                    <a:pt x="20069" y="14184"/>
                    <a:pt x="20005" y="14016"/>
                    <a:pt x="19934" y="13891"/>
                  </a:cubicBezTo>
                  <a:cubicBezTo>
                    <a:pt x="19863" y="13763"/>
                    <a:pt x="19836" y="13743"/>
                    <a:pt x="19832" y="13566"/>
                  </a:cubicBezTo>
                  <a:cubicBezTo>
                    <a:pt x="19829" y="13380"/>
                    <a:pt x="19840" y="13294"/>
                    <a:pt x="19772" y="13142"/>
                  </a:cubicBezTo>
                  <a:cubicBezTo>
                    <a:pt x="19634" y="12835"/>
                    <a:pt x="19680" y="12334"/>
                    <a:pt x="19507" y="12067"/>
                  </a:cubicBezTo>
                  <a:cubicBezTo>
                    <a:pt x="19417" y="11928"/>
                    <a:pt x="19270" y="11975"/>
                    <a:pt x="19184" y="11827"/>
                  </a:cubicBezTo>
                  <a:cubicBezTo>
                    <a:pt x="19112" y="11703"/>
                    <a:pt x="19041" y="11351"/>
                    <a:pt x="19004" y="11189"/>
                  </a:cubicBezTo>
                  <a:cubicBezTo>
                    <a:pt x="18963" y="11009"/>
                    <a:pt x="18973" y="10826"/>
                    <a:pt x="18869" y="10707"/>
                  </a:cubicBezTo>
                  <a:cubicBezTo>
                    <a:pt x="18789" y="10617"/>
                    <a:pt x="18637" y="10611"/>
                    <a:pt x="18585" y="10475"/>
                  </a:cubicBezTo>
                  <a:lnTo>
                    <a:pt x="18606" y="9057"/>
                  </a:lnTo>
                  <a:lnTo>
                    <a:pt x="12822" y="5"/>
                  </a:lnTo>
                  <a:lnTo>
                    <a:pt x="917" y="0"/>
                  </a:lnTo>
                  <a:cubicBezTo>
                    <a:pt x="948" y="240"/>
                    <a:pt x="967" y="487"/>
                    <a:pt x="967" y="732"/>
                  </a:cubicBezTo>
                  <a:cubicBezTo>
                    <a:pt x="967" y="828"/>
                    <a:pt x="973" y="929"/>
                    <a:pt x="920" y="985"/>
                  </a:cubicBezTo>
                  <a:cubicBezTo>
                    <a:pt x="881" y="1027"/>
                    <a:pt x="814" y="1013"/>
                    <a:pt x="788" y="1076"/>
                  </a:cubicBezTo>
                  <a:cubicBezTo>
                    <a:pt x="769" y="1122"/>
                    <a:pt x="766" y="1297"/>
                    <a:pt x="780" y="1346"/>
                  </a:cubicBezTo>
                  <a:cubicBezTo>
                    <a:pt x="843" y="1567"/>
                    <a:pt x="988" y="1131"/>
                    <a:pt x="1057" y="1439"/>
                  </a:cubicBezTo>
                  <a:cubicBezTo>
                    <a:pt x="1064" y="1473"/>
                    <a:pt x="1071" y="1571"/>
                    <a:pt x="1056" y="1602"/>
                  </a:cubicBezTo>
                  <a:cubicBezTo>
                    <a:pt x="1038" y="1637"/>
                    <a:pt x="995" y="1613"/>
                    <a:pt x="972" y="1633"/>
                  </a:cubicBezTo>
                  <a:cubicBezTo>
                    <a:pt x="895" y="1701"/>
                    <a:pt x="982" y="1871"/>
                    <a:pt x="990" y="1968"/>
                  </a:cubicBezTo>
                  <a:cubicBezTo>
                    <a:pt x="993" y="2015"/>
                    <a:pt x="990" y="2065"/>
                    <a:pt x="991" y="2112"/>
                  </a:cubicBezTo>
                  <a:cubicBezTo>
                    <a:pt x="992" y="2246"/>
                    <a:pt x="993" y="2380"/>
                    <a:pt x="993" y="2515"/>
                  </a:cubicBezTo>
                  <a:cubicBezTo>
                    <a:pt x="998" y="3204"/>
                    <a:pt x="1003" y="3894"/>
                    <a:pt x="1008" y="4584"/>
                  </a:cubicBezTo>
                  <a:cubicBezTo>
                    <a:pt x="1013" y="5311"/>
                    <a:pt x="1018" y="6037"/>
                    <a:pt x="1023" y="6763"/>
                  </a:cubicBezTo>
                  <a:cubicBezTo>
                    <a:pt x="1026" y="7100"/>
                    <a:pt x="1028" y="7437"/>
                    <a:pt x="1030" y="7773"/>
                  </a:cubicBezTo>
                  <a:lnTo>
                    <a:pt x="1020" y="7833"/>
                  </a:lnTo>
                  <a:cubicBezTo>
                    <a:pt x="1023" y="7916"/>
                    <a:pt x="944" y="7898"/>
                    <a:pt x="921" y="7959"/>
                  </a:cubicBezTo>
                  <a:cubicBezTo>
                    <a:pt x="887" y="8052"/>
                    <a:pt x="935" y="8185"/>
                    <a:pt x="936" y="8284"/>
                  </a:cubicBezTo>
                  <a:cubicBezTo>
                    <a:pt x="937" y="8354"/>
                    <a:pt x="936" y="8425"/>
                    <a:pt x="936" y="8495"/>
                  </a:cubicBezTo>
                  <a:cubicBezTo>
                    <a:pt x="936" y="8697"/>
                    <a:pt x="936" y="8899"/>
                    <a:pt x="936" y="9101"/>
                  </a:cubicBezTo>
                  <a:cubicBezTo>
                    <a:pt x="936" y="9671"/>
                    <a:pt x="936" y="10242"/>
                    <a:pt x="936" y="10813"/>
                  </a:cubicBezTo>
                  <a:cubicBezTo>
                    <a:pt x="941" y="11043"/>
                    <a:pt x="880" y="11073"/>
                    <a:pt x="794" y="11066"/>
                  </a:cubicBezTo>
                  <a:lnTo>
                    <a:pt x="915" y="17306"/>
                  </a:lnTo>
                  <a:cubicBezTo>
                    <a:pt x="851" y="17694"/>
                    <a:pt x="786" y="18082"/>
                    <a:pt x="722" y="18470"/>
                  </a:cubicBezTo>
                  <a:cubicBezTo>
                    <a:pt x="617" y="19101"/>
                    <a:pt x="581" y="19732"/>
                    <a:pt x="252" y="20162"/>
                  </a:cubicBezTo>
                  <a:cubicBezTo>
                    <a:pt x="126" y="20326"/>
                    <a:pt x="146" y="20385"/>
                    <a:pt x="77" y="20599"/>
                  </a:cubicBezTo>
                  <a:cubicBezTo>
                    <a:pt x="59" y="20657"/>
                    <a:pt x="33" y="20703"/>
                    <a:pt x="0" y="20741"/>
                  </a:cubicBezTo>
                  <a:cubicBezTo>
                    <a:pt x="91" y="20846"/>
                    <a:pt x="180" y="21029"/>
                    <a:pt x="241" y="21128"/>
                  </a:cubicBezTo>
                  <a:cubicBezTo>
                    <a:pt x="307" y="21237"/>
                    <a:pt x="383" y="21329"/>
                    <a:pt x="451" y="21435"/>
                  </a:cubicBezTo>
                  <a:cubicBezTo>
                    <a:pt x="497" y="21507"/>
                    <a:pt x="570" y="21600"/>
                    <a:pt x="640" y="21574"/>
                  </a:cubicBezTo>
                  <a:cubicBezTo>
                    <a:pt x="723" y="21544"/>
                    <a:pt x="711" y="21369"/>
                    <a:pt x="781" y="21282"/>
                  </a:cubicBezTo>
                  <a:cubicBezTo>
                    <a:pt x="843" y="21208"/>
                    <a:pt x="905" y="21193"/>
                    <a:pt x="978" y="21182"/>
                  </a:cubicBezTo>
                  <a:cubicBezTo>
                    <a:pt x="1096" y="21164"/>
                    <a:pt x="1121" y="21068"/>
                    <a:pt x="1135" y="20888"/>
                  </a:cubicBezTo>
                  <a:cubicBezTo>
                    <a:pt x="1145" y="20765"/>
                    <a:pt x="1131" y="20646"/>
                    <a:pt x="1214" y="20586"/>
                  </a:cubicBezTo>
                  <a:cubicBezTo>
                    <a:pt x="1287" y="20534"/>
                    <a:pt x="1339" y="20594"/>
                    <a:pt x="1381" y="20457"/>
                  </a:cubicBezTo>
                  <a:cubicBezTo>
                    <a:pt x="1414" y="20351"/>
                    <a:pt x="1375" y="19991"/>
                    <a:pt x="1473" y="20004"/>
                  </a:cubicBezTo>
                  <a:lnTo>
                    <a:pt x="2361" y="19966"/>
                  </a:lnTo>
                  <a:cubicBezTo>
                    <a:pt x="2477" y="20032"/>
                    <a:pt x="2594" y="20134"/>
                    <a:pt x="2716" y="20161"/>
                  </a:cubicBezTo>
                  <a:cubicBezTo>
                    <a:pt x="2878" y="20197"/>
                    <a:pt x="3041" y="20138"/>
                    <a:pt x="3202" y="20118"/>
                  </a:cubicBezTo>
                  <a:cubicBezTo>
                    <a:pt x="3249" y="20112"/>
                    <a:pt x="3284" y="20112"/>
                    <a:pt x="3321" y="20160"/>
                  </a:cubicBezTo>
                  <a:cubicBezTo>
                    <a:pt x="3353" y="20200"/>
                    <a:pt x="3345" y="20276"/>
                    <a:pt x="3369" y="20309"/>
                  </a:cubicBezTo>
                  <a:cubicBezTo>
                    <a:pt x="3408" y="20365"/>
                    <a:pt x="3531" y="20333"/>
                    <a:pt x="3580" y="20333"/>
                  </a:cubicBezTo>
                  <a:cubicBezTo>
                    <a:pt x="3712" y="20333"/>
                    <a:pt x="3845" y="20333"/>
                    <a:pt x="3977" y="20333"/>
                  </a:cubicBezTo>
                  <a:cubicBezTo>
                    <a:pt x="4248" y="20333"/>
                    <a:pt x="4519" y="20333"/>
                    <a:pt x="4790" y="20333"/>
                  </a:cubicBezTo>
                  <a:cubicBezTo>
                    <a:pt x="4865" y="20333"/>
                    <a:pt x="4955" y="20354"/>
                    <a:pt x="5026" y="20321"/>
                  </a:cubicBezTo>
                  <a:cubicBezTo>
                    <a:pt x="5108" y="20282"/>
                    <a:pt x="5112" y="20238"/>
                    <a:pt x="5120" y="20118"/>
                  </a:cubicBezTo>
                  <a:cubicBezTo>
                    <a:pt x="5125" y="20053"/>
                    <a:pt x="5106" y="19971"/>
                    <a:pt x="5167" y="19991"/>
                  </a:cubicBezTo>
                  <a:lnTo>
                    <a:pt x="14550" y="19949"/>
                  </a:lnTo>
                  <a:lnTo>
                    <a:pt x="14613" y="19510"/>
                  </a:lnTo>
                  <a:lnTo>
                    <a:pt x="19803" y="19575"/>
                  </a:lnTo>
                  <a:cubicBezTo>
                    <a:pt x="19884" y="19231"/>
                    <a:pt x="20002" y="19002"/>
                    <a:pt x="20261" y="18855"/>
                  </a:cubicBezTo>
                  <a:cubicBezTo>
                    <a:pt x="20385" y="18785"/>
                    <a:pt x="20424" y="18786"/>
                    <a:pt x="20505" y="18603"/>
                  </a:cubicBezTo>
                  <a:cubicBezTo>
                    <a:pt x="20619" y="18345"/>
                    <a:pt x="20851" y="18458"/>
                    <a:pt x="20975" y="18156"/>
                  </a:cubicBezTo>
                  <a:cubicBezTo>
                    <a:pt x="21040" y="17997"/>
                    <a:pt x="21050" y="17873"/>
                    <a:pt x="21140" y="17750"/>
                  </a:cubicBezTo>
                  <a:cubicBezTo>
                    <a:pt x="21228" y="17628"/>
                    <a:pt x="21322" y="17507"/>
                    <a:pt x="21415" y="17394"/>
                  </a:cubicBezTo>
                  <a:cubicBezTo>
                    <a:pt x="21600" y="17170"/>
                    <a:pt x="21568" y="16954"/>
                    <a:pt x="21426" y="16673"/>
                  </a:cubicBezTo>
                  <a:close/>
                  <a:moveTo>
                    <a:pt x="21426" y="16673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8" name="AutoShape 1294"/>
            <p:cNvSpPr>
              <a:spLocks/>
            </p:cNvSpPr>
            <p:nvPr/>
          </p:nvSpPr>
          <p:spPr bwMode="auto">
            <a:xfrm>
              <a:off x="13982219" y="5089949"/>
              <a:ext cx="306779" cy="309462"/>
            </a:xfrm>
            <a:custGeom>
              <a:avLst/>
              <a:gdLst/>
              <a:ahLst/>
              <a:cxnLst/>
              <a:rect l="0" t="0" r="r" b="b"/>
              <a:pathLst>
                <a:path w="20860" h="21600">
                  <a:moveTo>
                    <a:pt x="17760" y="18358"/>
                  </a:moveTo>
                  <a:cubicBezTo>
                    <a:pt x="18306" y="17686"/>
                    <a:pt x="18134" y="16850"/>
                    <a:pt x="18225" y="16008"/>
                  </a:cubicBezTo>
                  <a:cubicBezTo>
                    <a:pt x="18317" y="15157"/>
                    <a:pt x="18722" y="14704"/>
                    <a:pt x="19282" y="14097"/>
                  </a:cubicBezTo>
                  <a:cubicBezTo>
                    <a:pt x="20086" y="13225"/>
                    <a:pt x="21600" y="11835"/>
                    <a:pt x="20435" y="10577"/>
                  </a:cubicBezTo>
                  <a:cubicBezTo>
                    <a:pt x="19417" y="9478"/>
                    <a:pt x="17816" y="10020"/>
                    <a:pt x="17335" y="8437"/>
                  </a:cubicBezTo>
                  <a:cubicBezTo>
                    <a:pt x="17055" y="7514"/>
                    <a:pt x="16870" y="7766"/>
                    <a:pt x="16137" y="7168"/>
                  </a:cubicBezTo>
                  <a:cubicBezTo>
                    <a:pt x="15602" y="6731"/>
                    <a:pt x="15378" y="6083"/>
                    <a:pt x="15005" y="5504"/>
                  </a:cubicBezTo>
                  <a:cubicBezTo>
                    <a:pt x="14518" y="4750"/>
                    <a:pt x="13755" y="3404"/>
                    <a:pt x="13039" y="2629"/>
                  </a:cubicBezTo>
                  <a:cubicBezTo>
                    <a:pt x="12986" y="2680"/>
                    <a:pt x="12921" y="2718"/>
                    <a:pt x="12837" y="2738"/>
                  </a:cubicBezTo>
                  <a:cubicBezTo>
                    <a:pt x="12474" y="2822"/>
                    <a:pt x="12100" y="2516"/>
                    <a:pt x="11864" y="2281"/>
                  </a:cubicBezTo>
                  <a:cubicBezTo>
                    <a:pt x="11513" y="1931"/>
                    <a:pt x="11122" y="1628"/>
                    <a:pt x="10780" y="1271"/>
                  </a:cubicBezTo>
                  <a:cubicBezTo>
                    <a:pt x="10468" y="945"/>
                    <a:pt x="10007" y="345"/>
                    <a:pt x="9538" y="0"/>
                  </a:cubicBezTo>
                  <a:cubicBezTo>
                    <a:pt x="8641" y="662"/>
                    <a:pt x="6852" y="502"/>
                    <a:pt x="5845" y="598"/>
                  </a:cubicBezTo>
                  <a:cubicBezTo>
                    <a:pt x="5070" y="671"/>
                    <a:pt x="4051" y="631"/>
                    <a:pt x="3717" y="1448"/>
                  </a:cubicBezTo>
                  <a:cubicBezTo>
                    <a:pt x="3348" y="2348"/>
                    <a:pt x="3866" y="2417"/>
                    <a:pt x="2989" y="3045"/>
                  </a:cubicBezTo>
                  <a:cubicBezTo>
                    <a:pt x="2681" y="3266"/>
                    <a:pt x="2209" y="3456"/>
                    <a:pt x="2011" y="3773"/>
                  </a:cubicBezTo>
                  <a:cubicBezTo>
                    <a:pt x="1886" y="3973"/>
                    <a:pt x="1927" y="4521"/>
                    <a:pt x="1836" y="4776"/>
                  </a:cubicBezTo>
                  <a:cubicBezTo>
                    <a:pt x="1581" y="5497"/>
                    <a:pt x="967" y="5954"/>
                    <a:pt x="697" y="6671"/>
                  </a:cubicBezTo>
                  <a:cubicBezTo>
                    <a:pt x="483" y="7242"/>
                    <a:pt x="293" y="7823"/>
                    <a:pt x="0" y="8363"/>
                  </a:cubicBezTo>
                  <a:cubicBezTo>
                    <a:pt x="175" y="8337"/>
                    <a:pt x="334" y="8301"/>
                    <a:pt x="530" y="8406"/>
                  </a:cubicBezTo>
                  <a:cubicBezTo>
                    <a:pt x="1137" y="8733"/>
                    <a:pt x="1700" y="9534"/>
                    <a:pt x="2163" y="10048"/>
                  </a:cubicBezTo>
                  <a:cubicBezTo>
                    <a:pt x="2800" y="10755"/>
                    <a:pt x="3402" y="11494"/>
                    <a:pt x="4029" y="12209"/>
                  </a:cubicBezTo>
                  <a:cubicBezTo>
                    <a:pt x="4894" y="13194"/>
                    <a:pt x="5283" y="13880"/>
                    <a:pt x="6635" y="14095"/>
                  </a:cubicBezTo>
                  <a:cubicBezTo>
                    <a:pt x="7739" y="14270"/>
                    <a:pt x="8475" y="15300"/>
                    <a:pt x="9337" y="16005"/>
                  </a:cubicBezTo>
                  <a:cubicBezTo>
                    <a:pt x="9933" y="16493"/>
                    <a:pt x="10615" y="16906"/>
                    <a:pt x="11190" y="17427"/>
                  </a:cubicBezTo>
                  <a:cubicBezTo>
                    <a:pt x="11583" y="17783"/>
                    <a:pt x="11791" y="18197"/>
                    <a:pt x="12147" y="18576"/>
                  </a:cubicBezTo>
                  <a:cubicBezTo>
                    <a:pt x="12542" y="18999"/>
                    <a:pt x="13132" y="19087"/>
                    <a:pt x="13607" y="19349"/>
                  </a:cubicBezTo>
                  <a:cubicBezTo>
                    <a:pt x="14090" y="19615"/>
                    <a:pt x="14495" y="20067"/>
                    <a:pt x="14864" y="20472"/>
                  </a:cubicBezTo>
                  <a:cubicBezTo>
                    <a:pt x="15164" y="20800"/>
                    <a:pt x="15354" y="21213"/>
                    <a:pt x="15576" y="21600"/>
                  </a:cubicBezTo>
                  <a:cubicBezTo>
                    <a:pt x="15861" y="21023"/>
                    <a:pt x="16004" y="20308"/>
                    <a:pt x="16120" y="19835"/>
                  </a:cubicBezTo>
                  <a:cubicBezTo>
                    <a:pt x="16390" y="18734"/>
                    <a:pt x="17120" y="19148"/>
                    <a:pt x="17760" y="18358"/>
                  </a:cubicBezTo>
                  <a:close/>
                  <a:moveTo>
                    <a:pt x="17760" y="18358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" name="AutoShape 1316"/>
            <p:cNvSpPr>
              <a:spLocks/>
            </p:cNvSpPr>
            <p:nvPr/>
          </p:nvSpPr>
          <p:spPr bwMode="auto">
            <a:xfrm>
              <a:off x="14173024" y="5030322"/>
              <a:ext cx="1450417" cy="351499"/>
            </a:xfrm>
            <a:custGeom>
              <a:avLst/>
              <a:gdLst/>
              <a:ahLst/>
              <a:cxnLst/>
              <a:rect l="0" t="0" r="r" b="b"/>
              <a:pathLst>
                <a:path w="21600" h="21527">
                  <a:moveTo>
                    <a:pt x="21234" y="3212"/>
                  </a:moveTo>
                  <a:cubicBezTo>
                    <a:pt x="21386" y="2680"/>
                    <a:pt x="21487" y="1726"/>
                    <a:pt x="21538" y="973"/>
                  </a:cubicBezTo>
                  <a:cubicBezTo>
                    <a:pt x="21557" y="691"/>
                    <a:pt x="21578" y="430"/>
                    <a:pt x="21600" y="188"/>
                  </a:cubicBezTo>
                  <a:lnTo>
                    <a:pt x="15738" y="0"/>
                  </a:lnTo>
                  <a:lnTo>
                    <a:pt x="15667" y="1265"/>
                  </a:lnTo>
                  <a:lnTo>
                    <a:pt x="5070" y="1386"/>
                  </a:lnTo>
                  <a:cubicBezTo>
                    <a:pt x="5000" y="1328"/>
                    <a:pt x="5021" y="1566"/>
                    <a:pt x="5016" y="1751"/>
                  </a:cubicBezTo>
                  <a:cubicBezTo>
                    <a:pt x="5007" y="2096"/>
                    <a:pt x="5002" y="2224"/>
                    <a:pt x="4910" y="2335"/>
                  </a:cubicBezTo>
                  <a:cubicBezTo>
                    <a:pt x="4830" y="2432"/>
                    <a:pt x="4728" y="2372"/>
                    <a:pt x="4644" y="2372"/>
                  </a:cubicBezTo>
                  <a:cubicBezTo>
                    <a:pt x="4337" y="2372"/>
                    <a:pt x="4031" y="2372"/>
                    <a:pt x="3725" y="2372"/>
                  </a:cubicBezTo>
                  <a:cubicBezTo>
                    <a:pt x="3575" y="2372"/>
                    <a:pt x="3426" y="2372"/>
                    <a:pt x="3277" y="2372"/>
                  </a:cubicBezTo>
                  <a:cubicBezTo>
                    <a:pt x="3221" y="2372"/>
                    <a:pt x="3082" y="2462"/>
                    <a:pt x="3038" y="2302"/>
                  </a:cubicBezTo>
                  <a:cubicBezTo>
                    <a:pt x="3011" y="2206"/>
                    <a:pt x="3020" y="1989"/>
                    <a:pt x="2984" y="1872"/>
                  </a:cubicBezTo>
                  <a:cubicBezTo>
                    <a:pt x="2942" y="1735"/>
                    <a:pt x="2903" y="1734"/>
                    <a:pt x="2850" y="1751"/>
                  </a:cubicBezTo>
                  <a:cubicBezTo>
                    <a:pt x="2668" y="1810"/>
                    <a:pt x="2483" y="1979"/>
                    <a:pt x="2301" y="1875"/>
                  </a:cubicBezTo>
                  <a:cubicBezTo>
                    <a:pt x="2163" y="1798"/>
                    <a:pt x="2031" y="1504"/>
                    <a:pt x="1900" y="1313"/>
                  </a:cubicBezTo>
                  <a:lnTo>
                    <a:pt x="897" y="1423"/>
                  </a:lnTo>
                  <a:cubicBezTo>
                    <a:pt x="786" y="1385"/>
                    <a:pt x="829" y="2422"/>
                    <a:pt x="792" y="2728"/>
                  </a:cubicBezTo>
                  <a:cubicBezTo>
                    <a:pt x="745" y="3122"/>
                    <a:pt x="687" y="2951"/>
                    <a:pt x="604" y="3100"/>
                  </a:cubicBezTo>
                  <a:cubicBezTo>
                    <a:pt x="510" y="3272"/>
                    <a:pt x="526" y="3617"/>
                    <a:pt x="515" y="3969"/>
                  </a:cubicBezTo>
                  <a:cubicBezTo>
                    <a:pt x="499" y="4488"/>
                    <a:pt x="470" y="4764"/>
                    <a:pt x="337" y="4816"/>
                  </a:cubicBezTo>
                  <a:cubicBezTo>
                    <a:pt x="255" y="4848"/>
                    <a:pt x="185" y="4892"/>
                    <a:pt x="115" y="5106"/>
                  </a:cubicBezTo>
                  <a:cubicBezTo>
                    <a:pt x="51" y="5306"/>
                    <a:pt x="48" y="5671"/>
                    <a:pt x="0" y="5852"/>
                  </a:cubicBezTo>
                  <a:cubicBezTo>
                    <a:pt x="157" y="6532"/>
                    <a:pt x="324" y="7712"/>
                    <a:pt x="431" y="8374"/>
                  </a:cubicBezTo>
                  <a:cubicBezTo>
                    <a:pt x="512" y="8882"/>
                    <a:pt x="561" y="9450"/>
                    <a:pt x="679" y="9833"/>
                  </a:cubicBezTo>
                  <a:cubicBezTo>
                    <a:pt x="839" y="10358"/>
                    <a:pt x="880" y="10136"/>
                    <a:pt x="941" y="10946"/>
                  </a:cubicBezTo>
                  <a:cubicBezTo>
                    <a:pt x="1046" y="12335"/>
                    <a:pt x="1397" y="11859"/>
                    <a:pt x="1620" y="12824"/>
                  </a:cubicBezTo>
                  <a:cubicBezTo>
                    <a:pt x="1876" y="13927"/>
                    <a:pt x="1544" y="15146"/>
                    <a:pt x="1368" y="15910"/>
                  </a:cubicBezTo>
                  <a:cubicBezTo>
                    <a:pt x="1245" y="16443"/>
                    <a:pt x="1156" y="16840"/>
                    <a:pt x="1136" y="17587"/>
                  </a:cubicBezTo>
                  <a:cubicBezTo>
                    <a:pt x="1128" y="17906"/>
                    <a:pt x="1130" y="18223"/>
                    <a:pt x="1125" y="18529"/>
                  </a:cubicBezTo>
                  <a:lnTo>
                    <a:pt x="2101" y="18487"/>
                  </a:lnTo>
                  <a:lnTo>
                    <a:pt x="2101" y="19071"/>
                  </a:lnTo>
                  <a:lnTo>
                    <a:pt x="2906" y="20530"/>
                  </a:lnTo>
                  <a:lnTo>
                    <a:pt x="2989" y="20822"/>
                  </a:lnTo>
                  <a:lnTo>
                    <a:pt x="3013" y="21163"/>
                  </a:lnTo>
                  <a:lnTo>
                    <a:pt x="3723" y="21163"/>
                  </a:lnTo>
                  <a:lnTo>
                    <a:pt x="4303" y="21163"/>
                  </a:lnTo>
                  <a:lnTo>
                    <a:pt x="5096" y="21065"/>
                  </a:lnTo>
                  <a:lnTo>
                    <a:pt x="5451" y="21260"/>
                  </a:lnTo>
                  <a:lnTo>
                    <a:pt x="12507" y="21309"/>
                  </a:lnTo>
                  <a:cubicBezTo>
                    <a:pt x="13038" y="21285"/>
                    <a:pt x="13569" y="21262"/>
                    <a:pt x="14100" y="21239"/>
                  </a:cubicBezTo>
                  <a:cubicBezTo>
                    <a:pt x="15126" y="21195"/>
                    <a:pt x="16152" y="21151"/>
                    <a:pt x="17177" y="21106"/>
                  </a:cubicBezTo>
                  <a:cubicBezTo>
                    <a:pt x="17922" y="21074"/>
                    <a:pt x="18672" y="21033"/>
                    <a:pt x="19412" y="20950"/>
                  </a:cubicBezTo>
                  <a:cubicBezTo>
                    <a:pt x="19586" y="20930"/>
                    <a:pt x="19746" y="21187"/>
                    <a:pt x="19901" y="21506"/>
                  </a:cubicBezTo>
                  <a:cubicBezTo>
                    <a:pt x="20045" y="21537"/>
                    <a:pt x="20196" y="21600"/>
                    <a:pt x="20299" y="21128"/>
                  </a:cubicBezTo>
                  <a:cubicBezTo>
                    <a:pt x="20355" y="20872"/>
                    <a:pt x="20342" y="20362"/>
                    <a:pt x="20364" y="20044"/>
                  </a:cubicBezTo>
                  <a:cubicBezTo>
                    <a:pt x="20396" y="19576"/>
                    <a:pt x="20462" y="19243"/>
                    <a:pt x="20542" y="18887"/>
                  </a:cubicBezTo>
                  <a:cubicBezTo>
                    <a:pt x="20682" y="18264"/>
                    <a:pt x="20810" y="17703"/>
                    <a:pt x="20885" y="16879"/>
                  </a:cubicBezTo>
                  <a:cubicBezTo>
                    <a:pt x="20922" y="16466"/>
                    <a:pt x="20862" y="16241"/>
                    <a:pt x="20841" y="15861"/>
                  </a:cubicBezTo>
                  <a:cubicBezTo>
                    <a:pt x="20799" y="15105"/>
                    <a:pt x="20989" y="14508"/>
                    <a:pt x="20945" y="13781"/>
                  </a:cubicBezTo>
                  <a:cubicBezTo>
                    <a:pt x="20919" y="13375"/>
                    <a:pt x="20834" y="13137"/>
                    <a:pt x="20900" y="12698"/>
                  </a:cubicBezTo>
                  <a:cubicBezTo>
                    <a:pt x="20994" y="12072"/>
                    <a:pt x="21310" y="12139"/>
                    <a:pt x="21125" y="11045"/>
                  </a:cubicBezTo>
                  <a:cubicBezTo>
                    <a:pt x="21048" y="10593"/>
                    <a:pt x="21010" y="10658"/>
                    <a:pt x="21006" y="10072"/>
                  </a:cubicBezTo>
                  <a:cubicBezTo>
                    <a:pt x="21003" y="9573"/>
                    <a:pt x="21030" y="9114"/>
                    <a:pt x="21030" y="8611"/>
                  </a:cubicBezTo>
                  <a:cubicBezTo>
                    <a:pt x="21030" y="8146"/>
                    <a:pt x="21006" y="7749"/>
                    <a:pt x="20992" y="7297"/>
                  </a:cubicBezTo>
                  <a:cubicBezTo>
                    <a:pt x="20969" y="6558"/>
                    <a:pt x="21165" y="6188"/>
                    <a:pt x="21137" y="5450"/>
                  </a:cubicBezTo>
                  <a:cubicBezTo>
                    <a:pt x="21120" y="4999"/>
                    <a:pt x="21037" y="4979"/>
                    <a:pt x="20982" y="4661"/>
                  </a:cubicBezTo>
                  <a:cubicBezTo>
                    <a:pt x="20817" y="3702"/>
                    <a:pt x="21111" y="3644"/>
                    <a:pt x="21234" y="3212"/>
                  </a:cubicBezTo>
                  <a:close/>
                  <a:moveTo>
                    <a:pt x="21234" y="3212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" name="AutoShape 1342"/>
            <p:cNvSpPr>
              <a:spLocks/>
            </p:cNvSpPr>
            <p:nvPr/>
          </p:nvSpPr>
          <p:spPr bwMode="auto">
            <a:xfrm>
              <a:off x="14211185" y="5333225"/>
              <a:ext cx="680340" cy="523224"/>
            </a:xfrm>
            <a:custGeom>
              <a:avLst/>
              <a:gdLst/>
              <a:ahLst/>
              <a:cxnLst/>
              <a:rect l="0" t="0" r="r" b="b"/>
              <a:pathLst>
                <a:path w="21600" h="21529">
                  <a:moveTo>
                    <a:pt x="21305" y="9651"/>
                  </a:moveTo>
                  <a:cubicBezTo>
                    <a:pt x="21597" y="9416"/>
                    <a:pt x="21504" y="8582"/>
                    <a:pt x="21510" y="8173"/>
                  </a:cubicBezTo>
                  <a:cubicBezTo>
                    <a:pt x="21520" y="7461"/>
                    <a:pt x="21530" y="6750"/>
                    <a:pt x="21540" y="6039"/>
                  </a:cubicBezTo>
                  <a:cubicBezTo>
                    <a:pt x="21560" y="4656"/>
                    <a:pt x="21580" y="3272"/>
                    <a:pt x="21600" y="1889"/>
                  </a:cubicBezTo>
                  <a:lnTo>
                    <a:pt x="10439" y="1865"/>
                  </a:lnTo>
                  <a:lnTo>
                    <a:pt x="9681" y="1734"/>
                  </a:lnTo>
                  <a:lnTo>
                    <a:pt x="7990" y="1799"/>
                  </a:lnTo>
                  <a:lnTo>
                    <a:pt x="6753" y="1799"/>
                  </a:lnTo>
                  <a:lnTo>
                    <a:pt x="5239" y="1799"/>
                  </a:lnTo>
                  <a:lnTo>
                    <a:pt x="5188" y="1570"/>
                  </a:lnTo>
                  <a:lnTo>
                    <a:pt x="5012" y="1374"/>
                  </a:lnTo>
                  <a:lnTo>
                    <a:pt x="3295" y="393"/>
                  </a:lnTo>
                  <a:lnTo>
                    <a:pt x="3295" y="0"/>
                  </a:lnTo>
                  <a:lnTo>
                    <a:pt x="1214" y="28"/>
                  </a:lnTo>
                  <a:cubicBezTo>
                    <a:pt x="1202" y="299"/>
                    <a:pt x="1165" y="555"/>
                    <a:pt x="1020" y="781"/>
                  </a:cubicBezTo>
                  <a:cubicBezTo>
                    <a:pt x="721" y="1247"/>
                    <a:pt x="380" y="1002"/>
                    <a:pt x="254" y="1652"/>
                  </a:cubicBezTo>
                  <a:cubicBezTo>
                    <a:pt x="200" y="1931"/>
                    <a:pt x="133" y="2353"/>
                    <a:pt x="0" y="2693"/>
                  </a:cubicBezTo>
                  <a:cubicBezTo>
                    <a:pt x="58" y="2819"/>
                    <a:pt x="119" y="2942"/>
                    <a:pt x="197" y="3047"/>
                  </a:cubicBezTo>
                  <a:cubicBezTo>
                    <a:pt x="388" y="3308"/>
                    <a:pt x="672" y="3604"/>
                    <a:pt x="903" y="3811"/>
                  </a:cubicBezTo>
                  <a:cubicBezTo>
                    <a:pt x="1160" y="4041"/>
                    <a:pt x="1338" y="4300"/>
                    <a:pt x="1527" y="4626"/>
                  </a:cubicBezTo>
                  <a:cubicBezTo>
                    <a:pt x="1939" y="5336"/>
                    <a:pt x="2397" y="6014"/>
                    <a:pt x="2785" y="6741"/>
                  </a:cubicBezTo>
                  <a:cubicBezTo>
                    <a:pt x="3466" y="8018"/>
                    <a:pt x="4047" y="9255"/>
                    <a:pt x="4310" y="10796"/>
                  </a:cubicBezTo>
                  <a:cubicBezTo>
                    <a:pt x="4460" y="11677"/>
                    <a:pt x="4619" y="12568"/>
                    <a:pt x="4778" y="13453"/>
                  </a:cubicBezTo>
                  <a:cubicBezTo>
                    <a:pt x="4814" y="13653"/>
                    <a:pt x="4916" y="13929"/>
                    <a:pt x="4875" y="14136"/>
                  </a:cubicBezTo>
                  <a:cubicBezTo>
                    <a:pt x="4817" y="14425"/>
                    <a:pt x="4631" y="14369"/>
                    <a:pt x="4513" y="14585"/>
                  </a:cubicBezTo>
                  <a:cubicBezTo>
                    <a:pt x="4332" y="14913"/>
                    <a:pt x="4444" y="15831"/>
                    <a:pt x="4733" y="16023"/>
                  </a:cubicBezTo>
                  <a:cubicBezTo>
                    <a:pt x="4906" y="16138"/>
                    <a:pt x="5054" y="15787"/>
                    <a:pt x="5183" y="15903"/>
                  </a:cubicBezTo>
                  <a:cubicBezTo>
                    <a:pt x="5364" y="16065"/>
                    <a:pt x="5081" y="16466"/>
                    <a:pt x="5018" y="16583"/>
                  </a:cubicBezTo>
                  <a:cubicBezTo>
                    <a:pt x="4853" y="16889"/>
                    <a:pt x="4616" y="18537"/>
                    <a:pt x="5138" y="18547"/>
                  </a:cubicBezTo>
                  <a:cubicBezTo>
                    <a:pt x="5489" y="18554"/>
                    <a:pt x="5070" y="17399"/>
                    <a:pt x="5542" y="17305"/>
                  </a:cubicBezTo>
                  <a:cubicBezTo>
                    <a:pt x="5859" y="17241"/>
                    <a:pt x="6343" y="18107"/>
                    <a:pt x="6526" y="18416"/>
                  </a:cubicBezTo>
                  <a:cubicBezTo>
                    <a:pt x="6803" y="18886"/>
                    <a:pt x="7039" y="19358"/>
                    <a:pt x="6978" y="19982"/>
                  </a:cubicBezTo>
                  <a:cubicBezTo>
                    <a:pt x="6673" y="20021"/>
                    <a:pt x="6590" y="19373"/>
                    <a:pt x="6501" y="19104"/>
                  </a:cubicBezTo>
                  <a:cubicBezTo>
                    <a:pt x="6374" y="18719"/>
                    <a:pt x="6218" y="18397"/>
                    <a:pt x="5989" y="18099"/>
                  </a:cubicBezTo>
                  <a:cubicBezTo>
                    <a:pt x="5857" y="17926"/>
                    <a:pt x="5403" y="17523"/>
                    <a:pt x="5484" y="18064"/>
                  </a:cubicBezTo>
                  <a:cubicBezTo>
                    <a:pt x="5534" y="18398"/>
                    <a:pt x="5779" y="18543"/>
                    <a:pt x="5928" y="18784"/>
                  </a:cubicBezTo>
                  <a:cubicBezTo>
                    <a:pt x="6051" y="18981"/>
                    <a:pt x="6203" y="19275"/>
                    <a:pt x="6293" y="19504"/>
                  </a:cubicBezTo>
                  <a:cubicBezTo>
                    <a:pt x="6400" y="19773"/>
                    <a:pt x="6494" y="20071"/>
                    <a:pt x="6521" y="20371"/>
                  </a:cubicBezTo>
                  <a:cubicBezTo>
                    <a:pt x="6542" y="20614"/>
                    <a:pt x="6456" y="21600"/>
                    <a:pt x="6779" y="21524"/>
                  </a:cubicBezTo>
                  <a:lnTo>
                    <a:pt x="15638" y="20445"/>
                  </a:lnTo>
                  <a:lnTo>
                    <a:pt x="21065" y="19692"/>
                  </a:lnTo>
                  <a:lnTo>
                    <a:pt x="21152" y="19681"/>
                  </a:lnTo>
                  <a:lnTo>
                    <a:pt x="21134" y="10067"/>
                  </a:lnTo>
                  <a:cubicBezTo>
                    <a:pt x="21111" y="9769"/>
                    <a:pt x="21156" y="9769"/>
                    <a:pt x="21305" y="9651"/>
                  </a:cubicBezTo>
                  <a:close/>
                  <a:moveTo>
                    <a:pt x="21305" y="9651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1" name="AutoShape 1366"/>
            <p:cNvSpPr>
              <a:spLocks/>
            </p:cNvSpPr>
            <p:nvPr/>
          </p:nvSpPr>
          <p:spPr bwMode="auto">
            <a:xfrm>
              <a:off x="14876618" y="5373772"/>
              <a:ext cx="731320" cy="437958"/>
            </a:xfrm>
            <a:custGeom>
              <a:avLst/>
              <a:gdLst/>
              <a:ahLst/>
              <a:cxnLst/>
              <a:rect l="0" t="0" r="r" b="b"/>
              <a:pathLst>
                <a:path w="21534" h="21585">
                  <a:moveTo>
                    <a:pt x="21316" y="13099"/>
                  </a:moveTo>
                  <a:cubicBezTo>
                    <a:pt x="21381" y="12805"/>
                    <a:pt x="21584" y="12468"/>
                    <a:pt x="21523" y="12118"/>
                  </a:cubicBezTo>
                  <a:cubicBezTo>
                    <a:pt x="21479" y="11868"/>
                    <a:pt x="21215" y="11597"/>
                    <a:pt x="21123" y="11367"/>
                  </a:cubicBezTo>
                  <a:cubicBezTo>
                    <a:pt x="20842" y="10666"/>
                    <a:pt x="20602" y="10047"/>
                    <a:pt x="20023" y="10346"/>
                  </a:cubicBezTo>
                  <a:cubicBezTo>
                    <a:pt x="19744" y="10490"/>
                    <a:pt x="19632" y="10637"/>
                    <a:pt x="19374" y="10385"/>
                  </a:cubicBezTo>
                  <a:cubicBezTo>
                    <a:pt x="19164" y="10181"/>
                    <a:pt x="18881" y="10241"/>
                    <a:pt x="18718" y="9956"/>
                  </a:cubicBezTo>
                  <a:cubicBezTo>
                    <a:pt x="18568" y="9691"/>
                    <a:pt x="18362" y="9100"/>
                    <a:pt x="18273" y="8780"/>
                  </a:cubicBezTo>
                  <a:cubicBezTo>
                    <a:pt x="18091" y="8126"/>
                    <a:pt x="18552" y="7472"/>
                    <a:pt x="18642" y="6871"/>
                  </a:cubicBezTo>
                  <a:cubicBezTo>
                    <a:pt x="18703" y="6464"/>
                    <a:pt x="18724" y="6052"/>
                    <a:pt x="18736" y="5626"/>
                  </a:cubicBezTo>
                  <a:cubicBezTo>
                    <a:pt x="18744" y="5320"/>
                    <a:pt x="18809" y="4906"/>
                    <a:pt x="18759" y="4599"/>
                  </a:cubicBezTo>
                  <a:cubicBezTo>
                    <a:pt x="18698" y="4217"/>
                    <a:pt x="18544" y="4237"/>
                    <a:pt x="18339" y="4100"/>
                  </a:cubicBezTo>
                  <a:cubicBezTo>
                    <a:pt x="17713" y="3682"/>
                    <a:pt x="18228" y="2972"/>
                    <a:pt x="18221" y="2249"/>
                  </a:cubicBezTo>
                  <a:cubicBezTo>
                    <a:pt x="18216" y="1764"/>
                    <a:pt x="17793" y="1030"/>
                    <a:pt x="18089" y="629"/>
                  </a:cubicBezTo>
                  <a:cubicBezTo>
                    <a:pt x="18239" y="425"/>
                    <a:pt x="18445" y="430"/>
                    <a:pt x="18658" y="449"/>
                  </a:cubicBezTo>
                  <a:cubicBezTo>
                    <a:pt x="18352" y="192"/>
                    <a:pt x="18035" y="-15"/>
                    <a:pt x="17690" y="1"/>
                  </a:cubicBezTo>
                  <a:cubicBezTo>
                    <a:pt x="16226" y="68"/>
                    <a:pt x="14744" y="101"/>
                    <a:pt x="13272" y="127"/>
                  </a:cubicBezTo>
                  <a:cubicBezTo>
                    <a:pt x="11244" y="163"/>
                    <a:pt x="9216" y="198"/>
                    <a:pt x="7188" y="234"/>
                  </a:cubicBezTo>
                  <a:cubicBezTo>
                    <a:pt x="6138" y="253"/>
                    <a:pt x="5087" y="271"/>
                    <a:pt x="4037" y="290"/>
                  </a:cubicBezTo>
                  <a:lnTo>
                    <a:pt x="437" y="280"/>
                  </a:lnTo>
                  <a:cubicBezTo>
                    <a:pt x="419" y="1936"/>
                    <a:pt x="400" y="3593"/>
                    <a:pt x="382" y="5250"/>
                  </a:cubicBezTo>
                  <a:cubicBezTo>
                    <a:pt x="373" y="6101"/>
                    <a:pt x="363" y="6953"/>
                    <a:pt x="354" y="7804"/>
                  </a:cubicBezTo>
                  <a:cubicBezTo>
                    <a:pt x="348" y="8295"/>
                    <a:pt x="434" y="9294"/>
                    <a:pt x="164" y="9574"/>
                  </a:cubicBezTo>
                  <a:cubicBezTo>
                    <a:pt x="26" y="9716"/>
                    <a:pt x="-16" y="9716"/>
                    <a:pt x="6" y="10073"/>
                  </a:cubicBezTo>
                  <a:lnTo>
                    <a:pt x="22" y="21585"/>
                  </a:lnTo>
                  <a:lnTo>
                    <a:pt x="6822" y="20424"/>
                  </a:lnTo>
                  <a:lnTo>
                    <a:pt x="11948" y="19679"/>
                  </a:lnTo>
                  <a:cubicBezTo>
                    <a:pt x="11948" y="19679"/>
                    <a:pt x="14944" y="19405"/>
                    <a:pt x="15014" y="19405"/>
                  </a:cubicBezTo>
                  <a:cubicBezTo>
                    <a:pt x="15351" y="19405"/>
                    <a:pt x="15691" y="19340"/>
                    <a:pt x="16026" y="19305"/>
                  </a:cubicBezTo>
                  <a:cubicBezTo>
                    <a:pt x="16545" y="19252"/>
                    <a:pt x="17008" y="19063"/>
                    <a:pt x="17519" y="18937"/>
                  </a:cubicBezTo>
                  <a:cubicBezTo>
                    <a:pt x="17681" y="18897"/>
                    <a:pt x="17946" y="18963"/>
                    <a:pt x="18086" y="18829"/>
                  </a:cubicBezTo>
                  <a:cubicBezTo>
                    <a:pt x="18305" y="18620"/>
                    <a:pt x="18233" y="18373"/>
                    <a:pt x="18525" y="18348"/>
                  </a:cubicBezTo>
                  <a:cubicBezTo>
                    <a:pt x="18766" y="18327"/>
                    <a:pt x="18912" y="18518"/>
                    <a:pt x="19134" y="18613"/>
                  </a:cubicBezTo>
                  <a:cubicBezTo>
                    <a:pt x="19591" y="18809"/>
                    <a:pt x="19856" y="18461"/>
                    <a:pt x="20192" y="18034"/>
                  </a:cubicBezTo>
                  <a:cubicBezTo>
                    <a:pt x="20356" y="17826"/>
                    <a:pt x="20511" y="17729"/>
                    <a:pt x="20580" y="17369"/>
                  </a:cubicBezTo>
                  <a:cubicBezTo>
                    <a:pt x="20646" y="17022"/>
                    <a:pt x="20555" y="16659"/>
                    <a:pt x="20730" y="16399"/>
                  </a:cubicBezTo>
                  <a:cubicBezTo>
                    <a:pt x="21086" y="15870"/>
                    <a:pt x="21563" y="16252"/>
                    <a:pt x="21521" y="15175"/>
                  </a:cubicBezTo>
                  <a:cubicBezTo>
                    <a:pt x="21492" y="14448"/>
                    <a:pt x="21151" y="13844"/>
                    <a:pt x="21316" y="13099"/>
                  </a:cubicBezTo>
                  <a:close/>
                  <a:moveTo>
                    <a:pt x="21316" y="13099"/>
                  </a:moveTo>
                </a:path>
              </a:pathLst>
            </a:cu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Gill Sans</vt:lpstr>
      <vt:lpstr>Office Theme</vt:lpstr>
      <vt:lpstr>World Map for Highlighting and Recoloring</vt:lpstr>
      <vt:lpstr>U.S. Map for Highlighting and Recoloring</vt:lpstr>
      <vt:lpstr>California Counties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Map for Highlighting and Recoloring</dc:title>
  <dc:creator>Schwabish, Jonathan</dc:creator>
  <cp:lastModifiedBy>Schwabish, Jonathan</cp:lastModifiedBy>
  <cp:revision>1</cp:revision>
  <dcterms:created xsi:type="dcterms:W3CDTF">2017-02-09T02:52:13Z</dcterms:created>
  <dcterms:modified xsi:type="dcterms:W3CDTF">2017-02-09T02:53:54Z</dcterms:modified>
</cp:coreProperties>
</file>