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5" r:id="rId2"/>
    <p:sldId id="464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6B8"/>
    <a:srgbClr val="3E393B"/>
    <a:srgbClr val="F9FAF9"/>
    <a:srgbClr val="474345"/>
    <a:srgbClr val="4D494B"/>
    <a:srgbClr val="A64C24"/>
    <a:srgbClr val="534F51"/>
    <a:srgbClr val="F0BA1B"/>
    <a:srgbClr val="F7F6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899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35E4EA1-A99D-B048-BA0C-79C029FED16D}" type="datetimeFigureOut"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29975D-F705-A745-832F-2C52B7964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3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341F68-DADF-2547-A6B4-F95624CB91F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910B79-A433-044A-A8FC-6C2E1104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0B79-A433-044A-A8FC-6C2E1104D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7200"/>
            <a:ext cx="3721608" cy="10079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65815" y="-496181"/>
            <a:ext cx="158491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Cover A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36955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Light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5815" y="-496181"/>
            <a:ext cx="1860156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Light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5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768096" y="1889125"/>
            <a:ext cx="10966704" cy="4035425"/>
          </a:xfrm>
        </p:spPr>
        <p:txBody>
          <a:bodyPr/>
          <a:lstStyle>
            <a:lvl1pPr marL="0" indent="0">
              <a:buNone/>
              <a:defRPr i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Quote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65815" y="-496181"/>
            <a:ext cx="182093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Quote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65815" y="-496181"/>
            <a:ext cx="141594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Blank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1716821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Title Slide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 userDrawn="1">
          <p15:clr>
            <a:srgbClr val="FBAE40"/>
          </p15:clr>
        </p15:guide>
        <p15:guide id="3" orient="horz" pos="3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690677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Only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3CC05F-D06D-3140-B072-F1CAE0BC36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 baseline="0">
                <a:latin typeface="+mn-lt"/>
              </a:defRPr>
            </a:lvl1pPr>
            <a:lvl2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1600"/>
              </a:spcAft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199950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65861" y="812181"/>
            <a:ext cx="5908591" cy="498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0" rIns="0" anchor="t" anchorCtr="0">
            <a:noAutofit/>
          </a:bodyPr>
          <a:lstStyle>
            <a:lvl1pPr>
              <a:defRPr sz="34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57200" y="1690688"/>
            <a:ext cx="10214658" cy="4367212"/>
          </a:xfrm>
        </p:spPr>
        <p:txBody>
          <a:bodyPr tIns="0" bIns="91440">
            <a:noAutofit/>
          </a:bodyPr>
          <a:lstStyle>
            <a:lvl1pPr marL="457200" indent="-457200">
              <a:lnSpc>
                <a:spcPct val="108000"/>
              </a:lnSpc>
              <a:spcAft>
                <a:spcPts val="1200"/>
              </a:spcAft>
              <a:defRPr sz="3200" baseline="0">
                <a:latin typeface="+mn-lt"/>
              </a:defRPr>
            </a:lvl1pPr>
            <a:lvl2pPr marL="9144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2pPr>
            <a:lvl3pPr marL="13716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3pPr>
            <a:lvl4pPr marL="18288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4pPr>
            <a:lvl5pPr marL="2286000" indent="-457200">
              <a:lnSpc>
                <a:spcPct val="108000"/>
              </a:lnSpc>
              <a:spcAft>
                <a:spcPts val="1200"/>
              </a:spcAft>
              <a:defRPr sz="28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5815" y="-496181"/>
            <a:ext cx="247009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Title + Large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344CE9-DF0E-244E-9177-5BB7481879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257800" y="533400"/>
            <a:ext cx="6477000" cy="55245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829050" cy="55245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263881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C98F9E-B192-D84C-A126-928C54F504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3657600" cy="171103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2200" b="1" i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481263"/>
            <a:ext cx="3657600" cy="3254375"/>
          </a:xfrm>
        </p:spPr>
        <p:txBody>
          <a:bodyPr>
            <a:no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  <a:lvl2pPr>
              <a:defRPr sz="22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200" baseline="0">
                <a:solidFill>
                  <a:schemeClr val="tx1"/>
                </a:solidFill>
              </a:defRPr>
            </a:lvl4pPr>
            <a:lvl5pPr>
              <a:defRPr sz="2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5815" y="-496181"/>
            <a:ext cx="3318584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Figure with annotation + bullets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/>
          </p:nvPr>
        </p:nvSpPr>
        <p:spPr>
          <a:xfrm>
            <a:off x="5257800" y="533400"/>
            <a:ext cx="6477000" cy="5524500"/>
          </a:xfrm>
          <a:noFill/>
        </p:spPr>
        <p:txBody>
          <a:bodyPr vert="horz" lIns="0" tIns="45720" rIns="0" bIns="45720" rtlCol="0">
            <a:normAutofit/>
          </a:bodyPr>
          <a:lstStyle>
            <a:lvl1pPr marL="228600" indent="-228600">
              <a:buNone/>
              <a:defRPr lang="en-US" smtClean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 algn="ctr"/>
            <a:r>
              <a:rPr lang="en-US"/>
              <a:t>Click to edit Master text styles</a:t>
            </a:r>
          </a:p>
          <a:p>
            <a:pPr marL="0" lvl="1" indent="0" algn="ctr"/>
            <a:r>
              <a:rPr lang="en-US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D7F6C5-3DA8-6043-843B-8F5B92A062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511"/>
            <a:ext cx="2787943" cy="307777"/>
          </a:xfrm>
          <a:solidFill>
            <a:schemeClr val="accent1">
              <a:alpha val="5000"/>
            </a:schemeClr>
          </a:solidFill>
          <a:ln>
            <a:noFill/>
          </a:ln>
        </p:spPr>
        <p:txBody>
          <a:bodyPr wrap="none" lIns="91440" tIns="91440" rIns="91440" bIns="91440" anchor="ctr">
            <a:spAutoFit/>
          </a:bodyPr>
          <a:lstStyle>
            <a:lvl1pPr marL="0" indent="0" algn="l">
              <a:buFontTx/>
              <a:buNone/>
              <a:defRPr sz="800" b="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optional SECTION HEADER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>
          <a:gsLst>
            <a:gs pos="0">
              <a:schemeClr val="accent1"/>
            </a:gs>
            <a:gs pos="97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a divider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1202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</a:t>
            </a:r>
            <a:r>
              <a:rPr lang="en-US" sz="1200" b="1">
                <a:solidFill>
                  <a:schemeClr val="accent2"/>
                </a:solidFill>
              </a:rPr>
              <a:t>:</a:t>
            </a:r>
            <a:r>
              <a:rPr lang="en-US" sz="1200" b="1" baseline="0">
                <a:solidFill>
                  <a:schemeClr val="accent2"/>
                </a:solidFill>
              </a:rPr>
              <a:t> Divider Blue</a:t>
            </a:r>
            <a:endParaRPr lang="en-US" sz="1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">
    <p:bg>
      <p:bgPr>
        <a:gradFill>
          <a:gsLst>
            <a:gs pos="0">
              <a:srgbClr val="474345"/>
            </a:gs>
            <a:gs pos="100000">
              <a:schemeClr val="tx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1200"/>
            <a:ext cx="11277600" cy="2895600"/>
          </a:xfrm>
        </p:spPr>
        <p:txBody>
          <a:bodyPr anchor="ctr">
            <a:noAutofit/>
          </a:bodyPr>
          <a:lstStyle>
            <a:lvl1pPr algn="ctr"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24944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5815" y="-496181"/>
            <a:ext cx="1897738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</a:ln>
        </p:spPr>
        <p:txBody>
          <a:bodyPr wrap="none" lIns="182880" tIns="91440" rIns="182880" bIns="182880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Master:</a:t>
            </a:r>
            <a:r>
              <a:rPr lang="en-US" sz="1200" b="1" baseline="0" dirty="0">
                <a:solidFill>
                  <a:schemeClr val="accent2"/>
                </a:solidFill>
              </a:rPr>
              <a:t> Divider Dark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115728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32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467708"/>
            <a:ext cx="2743200" cy="2093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</a:lstStyle>
          <a:p>
            <a:fld id="{B68F88C8-0A9A-DA43-95C8-7FE161A053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0" t="-24944" r="1"/>
          <a:stretch/>
        </p:blipFill>
        <p:spPr>
          <a:xfrm>
            <a:off x="320675" y="6521450"/>
            <a:ext cx="2391113" cy="102824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550072" y="117081"/>
            <a:ext cx="231648" cy="2316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-550072" y="452571"/>
            <a:ext cx="231648" cy="2316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-550072" y="788061"/>
            <a:ext cx="231648" cy="231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-550072" y="1123551"/>
            <a:ext cx="231648" cy="23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-550072" y="1459040"/>
            <a:ext cx="231648" cy="2316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888626" y="31354"/>
            <a:ext cx="338554" cy="16744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URBAN</a:t>
            </a:r>
            <a:r>
              <a:rPr lang="en-US" sz="1000" b="1" spc="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COLOR PALETTE</a:t>
            </a:r>
            <a:endParaRPr lang="en-US" sz="1000" b="1" spc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525186" y="7020156"/>
            <a:ext cx="1697901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r"/>
            <a:r>
              <a:rPr lang="en-US" sz="1000" b="1" spc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TEMPLATE VERSION 2.2</a:t>
            </a:r>
            <a:endParaRPr lang="en-US" sz="1000" b="1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54" r:id="rId3"/>
    <p:sldLayoutId id="2147483658" r:id="rId4"/>
    <p:sldLayoutId id="2147483675" r:id="rId5"/>
    <p:sldLayoutId id="2147483656" r:id="rId6"/>
    <p:sldLayoutId id="2147483677" r:id="rId7"/>
    <p:sldLayoutId id="2147483657" r:id="rId8"/>
    <p:sldLayoutId id="2147483674" r:id="rId9"/>
    <p:sldLayoutId id="2147483676" r:id="rId10"/>
    <p:sldLayoutId id="2147483682" r:id="rId11"/>
    <p:sldLayoutId id="2147483683" r:id="rId12"/>
    <p:sldLayoutId id="2147483655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pos="2592">
          <p15:clr>
            <a:srgbClr val="F26B43"/>
          </p15:clr>
        </p15:guide>
        <p15:guide id="7" pos="7392">
          <p15:clr>
            <a:srgbClr val="F26B43"/>
          </p15:clr>
        </p15:guide>
        <p15:guide id="8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27304"/>
            <a:ext cx="2849217" cy="430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20717" y="3593372"/>
          <a:ext cx="105235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139DEC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39DE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94546"/>
                          </a:solidFill>
                          <a:effectLst/>
                          <a:uLnTx/>
                          <a:uFillTx/>
                          <a:latin typeface="Lato"/>
                          <a:ea typeface="+mn-ea"/>
                          <a:cs typeface="+mn-cs"/>
                        </a:rPr>
                        <a:t>Baby Bonds: Preliminary Results of DYNASIM Simulations</a:t>
                      </a:r>
                      <a:endParaRPr lang="en-US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39DE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 July 2024</a:t>
                      </a:r>
                    </a:p>
                  </a:txBody>
                  <a:tcPr marL="0" marR="0" marT="9144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0AB07B-F870-6BFE-DBB3-18AD55A7E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Damir Cosic</a:t>
            </a:r>
          </a:p>
        </p:txBody>
      </p:sp>
    </p:spTree>
    <p:extLst>
      <p:ext uri="{BB962C8B-B14F-4D97-AF65-F5344CB8AC3E}">
        <p14:creationId xmlns:p14="http://schemas.microsoft.com/office/powerpoint/2010/main" val="5252733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475A2-70DE-914F-9C06-2493B4CD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8F88C8-0A9A-DA43-95C8-7FE161A053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87A96-41CA-AE4C-B4DF-5A0B57C9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954A-032A-F941-A530-2A25101B0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E9C11-359D-124B-9479-3DBDC699B6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76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546"/>
      </a:dk1>
      <a:lt1>
        <a:srgbClr val="FFFFFF"/>
      </a:lt1>
      <a:dk2>
        <a:srgbClr val="1A8ECE"/>
      </a:dk2>
      <a:lt2>
        <a:srgbClr val="FFFFFF"/>
      </a:lt2>
      <a:accent1>
        <a:srgbClr val="169CEC"/>
      </a:accent1>
      <a:accent2>
        <a:srgbClr val="C8C8C8"/>
      </a:accent2>
      <a:accent3>
        <a:srgbClr val="FCB300"/>
      </a:accent3>
      <a:accent4>
        <a:srgbClr val="E50178"/>
      </a:accent4>
      <a:accent5>
        <a:srgbClr val="44AD32"/>
      </a:accent5>
      <a:accent6>
        <a:srgbClr val="D31117"/>
      </a:accent6>
      <a:hlink>
        <a:srgbClr val="169CEC"/>
      </a:hlink>
      <a:folHlink>
        <a:srgbClr val="169CEC"/>
      </a:folHlink>
    </a:clrScheme>
    <a:fontScheme name="Urban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rban-Powerpoint-Template" id="{03F40265-EB1C-D746-8380-A75842DBB0E0}" vid="{13FE3418-F4B4-9A43-A728-D1DE839A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Urban-Powerpoint-Template</Template>
  <TotalTime>2</TotalTime>
  <Words>15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Lato</vt:lpstr>
      <vt:lpstr>Wingdings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Cosic, Damir</dc:creator>
  <cp:keywords/>
  <dc:description>Template version 2.2</dc:description>
  <cp:lastModifiedBy>Cosic, Damir</cp:lastModifiedBy>
  <cp:revision>3</cp:revision>
  <cp:lastPrinted>2018-02-15T21:27:47Z</cp:lastPrinted>
  <dcterms:created xsi:type="dcterms:W3CDTF">2024-07-09T22:24:46Z</dcterms:created>
  <dcterms:modified xsi:type="dcterms:W3CDTF">2024-07-10T22:58:44Z</dcterms:modified>
  <cp:category/>
</cp:coreProperties>
</file>