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65" r:id="rId2"/>
    <p:sldId id="464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6B8"/>
    <a:srgbClr val="3E393B"/>
    <a:srgbClr val="F9FAF9"/>
    <a:srgbClr val="474345"/>
    <a:srgbClr val="4D494B"/>
    <a:srgbClr val="A64C24"/>
    <a:srgbClr val="534F51"/>
    <a:srgbClr val="F0BA1B"/>
    <a:srgbClr val="F7F6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89988" autoAdjust="0"/>
  </p:normalViewPr>
  <p:slideViewPr>
    <p:cSldViewPr snapToGrid="0" snapToObjects="1" showGuides="1">
      <p:cViewPr varScale="1">
        <p:scale>
          <a:sx n="99" d="100"/>
          <a:sy n="99" d="100"/>
        </p:scale>
        <p:origin x="91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43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35E4EA1-A99D-B048-BA0C-79C029FED16D}" type="datetimeFigureOut"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929975D-F705-A745-832F-2C52B79643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341F68-DADF-2547-A6B4-F95624CB91F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910B79-A433-044A-A8FC-6C2E110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0B79-A433-044A-A8FC-6C2E1104D2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57200"/>
            <a:ext cx="3721608" cy="100793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65815" y="-496181"/>
            <a:ext cx="1584917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</a:t>
            </a:r>
            <a:r>
              <a:rPr lang="en-US" sz="1200" b="1" dirty="0">
                <a:solidFill>
                  <a:schemeClr val="accent2"/>
                </a:solidFill>
              </a:rPr>
              <a:t>Cover A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936955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Divider Light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</p:spPr>
        <p:txBody>
          <a:bodyPr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768096" y="1889125"/>
            <a:ext cx="10966704" cy="4035425"/>
          </a:xfrm>
        </p:spPr>
        <p:txBody>
          <a:bodyPr/>
          <a:lstStyle>
            <a:lvl1pPr marL="0" indent="0">
              <a:buNone/>
              <a:defRPr i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Quote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65815" y="-496181"/>
            <a:ext cx="1860156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Quote Light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Dark">
    <p:bg>
      <p:bgPr>
        <a:gradFill>
          <a:gsLst>
            <a:gs pos="0">
              <a:srgbClr val="474345"/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5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768096" y="1889125"/>
            <a:ext cx="10966704" cy="4035425"/>
          </a:xfrm>
        </p:spPr>
        <p:txBody>
          <a:bodyPr/>
          <a:lstStyle>
            <a:lvl1pPr marL="0" indent="0">
              <a:buNone/>
              <a:defRPr i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Quote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65815" y="-496181"/>
            <a:ext cx="1820939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Quote Dark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265815" y="-496181"/>
            <a:ext cx="1415941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Blank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300984"/>
          </a:xfrm>
          <a:solidFill>
            <a:schemeClr val="bg2">
              <a:lumMod val="85000"/>
            </a:schemeClr>
          </a:solidFill>
        </p:spPr>
        <p:txBody>
          <a:bodyPr lIns="182880" rIns="182880" anchor="t"/>
          <a:lstStyle>
            <a:lvl1pPr marL="0" indent="0" algn="ctr">
              <a:spcAft>
                <a:spcPts val="0"/>
              </a:spcAft>
              <a:buNone/>
              <a:defRPr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Drag picture to placeholder or click icon to add from a file.</a:t>
            </a:r>
            <a:br>
              <a:rPr lang="en-US" dirty="0"/>
            </a:br>
            <a:r>
              <a:rPr lang="en-US" dirty="0"/>
              <a:t>Photo will be cropped to 960x260 pixels.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488944"/>
            <a:ext cx="3721608" cy="10079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65815" y="-496181"/>
            <a:ext cx="1716821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  <a:prstDash val="solid"/>
          </a:ln>
        </p:spPr>
        <p:txBody>
          <a:bodyPr wrap="none" lIns="182880" tIns="91440" rIns="182880" bIns="18288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Master: Title Slide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9602185-155F-114D-ABC9-23953F6B44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725684"/>
            <a:ext cx="5638800" cy="417677"/>
          </a:xfrm>
        </p:spPr>
        <p:txBody>
          <a:bodyPr anchor="b">
            <a:normAutofit/>
          </a:bodyPr>
          <a:lstStyle>
            <a:lvl1pPr marL="0" indent="0" algn="r">
              <a:buNone/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optional author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2088" userDrawn="1">
          <p15:clr>
            <a:srgbClr val="FBAE40"/>
          </p15:clr>
        </p15:guide>
        <p15:guide id="3" orient="horz" pos="3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690677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Only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73CC05F-D06D-3140-B072-F1CAE0BC36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0" rIns="0" anchor="t" anchorCtr="0">
            <a:noAutofit/>
          </a:bodyPr>
          <a:lstStyle>
            <a:lvl1pPr>
              <a:defRPr b="1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 baseline="0">
                <a:latin typeface="+mn-lt"/>
              </a:defRPr>
            </a:lvl1pPr>
            <a:lvl2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999504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+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65861" y="812181"/>
            <a:ext cx="5908591" cy="498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0" rIns="0" anchor="t" anchorCtr="0">
            <a:noAutofit/>
          </a:bodyPr>
          <a:lstStyle>
            <a:lvl1pPr>
              <a:defRPr sz="340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 marL="457200" indent="-457200">
              <a:lnSpc>
                <a:spcPct val="108000"/>
              </a:lnSpc>
              <a:spcAft>
                <a:spcPts val="1200"/>
              </a:spcAft>
              <a:defRPr sz="3200" baseline="0">
                <a:latin typeface="+mn-lt"/>
              </a:defRPr>
            </a:lvl1pPr>
            <a:lvl2pPr marL="9144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2pPr>
            <a:lvl3pPr marL="13716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3pPr>
            <a:lvl4pPr marL="18288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4pPr>
            <a:lvl5pPr marL="22860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2470098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+ Large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344CE9-DF0E-244E-9177-5BB7481879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with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57800" y="533400"/>
            <a:ext cx="6477000" cy="55245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3829050" cy="552450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2200" b="1" i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5815" y="-496181"/>
            <a:ext cx="2638812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Figure with annotation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57800" y="533400"/>
            <a:ext cx="6477000" cy="5524500"/>
          </a:xfrm>
          <a:noFill/>
        </p:spPr>
        <p:txBody>
          <a:bodyPr vert="horz" lIns="0" tIns="45720" rIns="0" bIns="45720" rtlCol="0">
            <a:normAutofit/>
          </a:bodyPr>
          <a:lstStyle>
            <a:lvl1pPr marL="228600" indent="-228600">
              <a:buNone/>
              <a:defRPr lang="en-US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ctr"/>
            <a:r>
              <a:rPr lang="en-US"/>
              <a:t>Click to edit Master text styles</a:t>
            </a:r>
          </a:p>
          <a:p>
            <a:pPr marL="0" lvl="1" indent="0" algn="ctr"/>
            <a:r>
              <a:rPr lang="en-US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C98F9E-B192-D84C-A126-928C54F504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3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3657600" cy="171103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2200" b="1" i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481263"/>
            <a:ext cx="3657600" cy="3254375"/>
          </a:xfrm>
        </p:spPr>
        <p:txBody>
          <a:bodyPr>
            <a:no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  <a:lvl2pPr>
              <a:defRPr sz="2200" baseline="0">
                <a:solidFill>
                  <a:schemeClr val="tx1"/>
                </a:solidFill>
              </a:defRPr>
            </a:lvl2pPr>
            <a:lvl3pPr>
              <a:defRPr sz="2200" baseline="0">
                <a:solidFill>
                  <a:schemeClr val="tx1"/>
                </a:solidFill>
              </a:defRPr>
            </a:lvl3pPr>
            <a:lvl4pPr>
              <a:defRPr sz="2200" baseline="0">
                <a:solidFill>
                  <a:schemeClr val="tx1"/>
                </a:solidFill>
              </a:defRPr>
            </a:lvl4pPr>
            <a:lvl5pPr>
              <a:defRPr sz="22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5815" y="-496181"/>
            <a:ext cx="3318584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Figure with annotation +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/>
          </p:nvPr>
        </p:nvSpPr>
        <p:spPr>
          <a:xfrm>
            <a:off x="5257800" y="533400"/>
            <a:ext cx="6477000" cy="5524500"/>
          </a:xfrm>
          <a:noFill/>
        </p:spPr>
        <p:txBody>
          <a:bodyPr vert="horz" lIns="0" tIns="45720" rIns="0" bIns="45720" rtlCol="0">
            <a:normAutofit/>
          </a:bodyPr>
          <a:lstStyle>
            <a:lvl1pPr marL="228600" indent="-228600">
              <a:buNone/>
              <a:defRPr lang="en-US" smtClean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ctr"/>
            <a:r>
              <a:rPr lang="en-US"/>
              <a:t>Click to edit Master text styles</a:t>
            </a:r>
          </a:p>
          <a:p>
            <a:pPr marL="0" lvl="1" indent="0" algn="ctr"/>
            <a:r>
              <a:rPr lang="en-US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D7F6C5-3DA8-6043-843B-8F5B92A062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3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>
          <a:gsLst>
            <a:gs pos="0">
              <a:schemeClr val="accent1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a divider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5815" y="-496181"/>
            <a:ext cx="1891202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</a:t>
            </a:r>
            <a:r>
              <a:rPr lang="en-US" sz="1200" b="1">
                <a:solidFill>
                  <a:schemeClr val="accent2"/>
                </a:solidFill>
              </a:rPr>
              <a:t>:</a:t>
            </a:r>
            <a:r>
              <a:rPr lang="en-US" sz="1200" b="1" baseline="0">
                <a:solidFill>
                  <a:schemeClr val="accent2"/>
                </a:solidFill>
              </a:rPr>
              <a:t> Divider Blue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">
    <p:bg>
      <p:bgPr>
        <a:gradFill>
          <a:gsLst>
            <a:gs pos="0">
              <a:srgbClr val="474345"/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5815" y="-496181"/>
            <a:ext cx="1897738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Divider Dark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2322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990" t="-24944" r="1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525186" y="7020156"/>
            <a:ext cx="1697901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r"/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TEMPLATE VERSION 2.2</a:t>
            </a:r>
            <a:endParaRPr lang="en-US" sz="1000" b="1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54" r:id="rId3"/>
    <p:sldLayoutId id="2147483658" r:id="rId4"/>
    <p:sldLayoutId id="2147483675" r:id="rId5"/>
    <p:sldLayoutId id="2147483656" r:id="rId6"/>
    <p:sldLayoutId id="2147483677" r:id="rId7"/>
    <p:sldLayoutId id="2147483657" r:id="rId8"/>
    <p:sldLayoutId id="2147483674" r:id="rId9"/>
    <p:sldLayoutId id="2147483676" r:id="rId10"/>
    <p:sldLayoutId id="2147483682" r:id="rId11"/>
    <p:sldLayoutId id="2147483683" r:id="rId12"/>
    <p:sldLayoutId id="2147483655" r:id="rId13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pos="2592">
          <p15:clr>
            <a:srgbClr val="F26B43"/>
          </p15:clr>
        </p15:guide>
        <p15:guide id="7" pos="7392">
          <p15:clr>
            <a:srgbClr val="F26B43"/>
          </p15:clr>
        </p15:guide>
        <p15:guide id="8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27304"/>
            <a:ext cx="2849217" cy="430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16781"/>
              </p:ext>
            </p:extLst>
          </p:nvPr>
        </p:nvGraphicFramePr>
        <p:xfrm>
          <a:off x="820717" y="3593372"/>
          <a:ext cx="1052355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139DEC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39DE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94546"/>
                          </a:solidFill>
                          <a:effectLst/>
                          <a:uLnTx/>
                          <a:uFillTx/>
                          <a:latin typeface="Lato"/>
                          <a:ea typeface="+mn-ea"/>
                          <a:cs typeface="+mn-cs"/>
                        </a:rPr>
                        <a:t>Baby Bonds: Preliminary Results of DYNASIM Simulations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39DE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9DE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July 2024</a:t>
                      </a:r>
                    </a:p>
                  </a:txBody>
                  <a:tcPr marL="0" marR="0" marT="9144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0AB07B-F870-6BFE-DBB3-18AD55A7E7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Damir Cosic</a:t>
            </a:r>
          </a:p>
        </p:txBody>
      </p:sp>
    </p:spTree>
    <p:extLst>
      <p:ext uri="{BB962C8B-B14F-4D97-AF65-F5344CB8AC3E}">
        <p14:creationId xmlns:p14="http://schemas.microsoft.com/office/powerpoint/2010/main" val="5252733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8475A2-70DE-914F-9C06-2493B4CD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E87A96-41CA-AE4C-B4DF-5A0B57C9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6954A-032A-F941-A530-2A25101B0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E9C11-359D-124B-9479-3DBDC699B6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76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494546"/>
      </a:dk1>
      <a:lt1>
        <a:srgbClr val="FFFFFF"/>
      </a:lt1>
      <a:dk2>
        <a:srgbClr val="1A8ECE"/>
      </a:dk2>
      <a:lt2>
        <a:srgbClr val="FFFFFF"/>
      </a:lt2>
      <a:accent1>
        <a:srgbClr val="169CEC"/>
      </a:accent1>
      <a:accent2>
        <a:srgbClr val="C8C8C8"/>
      </a:accent2>
      <a:accent3>
        <a:srgbClr val="FCB300"/>
      </a:accent3>
      <a:accent4>
        <a:srgbClr val="E50178"/>
      </a:accent4>
      <a:accent5>
        <a:srgbClr val="44AD32"/>
      </a:accent5>
      <a:accent6>
        <a:srgbClr val="D31117"/>
      </a:accent6>
      <a:hlink>
        <a:srgbClr val="169CEC"/>
      </a:hlink>
      <a:folHlink>
        <a:srgbClr val="169CEC"/>
      </a:folHlink>
    </a:clrScheme>
    <a:fontScheme name="Urban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rban-Powerpoint-Template" id="{03F40265-EB1C-D746-8380-A75842DBB0E0}" vid="{13FE3418-F4B4-9A43-A728-D1DE839AA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Urban-Powerpoint-Template</Template>
  <TotalTime>2</TotalTime>
  <Words>15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Lato</vt:lpstr>
      <vt:lpstr>Wingdings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Cosic, Damir</dc:creator>
  <cp:keywords/>
  <dc:description>Template version 2.2</dc:description>
  <cp:lastModifiedBy>Cosic, Damir</cp:lastModifiedBy>
  <cp:revision>4</cp:revision>
  <cp:lastPrinted>2018-02-15T21:27:47Z</cp:lastPrinted>
  <dcterms:created xsi:type="dcterms:W3CDTF">2024-07-09T22:24:46Z</dcterms:created>
  <dcterms:modified xsi:type="dcterms:W3CDTF">2024-07-24T21:52:37Z</dcterms:modified>
  <cp:category/>
</cp:coreProperties>
</file>