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6D4E-5DCC-45F2-8FA2-1E86775E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1C87-EBEB-4727-85A4-C101DB138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196B-DFEE-4670-A311-ECC00FA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54A5-A00A-4768-BAE3-330ED10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48C7-8AAD-4552-BBFA-B64E208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7A0-D807-4AEF-AAB2-365000ED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74BBE-08C2-4F79-ADCC-375A043C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3188-6FD1-4E75-8E9E-2F9A0FE3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0B6A-7433-4691-A02B-B624CAE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CB88-DC12-4AFD-BA82-6BF36892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B6F4-9978-475E-8168-5F9FF14F7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8EE3-9C82-4CF0-B98D-69FE033A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1956-6C6C-4334-9317-795ACAF8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CA5C-F3A5-4F3F-85DF-A29C44FD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C9E8-BDB1-4D3A-A094-8FA4578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C211-8416-4E3D-A65A-D64A394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BE86-3B5B-4D54-A713-17397331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29CE-3C7B-4BD2-9D49-C23FAEF8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78E3-0D13-4D1B-BFF4-9BB86A95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CA96-6F8C-4132-A006-50ECC8F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1C3F-A4BA-404F-BEBE-50E8972C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D497-A746-4A50-9B24-37CA621F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63D8-C491-4317-946E-9B58945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2FDB-2080-483F-A0E9-66942947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344F-1F13-4B23-A8E5-5FE6ED1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AA6-2543-455B-86FB-B5372299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28D5-BF39-4BB9-91C5-36F62365A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3BCD-9D12-4D97-B8A5-411FE22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4F2E-9404-4A54-8316-17BC0C4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5D46-431D-4B58-811C-85B31FD9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98FDC-9E9C-4B35-84DD-A7F1599A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DFCA-26D9-4B89-91C6-79A0F07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62EB-6345-4837-98BC-6648BE95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134A-FA47-42CF-96FC-2D19DC48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0501A-7721-4B88-9D61-52E7259C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7B4CB-9631-4842-A292-71821775F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F595D-19CD-4C05-B417-1ACA1B7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47E91-78EF-4A6C-A03B-BF32B77A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214AC-DB38-4CE7-98F1-6CEA3694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EB45-A9CF-4AEE-9164-31FD19F7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97765-B1C8-4558-9941-0CCDF300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4B3CC-367D-4B7C-95B1-985FE11F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2CE0-D812-4874-AEB9-533350A3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3DC0-D83D-47B5-A250-1B0FD3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B82F7-4B61-4FA9-90CD-AFE3F6FA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01CE4-FFE6-4C85-BE0F-188F458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485A-5E34-4B3B-A05D-6DC70288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8442-1F61-4BD6-85BB-11B13324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7FB3-83F0-4644-8561-BD6840BD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0C76-E63C-41D2-8B39-193A299B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C8B9-9FC5-4194-AD4F-DA087AB0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C70D2-AE3F-4E23-9E1E-D73F4128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8702-37EC-41EC-AFF9-149A8F3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E365-19D4-425B-AF7B-3C4CCD24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4E9A-EDD7-420D-A814-304BED7F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7D8E-DD34-47E3-A92E-F968BD2D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96C0D-0BA2-43A1-82C8-5DC3EB58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EB16-D62C-4755-A53D-A7C5C982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EE2-DD8F-456F-9051-741A0CE1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7DF2-1648-4737-802E-B5303F9C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1CEE-0B8D-426A-AE26-E55A660F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D4A4-C570-4998-8B7E-A7A5227F680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B040-FE14-4F30-BB5C-99C20195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EBEA-5D39-4616-93BD-0D2B76FF8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0B79-5741-4E0D-AF3B-5F23F6DB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E1361B-E819-4ADA-80E1-64F8E8BBDE0E}"/>
              </a:ext>
            </a:extLst>
          </p:cNvPr>
          <p:cNvSpPr/>
          <p:nvPr/>
        </p:nvSpPr>
        <p:spPr>
          <a:xfrm>
            <a:off x="1224193" y="1164657"/>
            <a:ext cx="3484880" cy="3614286"/>
          </a:xfrm>
          <a:prstGeom prst="rect">
            <a:avLst/>
          </a:prstGeom>
          <a:ln w="139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98B86-6AD1-4A3F-AC2A-353E53C7D86E}"/>
              </a:ext>
            </a:extLst>
          </p:cNvPr>
          <p:cNvSpPr/>
          <p:nvPr/>
        </p:nvSpPr>
        <p:spPr>
          <a:xfrm>
            <a:off x="4378960" y="1164657"/>
            <a:ext cx="3484880" cy="3614286"/>
          </a:xfrm>
          <a:prstGeom prst="rect">
            <a:avLst/>
          </a:prstGeom>
          <a:ln w="139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2B278-855B-4D02-85F3-9C37E5806E62}"/>
              </a:ext>
            </a:extLst>
          </p:cNvPr>
          <p:cNvSpPr txBox="1"/>
          <p:nvPr/>
        </p:nvSpPr>
        <p:spPr>
          <a:xfrm>
            <a:off x="1591734" y="1329266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2976A-48A1-4010-A9A1-E8F51A907880}"/>
              </a:ext>
            </a:extLst>
          </p:cNvPr>
          <p:cNvSpPr txBox="1"/>
          <p:nvPr/>
        </p:nvSpPr>
        <p:spPr>
          <a:xfrm>
            <a:off x="4498112" y="1329806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B</a:t>
            </a:r>
          </a:p>
        </p:txBody>
      </p:sp>
    </p:spTree>
    <p:extLst>
      <p:ext uri="{BB962C8B-B14F-4D97-AF65-F5344CB8AC3E}">
        <p14:creationId xmlns:p14="http://schemas.microsoft.com/office/powerpoint/2010/main" val="13463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6B30F9-9A23-48A4-8653-C2A846EC7360}"/>
              </a:ext>
            </a:extLst>
          </p:cNvPr>
          <p:cNvSpPr/>
          <p:nvPr/>
        </p:nvSpPr>
        <p:spPr>
          <a:xfrm>
            <a:off x="1303654" y="1269999"/>
            <a:ext cx="2599479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09270-811F-4E53-AF03-009B7140C588}"/>
              </a:ext>
            </a:extLst>
          </p:cNvPr>
          <p:cNvSpPr/>
          <p:nvPr/>
        </p:nvSpPr>
        <p:spPr>
          <a:xfrm>
            <a:off x="6635749" y="1269999"/>
            <a:ext cx="1153583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E3110-15AD-453E-9996-568E27E34D8A}"/>
              </a:ext>
            </a:extLst>
          </p:cNvPr>
          <p:cNvSpPr/>
          <p:nvPr/>
        </p:nvSpPr>
        <p:spPr>
          <a:xfrm>
            <a:off x="3982594" y="1269999"/>
            <a:ext cx="2599479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BB75-FA41-4228-B7A9-35702ED328E8}"/>
              </a:ext>
            </a:extLst>
          </p:cNvPr>
          <p:cNvSpPr txBox="1"/>
          <p:nvPr/>
        </p:nvSpPr>
        <p:spPr>
          <a:xfrm>
            <a:off x="4498112" y="132980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36C1B-9469-4CCE-B030-99D8DEA708D6}"/>
              </a:ext>
            </a:extLst>
          </p:cNvPr>
          <p:cNvSpPr txBox="1"/>
          <p:nvPr/>
        </p:nvSpPr>
        <p:spPr>
          <a:xfrm>
            <a:off x="6635749" y="132980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A52F7-BF8D-4F36-83CB-018F159C061B}"/>
              </a:ext>
            </a:extLst>
          </p:cNvPr>
          <p:cNvSpPr txBox="1"/>
          <p:nvPr/>
        </p:nvSpPr>
        <p:spPr>
          <a:xfrm>
            <a:off x="1365445" y="132980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A</a:t>
            </a:r>
          </a:p>
        </p:txBody>
      </p:sp>
    </p:spTree>
    <p:extLst>
      <p:ext uri="{BB962C8B-B14F-4D97-AF65-F5344CB8AC3E}">
        <p14:creationId xmlns:p14="http://schemas.microsoft.com/office/powerpoint/2010/main" val="19729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E1361B-E819-4ADA-80E1-64F8E8BBDE0E}"/>
              </a:ext>
            </a:extLst>
          </p:cNvPr>
          <p:cNvSpPr/>
          <p:nvPr/>
        </p:nvSpPr>
        <p:spPr>
          <a:xfrm>
            <a:off x="1224193" y="1164657"/>
            <a:ext cx="3484880" cy="3614286"/>
          </a:xfrm>
          <a:prstGeom prst="rect">
            <a:avLst/>
          </a:prstGeom>
          <a:ln w="139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98B86-6AD1-4A3F-AC2A-353E53C7D86E}"/>
              </a:ext>
            </a:extLst>
          </p:cNvPr>
          <p:cNvSpPr/>
          <p:nvPr/>
        </p:nvSpPr>
        <p:spPr>
          <a:xfrm>
            <a:off x="4378960" y="1164657"/>
            <a:ext cx="3484880" cy="3614286"/>
          </a:xfrm>
          <a:prstGeom prst="rect">
            <a:avLst/>
          </a:prstGeom>
          <a:ln w="139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B30F9-9A23-48A4-8653-C2A846EC7360}"/>
              </a:ext>
            </a:extLst>
          </p:cNvPr>
          <p:cNvSpPr/>
          <p:nvPr/>
        </p:nvSpPr>
        <p:spPr>
          <a:xfrm>
            <a:off x="1303654" y="1269999"/>
            <a:ext cx="2599479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09270-811F-4E53-AF03-009B7140C588}"/>
              </a:ext>
            </a:extLst>
          </p:cNvPr>
          <p:cNvSpPr/>
          <p:nvPr/>
        </p:nvSpPr>
        <p:spPr>
          <a:xfrm>
            <a:off x="6635749" y="1269999"/>
            <a:ext cx="1153583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E3110-15AD-453E-9996-568E27E34D8A}"/>
              </a:ext>
            </a:extLst>
          </p:cNvPr>
          <p:cNvSpPr/>
          <p:nvPr/>
        </p:nvSpPr>
        <p:spPr>
          <a:xfrm>
            <a:off x="3982594" y="1269999"/>
            <a:ext cx="2599479" cy="3445934"/>
          </a:xfrm>
          <a:prstGeom prst="rect">
            <a:avLst/>
          </a:prstGeom>
          <a:noFill/>
          <a:ln w="889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B9C-79C5-4A8A-BA96-910FFB5E89EF}"/>
              </a:ext>
            </a:extLst>
          </p:cNvPr>
          <p:cNvSpPr txBox="1"/>
          <p:nvPr/>
        </p:nvSpPr>
        <p:spPr>
          <a:xfrm>
            <a:off x="1303654" y="1329806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A Blue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DF652-348F-4E68-9D88-5401C2732DC7}"/>
              </a:ext>
            </a:extLst>
          </p:cNvPr>
          <p:cNvSpPr txBox="1"/>
          <p:nvPr/>
        </p:nvSpPr>
        <p:spPr>
          <a:xfrm>
            <a:off x="4408503" y="1329806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B Blue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FD3-32A8-4395-B43B-BCD2D27E63FF}"/>
              </a:ext>
            </a:extLst>
          </p:cNvPr>
          <p:cNvSpPr txBox="1"/>
          <p:nvPr/>
        </p:nvSpPr>
        <p:spPr>
          <a:xfrm>
            <a:off x="6661534" y="1329806"/>
            <a:ext cx="93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B</a:t>
            </a:r>
          </a:p>
          <a:p>
            <a:r>
              <a:rPr lang="en-US" dirty="0"/>
              <a:t>Blue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5F7-778A-4BF2-B244-933594513D94}"/>
              </a:ext>
            </a:extLst>
          </p:cNvPr>
          <p:cNvSpPr txBox="1"/>
          <p:nvPr/>
        </p:nvSpPr>
        <p:spPr>
          <a:xfrm>
            <a:off x="3411854" y="627911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A Blue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57EBB-F7A2-4DE0-9003-9F8458F24D5B}"/>
              </a:ext>
            </a:extLst>
          </p:cNvPr>
          <p:cNvCxnSpPr>
            <a:cxnSpLocks/>
          </p:cNvCxnSpPr>
          <p:nvPr/>
        </p:nvCxnSpPr>
        <p:spPr>
          <a:xfrm flipH="1">
            <a:off x="4219043" y="930736"/>
            <a:ext cx="1" cy="655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4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Urban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Gabe</dc:creator>
  <cp:lastModifiedBy>Morrison, Gabe</cp:lastModifiedBy>
  <cp:revision>2</cp:revision>
  <dcterms:created xsi:type="dcterms:W3CDTF">2022-09-15T20:56:51Z</dcterms:created>
  <dcterms:modified xsi:type="dcterms:W3CDTF">2022-09-15T21:08:17Z</dcterms:modified>
</cp:coreProperties>
</file>