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5"/>
  </p:notesMasterIdLst>
  <p:sldIdLst>
    <p:sldId id="274" r:id="rId2"/>
    <p:sldId id="272" r:id="rId3"/>
    <p:sldId id="273" r:id="rId4"/>
  </p:sldIdLst>
  <p:sldSz cx="128016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/>
    <p:restoredTop sz="94677"/>
  </p:normalViewPr>
  <p:slideViewPr>
    <p:cSldViewPr snapToGrid="0" snapToObjects="1">
      <p:cViewPr varScale="1">
        <p:scale>
          <a:sx n="152" d="100"/>
          <a:sy n="152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3588B-CC99-7344-ABD5-59A2FA694851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1143000"/>
            <a:ext cx="6648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03DEE-54A1-474E-9D77-9A465971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6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8804" rtl="0" eaLnBrk="1" latinLnBrk="0" hangingPunct="1">
      <a:defRPr sz="1036" kern="1200">
        <a:solidFill>
          <a:schemeClr val="tx1"/>
        </a:solidFill>
        <a:latin typeface="+mn-lt"/>
        <a:ea typeface="+mn-ea"/>
        <a:cs typeface="+mn-cs"/>
      </a:defRPr>
    </a:lvl1pPr>
    <a:lvl2pPr marL="394401" algn="l" defTabSz="788804" rtl="0" eaLnBrk="1" latinLnBrk="0" hangingPunct="1">
      <a:defRPr sz="1036" kern="1200">
        <a:solidFill>
          <a:schemeClr val="tx1"/>
        </a:solidFill>
        <a:latin typeface="+mn-lt"/>
        <a:ea typeface="+mn-ea"/>
        <a:cs typeface="+mn-cs"/>
      </a:defRPr>
    </a:lvl2pPr>
    <a:lvl3pPr marL="788804" algn="l" defTabSz="788804" rtl="0" eaLnBrk="1" latinLnBrk="0" hangingPunct="1">
      <a:defRPr sz="1036" kern="1200">
        <a:solidFill>
          <a:schemeClr val="tx1"/>
        </a:solidFill>
        <a:latin typeface="+mn-lt"/>
        <a:ea typeface="+mn-ea"/>
        <a:cs typeface="+mn-cs"/>
      </a:defRPr>
    </a:lvl3pPr>
    <a:lvl4pPr marL="1183205" algn="l" defTabSz="788804" rtl="0" eaLnBrk="1" latinLnBrk="0" hangingPunct="1">
      <a:defRPr sz="1036" kern="1200">
        <a:solidFill>
          <a:schemeClr val="tx1"/>
        </a:solidFill>
        <a:latin typeface="+mn-lt"/>
        <a:ea typeface="+mn-ea"/>
        <a:cs typeface="+mn-cs"/>
      </a:defRPr>
    </a:lvl4pPr>
    <a:lvl5pPr marL="1577607" algn="l" defTabSz="788804" rtl="0" eaLnBrk="1" latinLnBrk="0" hangingPunct="1">
      <a:defRPr sz="1036" kern="1200">
        <a:solidFill>
          <a:schemeClr val="tx1"/>
        </a:solidFill>
        <a:latin typeface="+mn-lt"/>
        <a:ea typeface="+mn-ea"/>
        <a:cs typeface="+mn-cs"/>
      </a:defRPr>
    </a:lvl5pPr>
    <a:lvl6pPr marL="1972009" algn="l" defTabSz="788804" rtl="0" eaLnBrk="1" latinLnBrk="0" hangingPunct="1">
      <a:defRPr sz="1036" kern="1200">
        <a:solidFill>
          <a:schemeClr val="tx1"/>
        </a:solidFill>
        <a:latin typeface="+mn-lt"/>
        <a:ea typeface="+mn-ea"/>
        <a:cs typeface="+mn-cs"/>
      </a:defRPr>
    </a:lvl6pPr>
    <a:lvl7pPr marL="2366410" algn="l" defTabSz="788804" rtl="0" eaLnBrk="1" latinLnBrk="0" hangingPunct="1">
      <a:defRPr sz="1036" kern="1200">
        <a:solidFill>
          <a:schemeClr val="tx1"/>
        </a:solidFill>
        <a:latin typeface="+mn-lt"/>
        <a:ea typeface="+mn-ea"/>
        <a:cs typeface="+mn-cs"/>
      </a:defRPr>
    </a:lvl7pPr>
    <a:lvl8pPr marL="2760812" algn="l" defTabSz="788804" rtl="0" eaLnBrk="1" latinLnBrk="0" hangingPunct="1">
      <a:defRPr sz="1036" kern="1200">
        <a:solidFill>
          <a:schemeClr val="tx1"/>
        </a:solidFill>
        <a:latin typeface="+mn-lt"/>
        <a:ea typeface="+mn-ea"/>
        <a:cs typeface="+mn-cs"/>
      </a:defRPr>
    </a:lvl8pPr>
    <a:lvl9pPr marL="3155214" algn="l" defTabSz="788804" rtl="0" eaLnBrk="1" latinLnBrk="0" hangingPunct="1">
      <a:defRPr sz="10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972715"/>
            <a:ext cx="96012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121766"/>
            <a:ext cx="96012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5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16442"/>
            <a:ext cx="2760345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16442"/>
            <a:ext cx="8121015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2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0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481773"/>
            <a:ext cx="1104138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3977535"/>
            <a:ext cx="1104138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5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582208"/>
            <a:ext cx="544068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582208"/>
            <a:ext cx="544068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9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16442"/>
            <a:ext cx="1104138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457008"/>
            <a:ext cx="5415676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171065"/>
            <a:ext cx="5415676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457008"/>
            <a:ext cx="544234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171065"/>
            <a:ext cx="5442347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8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5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4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396240"/>
            <a:ext cx="4128849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855769"/>
            <a:ext cx="648081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783080"/>
            <a:ext cx="4128849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3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396240"/>
            <a:ext cx="4128849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855769"/>
            <a:ext cx="648081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783080"/>
            <a:ext cx="4128849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1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16442"/>
            <a:ext cx="1104138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582208"/>
            <a:ext cx="1104138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5508837"/>
            <a:ext cx="28803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DE12-4FA2-6640-9CBD-BE42E19FC43B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5508837"/>
            <a:ext cx="43205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5508837"/>
            <a:ext cx="28803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B061C2D-8767-99B9-AC34-FA5C693206D0}"/>
              </a:ext>
            </a:extLst>
          </p:cNvPr>
          <p:cNvGrpSpPr/>
          <p:nvPr/>
        </p:nvGrpSpPr>
        <p:grpSpPr>
          <a:xfrm>
            <a:off x="457202" y="685800"/>
            <a:ext cx="9892459" cy="4005942"/>
            <a:chOff x="981944" y="675778"/>
            <a:chExt cx="9892459" cy="40059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B05ADD-AEB6-7609-ADBB-F23106DB3E99}"/>
                </a:ext>
              </a:extLst>
            </p:cNvPr>
            <p:cNvSpPr txBox="1"/>
            <p:nvPr/>
          </p:nvSpPr>
          <p:spPr>
            <a:xfrm>
              <a:off x="4187520" y="2158043"/>
              <a:ext cx="2050315" cy="1052220"/>
            </a:xfrm>
            <a:custGeom>
              <a:avLst/>
              <a:gdLst>
                <a:gd name="connsiteX0" fmla="*/ 0 w 2050315"/>
                <a:gd name="connsiteY0" fmla="*/ 0 h 1052220"/>
                <a:gd name="connsiteX1" fmla="*/ 662935 w 2050315"/>
                <a:gd name="connsiteY1" fmla="*/ 0 h 1052220"/>
                <a:gd name="connsiteX2" fmla="*/ 1284864 w 2050315"/>
                <a:gd name="connsiteY2" fmla="*/ 0 h 1052220"/>
                <a:gd name="connsiteX3" fmla="*/ 2050315 w 2050315"/>
                <a:gd name="connsiteY3" fmla="*/ 0 h 1052220"/>
                <a:gd name="connsiteX4" fmla="*/ 2050315 w 2050315"/>
                <a:gd name="connsiteY4" fmla="*/ 515588 h 1052220"/>
                <a:gd name="connsiteX5" fmla="*/ 2050315 w 2050315"/>
                <a:gd name="connsiteY5" fmla="*/ 1052220 h 1052220"/>
                <a:gd name="connsiteX6" fmla="*/ 1407883 w 2050315"/>
                <a:gd name="connsiteY6" fmla="*/ 1052220 h 1052220"/>
                <a:gd name="connsiteX7" fmla="*/ 765451 w 2050315"/>
                <a:gd name="connsiteY7" fmla="*/ 1052220 h 1052220"/>
                <a:gd name="connsiteX8" fmla="*/ 0 w 2050315"/>
                <a:gd name="connsiteY8" fmla="*/ 1052220 h 1052220"/>
                <a:gd name="connsiteX9" fmla="*/ 0 w 2050315"/>
                <a:gd name="connsiteY9" fmla="*/ 557677 h 1052220"/>
                <a:gd name="connsiteX10" fmla="*/ 0 w 2050315"/>
                <a:gd name="connsiteY10" fmla="*/ 0 h 105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10522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58953" y="225169"/>
                    <a:pt x="2026844" y="386014"/>
                    <a:pt x="2050315" y="515588"/>
                  </a:cubicBezTo>
                  <a:cubicBezTo>
                    <a:pt x="2073786" y="645162"/>
                    <a:pt x="2041846" y="897394"/>
                    <a:pt x="2050315" y="1052220"/>
                  </a:cubicBezTo>
                  <a:cubicBezTo>
                    <a:pt x="1918002" y="1026019"/>
                    <a:pt x="1546805" y="1035512"/>
                    <a:pt x="1407883" y="1052220"/>
                  </a:cubicBezTo>
                  <a:cubicBezTo>
                    <a:pt x="1268961" y="1068928"/>
                    <a:pt x="1005442" y="1033544"/>
                    <a:pt x="765451" y="1052220"/>
                  </a:cubicBezTo>
                  <a:cubicBezTo>
                    <a:pt x="525460" y="1070896"/>
                    <a:pt x="310648" y="1076534"/>
                    <a:pt x="0" y="1052220"/>
                  </a:cubicBezTo>
                  <a:cubicBezTo>
                    <a:pt x="23671" y="892914"/>
                    <a:pt x="-8226" y="764618"/>
                    <a:pt x="0" y="557677"/>
                  </a:cubicBezTo>
                  <a:cubicBezTo>
                    <a:pt x="8226" y="350736"/>
                    <a:pt x="8926" y="1539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Install, update, and/or remove packages</a:t>
              </a: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A343895B-D419-4746-4368-08F36B9F3809}"/>
                </a:ext>
              </a:extLst>
            </p:cNvPr>
            <p:cNvSpPr/>
            <p:nvPr/>
          </p:nvSpPr>
          <p:spPr>
            <a:xfrm rot="10602534">
              <a:off x="5392222" y="2720733"/>
              <a:ext cx="1314598" cy="1407001"/>
            </a:xfrm>
            <a:custGeom>
              <a:avLst/>
              <a:gdLst>
                <a:gd name="connsiteX0" fmla="*/ 657299 w 1314598"/>
                <a:gd name="connsiteY0" fmla="*/ 0 h 1407001"/>
                <a:gd name="connsiteX1" fmla="*/ 1161527 w 1314598"/>
                <a:gd name="connsiteY1" fmla="*/ 252203 h 1407001"/>
                <a:gd name="connsiteX2" fmla="*/ 1311083 w 1314598"/>
                <a:gd name="connsiteY2" fmla="*/ 776155 h 1407001"/>
                <a:gd name="connsiteX3" fmla="*/ 657299 w 1314598"/>
                <a:gd name="connsiteY3" fmla="*/ 703501 h 1407001"/>
                <a:gd name="connsiteX4" fmla="*/ 657299 w 1314598"/>
                <a:gd name="connsiteY4" fmla="*/ 0 h 1407001"/>
                <a:gd name="connsiteX0" fmla="*/ 657299 w 1314598"/>
                <a:gd name="connsiteY0" fmla="*/ 0 h 1407001"/>
                <a:gd name="connsiteX1" fmla="*/ 1161527 w 1314598"/>
                <a:gd name="connsiteY1" fmla="*/ 252203 h 1407001"/>
                <a:gd name="connsiteX2" fmla="*/ 1311083 w 1314598"/>
                <a:gd name="connsiteY2" fmla="*/ 776155 h 140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4598" h="1407001" stroke="0" extrusionOk="0">
                  <a:moveTo>
                    <a:pt x="657299" y="0"/>
                  </a:moveTo>
                  <a:cubicBezTo>
                    <a:pt x="821271" y="-18940"/>
                    <a:pt x="1019540" y="98782"/>
                    <a:pt x="1161527" y="252203"/>
                  </a:cubicBezTo>
                  <a:cubicBezTo>
                    <a:pt x="1290431" y="401196"/>
                    <a:pt x="1296323" y="588103"/>
                    <a:pt x="1311083" y="776155"/>
                  </a:cubicBezTo>
                  <a:cubicBezTo>
                    <a:pt x="1189302" y="734716"/>
                    <a:pt x="853043" y="751823"/>
                    <a:pt x="657299" y="703501"/>
                  </a:cubicBezTo>
                  <a:cubicBezTo>
                    <a:pt x="646862" y="378691"/>
                    <a:pt x="699102" y="175818"/>
                    <a:pt x="657299" y="0"/>
                  </a:cubicBezTo>
                  <a:close/>
                </a:path>
                <a:path w="1314598" h="1407001" fill="none" extrusionOk="0">
                  <a:moveTo>
                    <a:pt x="657299" y="0"/>
                  </a:moveTo>
                  <a:cubicBezTo>
                    <a:pt x="847872" y="-39151"/>
                    <a:pt x="1032910" y="97547"/>
                    <a:pt x="1161527" y="252203"/>
                  </a:cubicBezTo>
                  <a:cubicBezTo>
                    <a:pt x="1292584" y="407624"/>
                    <a:pt x="1341528" y="589959"/>
                    <a:pt x="1311083" y="776155"/>
                  </a:cubicBezTo>
                </a:path>
                <a:path w="1314598" h="1407001" fill="none" stroke="0" extrusionOk="0">
                  <a:moveTo>
                    <a:pt x="657299" y="0"/>
                  </a:moveTo>
                  <a:cubicBezTo>
                    <a:pt x="888443" y="4326"/>
                    <a:pt x="1054112" y="56406"/>
                    <a:pt x="1161527" y="252203"/>
                  </a:cubicBezTo>
                  <a:cubicBezTo>
                    <a:pt x="1251199" y="394331"/>
                    <a:pt x="1309806" y="605525"/>
                    <a:pt x="1311083" y="776155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200000"/>
                        <a:gd name="adj2" fmla="val 380471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FAE2654C-53B0-88EF-3CEE-0F7BE97EC5AD}"/>
                </a:ext>
              </a:extLst>
            </p:cNvPr>
            <p:cNvSpPr/>
            <p:nvPr/>
          </p:nvSpPr>
          <p:spPr>
            <a:xfrm rot="5742912">
              <a:off x="7490869" y="2627041"/>
              <a:ext cx="1778433" cy="1406407"/>
            </a:xfrm>
            <a:custGeom>
              <a:avLst/>
              <a:gdLst>
                <a:gd name="connsiteX0" fmla="*/ 889216 w 1778433"/>
                <a:gd name="connsiteY0" fmla="*/ 0 h 1406407"/>
                <a:gd name="connsiteX1" fmla="*/ 1748640 w 1778433"/>
                <a:gd name="connsiteY1" fmla="*/ 522703 h 1406407"/>
                <a:gd name="connsiteX2" fmla="*/ 889217 w 1778433"/>
                <a:gd name="connsiteY2" fmla="*/ 703204 h 1406407"/>
                <a:gd name="connsiteX3" fmla="*/ 889216 w 1778433"/>
                <a:gd name="connsiteY3" fmla="*/ 0 h 1406407"/>
                <a:gd name="connsiteX0" fmla="*/ 889216 w 1778433"/>
                <a:gd name="connsiteY0" fmla="*/ 0 h 1406407"/>
                <a:gd name="connsiteX1" fmla="*/ 1748640 w 1778433"/>
                <a:gd name="connsiteY1" fmla="*/ 522703 h 1406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8433" h="1406407" stroke="0" extrusionOk="0">
                  <a:moveTo>
                    <a:pt x="889216" y="0"/>
                  </a:moveTo>
                  <a:cubicBezTo>
                    <a:pt x="1254034" y="-23672"/>
                    <a:pt x="1611222" y="227267"/>
                    <a:pt x="1748640" y="522703"/>
                  </a:cubicBezTo>
                  <a:cubicBezTo>
                    <a:pt x="1648216" y="612711"/>
                    <a:pt x="1231748" y="626274"/>
                    <a:pt x="889217" y="703204"/>
                  </a:cubicBezTo>
                  <a:cubicBezTo>
                    <a:pt x="865058" y="492396"/>
                    <a:pt x="884341" y="261345"/>
                    <a:pt x="889216" y="0"/>
                  </a:cubicBezTo>
                  <a:close/>
                </a:path>
                <a:path w="1778433" h="1406407" fill="none" extrusionOk="0">
                  <a:moveTo>
                    <a:pt x="889216" y="0"/>
                  </a:moveTo>
                  <a:cubicBezTo>
                    <a:pt x="1316729" y="2885"/>
                    <a:pt x="1662162" y="179517"/>
                    <a:pt x="1748640" y="522703"/>
                  </a:cubicBezTo>
                </a:path>
                <a:path w="1778433" h="1406407" fill="none" stroke="0" extrusionOk="0">
                  <a:moveTo>
                    <a:pt x="889216" y="0"/>
                  </a:moveTo>
                  <a:cubicBezTo>
                    <a:pt x="1240264" y="-28531"/>
                    <a:pt x="1674062" y="228350"/>
                    <a:pt x="1748640" y="522703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200000"/>
                        <a:gd name="adj2" fmla="val 2088833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166DBD-5DF9-AA4E-864C-F2F1C17516B2}"/>
                </a:ext>
              </a:extLst>
            </p:cNvPr>
            <p:cNvCxnSpPr>
              <a:cxnSpLocks/>
            </p:cNvCxnSpPr>
            <p:nvPr/>
          </p:nvCxnSpPr>
          <p:spPr>
            <a:xfrm>
              <a:off x="3209370" y="2742978"/>
              <a:ext cx="826963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6E5440-E4B8-6983-EEDB-0459EDD13FEF}"/>
                </a:ext>
              </a:extLst>
            </p:cNvPr>
            <p:cNvSpPr txBox="1"/>
            <p:nvPr/>
          </p:nvSpPr>
          <p:spPr>
            <a:xfrm>
              <a:off x="981944" y="2252726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Initialize environment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6F312D-42F7-FFBD-A5CD-6D978422D444}"/>
                </a:ext>
              </a:extLst>
            </p:cNvPr>
            <p:cNvSpPr txBox="1"/>
            <p:nvPr/>
          </p:nvSpPr>
          <p:spPr>
            <a:xfrm>
              <a:off x="6275826" y="3721600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Save </a:t>
              </a:r>
              <a:b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</a:br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snapshot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CD7A13-E040-E5FA-865C-05B7AB6B871D}"/>
                </a:ext>
              </a:extLst>
            </p:cNvPr>
            <p:cNvSpPr txBox="1"/>
            <p:nvPr/>
          </p:nvSpPr>
          <p:spPr>
            <a:xfrm>
              <a:off x="8824088" y="2207968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Share </a:t>
              </a:r>
              <a:b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</a:br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snapshot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A26E1A-90C2-F6C4-3805-0215F6D34ABC}"/>
                </a:ext>
              </a:extLst>
            </p:cNvPr>
            <p:cNvSpPr txBox="1"/>
            <p:nvPr/>
          </p:nvSpPr>
          <p:spPr>
            <a:xfrm>
              <a:off x="6275826" y="675778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Restore </a:t>
              </a:r>
              <a:b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</a:br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environment</a:t>
              </a: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96B99D47-3618-7F79-67C0-300EDE8BA00A}"/>
                </a:ext>
              </a:extLst>
            </p:cNvPr>
            <p:cNvSpPr/>
            <p:nvPr/>
          </p:nvSpPr>
          <p:spPr>
            <a:xfrm rot="15326878">
              <a:off x="5491546" y="992576"/>
              <a:ext cx="1508672" cy="1788500"/>
            </a:xfrm>
            <a:custGeom>
              <a:avLst/>
              <a:gdLst>
                <a:gd name="connsiteX0" fmla="*/ 854032 w 1508672"/>
                <a:gd name="connsiteY0" fmla="*/ 7845 h 1788500"/>
                <a:gd name="connsiteX1" fmla="*/ 1505379 w 1508672"/>
                <a:gd name="connsiteY1" fmla="*/ 977713 h 1788500"/>
                <a:gd name="connsiteX2" fmla="*/ 754336 w 1508672"/>
                <a:gd name="connsiteY2" fmla="*/ 894250 h 1788500"/>
                <a:gd name="connsiteX3" fmla="*/ 854032 w 1508672"/>
                <a:gd name="connsiteY3" fmla="*/ 7845 h 1788500"/>
                <a:gd name="connsiteX0" fmla="*/ 854032 w 1508672"/>
                <a:gd name="connsiteY0" fmla="*/ 7845 h 1788500"/>
                <a:gd name="connsiteX1" fmla="*/ 1505379 w 1508672"/>
                <a:gd name="connsiteY1" fmla="*/ 977713 h 178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8672" h="1788500" stroke="0" extrusionOk="0">
                  <a:moveTo>
                    <a:pt x="854032" y="7845"/>
                  </a:moveTo>
                  <a:cubicBezTo>
                    <a:pt x="1175365" y="21819"/>
                    <a:pt x="1466263" y="528396"/>
                    <a:pt x="1505379" y="977713"/>
                  </a:cubicBezTo>
                  <a:cubicBezTo>
                    <a:pt x="1161857" y="947374"/>
                    <a:pt x="985696" y="852643"/>
                    <a:pt x="754336" y="894250"/>
                  </a:cubicBezTo>
                  <a:cubicBezTo>
                    <a:pt x="802834" y="705596"/>
                    <a:pt x="843797" y="433238"/>
                    <a:pt x="854032" y="7845"/>
                  </a:cubicBezTo>
                  <a:close/>
                </a:path>
                <a:path w="1508672" h="1788500" fill="none" extrusionOk="0">
                  <a:moveTo>
                    <a:pt x="854032" y="7845"/>
                  </a:moveTo>
                  <a:cubicBezTo>
                    <a:pt x="1320379" y="79004"/>
                    <a:pt x="1552014" y="481366"/>
                    <a:pt x="1505379" y="977713"/>
                  </a:cubicBezTo>
                </a:path>
                <a:path w="1508672" h="1788500" fill="none" stroke="0" extrusionOk="0">
                  <a:moveTo>
                    <a:pt x="854032" y="7845"/>
                  </a:moveTo>
                  <a:cubicBezTo>
                    <a:pt x="1174190" y="26770"/>
                    <a:pt x="1591385" y="522550"/>
                    <a:pt x="1505379" y="977713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585034"/>
                        <a:gd name="adj2" fmla="val 380471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5877626E-C216-0CF5-5F9A-4587D46E2B40}"/>
                </a:ext>
              </a:extLst>
            </p:cNvPr>
            <p:cNvSpPr/>
            <p:nvPr/>
          </p:nvSpPr>
          <p:spPr>
            <a:xfrm>
              <a:off x="7804897" y="1251959"/>
              <a:ext cx="1314598" cy="1407001"/>
            </a:xfrm>
            <a:custGeom>
              <a:avLst/>
              <a:gdLst>
                <a:gd name="connsiteX0" fmla="*/ 657299 w 1314598"/>
                <a:gd name="connsiteY0" fmla="*/ 0 h 1407001"/>
                <a:gd name="connsiteX1" fmla="*/ 1161527 w 1314598"/>
                <a:gd name="connsiteY1" fmla="*/ 252203 h 1407001"/>
                <a:gd name="connsiteX2" fmla="*/ 1311083 w 1314598"/>
                <a:gd name="connsiteY2" fmla="*/ 776155 h 1407001"/>
                <a:gd name="connsiteX3" fmla="*/ 657299 w 1314598"/>
                <a:gd name="connsiteY3" fmla="*/ 703501 h 1407001"/>
                <a:gd name="connsiteX4" fmla="*/ 657299 w 1314598"/>
                <a:gd name="connsiteY4" fmla="*/ 0 h 1407001"/>
                <a:gd name="connsiteX0" fmla="*/ 657299 w 1314598"/>
                <a:gd name="connsiteY0" fmla="*/ 0 h 1407001"/>
                <a:gd name="connsiteX1" fmla="*/ 1161527 w 1314598"/>
                <a:gd name="connsiteY1" fmla="*/ 252203 h 1407001"/>
                <a:gd name="connsiteX2" fmla="*/ 1311083 w 1314598"/>
                <a:gd name="connsiteY2" fmla="*/ 776155 h 140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4598" h="1407001" stroke="0" extrusionOk="0">
                  <a:moveTo>
                    <a:pt x="657299" y="0"/>
                  </a:moveTo>
                  <a:cubicBezTo>
                    <a:pt x="821271" y="-18940"/>
                    <a:pt x="1019540" y="98782"/>
                    <a:pt x="1161527" y="252203"/>
                  </a:cubicBezTo>
                  <a:cubicBezTo>
                    <a:pt x="1290431" y="401196"/>
                    <a:pt x="1296323" y="588103"/>
                    <a:pt x="1311083" y="776155"/>
                  </a:cubicBezTo>
                  <a:cubicBezTo>
                    <a:pt x="1189302" y="734716"/>
                    <a:pt x="853043" y="751823"/>
                    <a:pt x="657299" y="703501"/>
                  </a:cubicBezTo>
                  <a:cubicBezTo>
                    <a:pt x="646862" y="378691"/>
                    <a:pt x="699102" y="175818"/>
                    <a:pt x="657299" y="0"/>
                  </a:cubicBezTo>
                  <a:close/>
                </a:path>
                <a:path w="1314598" h="1407001" fill="none" extrusionOk="0">
                  <a:moveTo>
                    <a:pt x="657299" y="0"/>
                  </a:moveTo>
                  <a:cubicBezTo>
                    <a:pt x="847872" y="-39151"/>
                    <a:pt x="1032910" y="97547"/>
                    <a:pt x="1161527" y="252203"/>
                  </a:cubicBezTo>
                  <a:cubicBezTo>
                    <a:pt x="1292584" y="407624"/>
                    <a:pt x="1341528" y="589959"/>
                    <a:pt x="1311083" y="776155"/>
                  </a:cubicBezTo>
                </a:path>
                <a:path w="1314598" h="1407001" fill="none" stroke="0" extrusionOk="0">
                  <a:moveTo>
                    <a:pt x="657299" y="0"/>
                  </a:moveTo>
                  <a:cubicBezTo>
                    <a:pt x="888443" y="4326"/>
                    <a:pt x="1054112" y="56406"/>
                    <a:pt x="1161527" y="252203"/>
                  </a:cubicBezTo>
                  <a:cubicBezTo>
                    <a:pt x="1251199" y="394331"/>
                    <a:pt x="1309806" y="605525"/>
                    <a:pt x="1311083" y="776155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200000"/>
                        <a:gd name="adj2" fmla="val 380471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90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EC9170E-15DA-2CE2-A55F-D9B0EFA027F4}"/>
              </a:ext>
            </a:extLst>
          </p:cNvPr>
          <p:cNvGrpSpPr/>
          <p:nvPr/>
        </p:nvGrpSpPr>
        <p:grpSpPr>
          <a:xfrm>
            <a:off x="476334" y="548640"/>
            <a:ext cx="10715909" cy="4858546"/>
            <a:chOff x="981944" y="454493"/>
            <a:chExt cx="10715909" cy="48585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B05ADD-AEB6-7609-ADBB-F23106DB3E99}"/>
                </a:ext>
              </a:extLst>
            </p:cNvPr>
            <p:cNvSpPr txBox="1"/>
            <p:nvPr/>
          </p:nvSpPr>
          <p:spPr>
            <a:xfrm>
              <a:off x="4187522" y="2158043"/>
              <a:ext cx="2050315" cy="1052220"/>
            </a:xfrm>
            <a:custGeom>
              <a:avLst/>
              <a:gdLst>
                <a:gd name="connsiteX0" fmla="*/ 0 w 2050315"/>
                <a:gd name="connsiteY0" fmla="*/ 0 h 1052220"/>
                <a:gd name="connsiteX1" fmla="*/ 662935 w 2050315"/>
                <a:gd name="connsiteY1" fmla="*/ 0 h 1052220"/>
                <a:gd name="connsiteX2" fmla="*/ 1284864 w 2050315"/>
                <a:gd name="connsiteY2" fmla="*/ 0 h 1052220"/>
                <a:gd name="connsiteX3" fmla="*/ 2050315 w 2050315"/>
                <a:gd name="connsiteY3" fmla="*/ 0 h 1052220"/>
                <a:gd name="connsiteX4" fmla="*/ 2050315 w 2050315"/>
                <a:gd name="connsiteY4" fmla="*/ 515588 h 1052220"/>
                <a:gd name="connsiteX5" fmla="*/ 2050315 w 2050315"/>
                <a:gd name="connsiteY5" fmla="*/ 1052220 h 1052220"/>
                <a:gd name="connsiteX6" fmla="*/ 1407883 w 2050315"/>
                <a:gd name="connsiteY6" fmla="*/ 1052220 h 1052220"/>
                <a:gd name="connsiteX7" fmla="*/ 765451 w 2050315"/>
                <a:gd name="connsiteY7" fmla="*/ 1052220 h 1052220"/>
                <a:gd name="connsiteX8" fmla="*/ 0 w 2050315"/>
                <a:gd name="connsiteY8" fmla="*/ 1052220 h 1052220"/>
                <a:gd name="connsiteX9" fmla="*/ 0 w 2050315"/>
                <a:gd name="connsiteY9" fmla="*/ 557677 h 1052220"/>
                <a:gd name="connsiteX10" fmla="*/ 0 w 2050315"/>
                <a:gd name="connsiteY10" fmla="*/ 0 h 105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10522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58953" y="225169"/>
                    <a:pt x="2026844" y="386014"/>
                    <a:pt x="2050315" y="515588"/>
                  </a:cubicBezTo>
                  <a:cubicBezTo>
                    <a:pt x="2073786" y="645162"/>
                    <a:pt x="2041846" y="897394"/>
                    <a:pt x="2050315" y="1052220"/>
                  </a:cubicBezTo>
                  <a:cubicBezTo>
                    <a:pt x="1918002" y="1026019"/>
                    <a:pt x="1546805" y="1035512"/>
                    <a:pt x="1407883" y="1052220"/>
                  </a:cubicBezTo>
                  <a:cubicBezTo>
                    <a:pt x="1268961" y="1068928"/>
                    <a:pt x="1005442" y="1033544"/>
                    <a:pt x="765451" y="1052220"/>
                  </a:cubicBezTo>
                  <a:cubicBezTo>
                    <a:pt x="525460" y="1070896"/>
                    <a:pt x="310648" y="1076534"/>
                    <a:pt x="0" y="1052220"/>
                  </a:cubicBezTo>
                  <a:cubicBezTo>
                    <a:pt x="23671" y="892914"/>
                    <a:pt x="-8226" y="764618"/>
                    <a:pt x="0" y="557677"/>
                  </a:cubicBezTo>
                  <a:cubicBezTo>
                    <a:pt x="8226" y="350736"/>
                    <a:pt x="8926" y="1539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Install, update, and/or remove packages</a:t>
              </a: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A343895B-D419-4746-4368-08F36B9F3809}"/>
                </a:ext>
              </a:extLst>
            </p:cNvPr>
            <p:cNvSpPr/>
            <p:nvPr/>
          </p:nvSpPr>
          <p:spPr>
            <a:xfrm rot="10602534">
              <a:off x="5459799" y="3037132"/>
              <a:ext cx="1314598" cy="1407001"/>
            </a:xfrm>
            <a:custGeom>
              <a:avLst/>
              <a:gdLst>
                <a:gd name="connsiteX0" fmla="*/ 657299 w 1314598"/>
                <a:gd name="connsiteY0" fmla="*/ 0 h 1407001"/>
                <a:gd name="connsiteX1" fmla="*/ 1161527 w 1314598"/>
                <a:gd name="connsiteY1" fmla="*/ 252203 h 1407001"/>
                <a:gd name="connsiteX2" fmla="*/ 1311083 w 1314598"/>
                <a:gd name="connsiteY2" fmla="*/ 776155 h 1407001"/>
                <a:gd name="connsiteX3" fmla="*/ 657299 w 1314598"/>
                <a:gd name="connsiteY3" fmla="*/ 703501 h 1407001"/>
                <a:gd name="connsiteX4" fmla="*/ 657299 w 1314598"/>
                <a:gd name="connsiteY4" fmla="*/ 0 h 1407001"/>
                <a:gd name="connsiteX0" fmla="*/ 657299 w 1314598"/>
                <a:gd name="connsiteY0" fmla="*/ 0 h 1407001"/>
                <a:gd name="connsiteX1" fmla="*/ 1161527 w 1314598"/>
                <a:gd name="connsiteY1" fmla="*/ 252203 h 1407001"/>
                <a:gd name="connsiteX2" fmla="*/ 1311083 w 1314598"/>
                <a:gd name="connsiteY2" fmla="*/ 776155 h 140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4598" h="1407001" stroke="0" extrusionOk="0">
                  <a:moveTo>
                    <a:pt x="657299" y="0"/>
                  </a:moveTo>
                  <a:cubicBezTo>
                    <a:pt x="821271" y="-18940"/>
                    <a:pt x="1019540" y="98782"/>
                    <a:pt x="1161527" y="252203"/>
                  </a:cubicBezTo>
                  <a:cubicBezTo>
                    <a:pt x="1290431" y="401196"/>
                    <a:pt x="1296323" y="588103"/>
                    <a:pt x="1311083" y="776155"/>
                  </a:cubicBezTo>
                  <a:cubicBezTo>
                    <a:pt x="1189302" y="734716"/>
                    <a:pt x="853043" y="751823"/>
                    <a:pt x="657299" y="703501"/>
                  </a:cubicBezTo>
                  <a:cubicBezTo>
                    <a:pt x="646862" y="378691"/>
                    <a:pt x="699102" y="175818"/>
                    <a:pt x="657299" y="0"/>
                  </a:cubicBezTo>
                  <a:close/>
                </a:path>
                <a:path w="1314598" h="1407001" fill="none" extrusionOk="0">
                  <a:moveTo>
                    <a:pt x="657299" y="0"/>
                  </a:moveTo>
                  <a:cubicBezTo>
                    <a:pt x="847872" y="-39151"/>
                    <a:pt x="1032910" y="97547"/>
                    <a:pt x="1161527" y="252203"/>
                  </a:cubicBezTo>
                  <a:cubicBezTo>
                    <a:pt x="1292584" y="407624"/>
                    <a:pt x="1341528" y="589959"/>
                    <a:pt x="1311083" y="776155"/>
                  </a:cubicBezTo>
                </a:path>
                <a:path w="1314598" h="1407001" fill="none" stroke="0" extrusionOk="0">
                  <a:moveTo>
                    <a:pt x="657299" y="0"/>
                  </a:moveTo>
                  <a:cubicBezTo>
                    <a:pt x="888443" y="4326"/>
                    <a:pt x="1054112" y="56406"/>
                    <a:pt x="1161527" y="252203"/>
                  </a:cubicBezTo>
                  <a:cubicBezTo>
                    <a:pt x="1251199" y="394331"/>
                    <a:pt x="1309806" y="605525"/>
                    <a:pt x="1311083" y="776155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200000"/>
                        <a:gd name="adj2" fmla="val 380471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FAE2654C-53B0-88EF-3CEE-0F7BE97EC5AD}"/>
                </a:ext>
              </a:extLst>
            </p:cNvPr>
            <p:cNvSpPr/>
            <p:nvPr/>
          </p:nvSpPr>
          <p:spPr>
            <a:xfrm rot="5742912">
              <a:off x="7490871" y="2627043"/>
              <a:ext cx="1778433" cy="1406407"/>
            </a:xfrm>
            <a:custGeom>
              <a:avLst/>
              <a:gdLst>
                <a:gd name="connsiteX0" fmla="*/ 889216 w 1778433"/>
                <a:gd name="connsiteY0" fmla="*/ 0 h 1406407"/>
                <a:gd name="connsiteX1" fmla="*/ 1748640 w 1778433"/>
                <a:gd name="connsiteY1" fmla="*/ 522703 h 1406407"/>
                <a:gd name="connsiteX2" fmla="*/ 889217 w 1778433"/>
                <a:gd name="connsiteY2" fmla="*/ 703204 h 1406407"/>
                <a:gd name="connsiteX3" fmla="*/ 889216 w 1778433"/>
                <a:gd name="connsiteY3" fmla="*/ 0 h 1406407"/>
                <a:gd name="connsiteX0" fmla="*/ 889216 w 1778433"/>
                <a:gd name="connsiteY0" fmla="*/ 0 h 1406407"/>
                <a:gd name="connsiteX1" fmla="*/ 1748640 w 1778433"/>
                <a:gd name="connsiteY1" fmla="*/ 522703 h 1406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8433" h="1406407" stroke="0" extrusionOk="0">
                  <a:moveTo>
                    <a:pt x="889216" y="0"/>
                  </a:moveTo>
                  <a:cubicBezTo>
                    <a:pt x="1254034" y="-23672"/>
                    <a:pt x="1611222" y="227267"/>
                    <a:pt x="1748640" y="522703"/>
                  </a:cubicBezTo>
                  <a:cubicBezTo>
                    <a:pt x="1648216" y="612711"/>
                    <a:pt x="1231748" y="626274"/>
                    <a:pt x="889217" y="703204"/>
                  </a:cubicBezTo>
                  <a:cubicBezTo>
                    <a:pt x="865058" y="492396"/>
                    <a:pt x="884341" y="261345"/>
                    <a:pt x="889216" y="0"/>
                  </a:cubicBezTo>
                  <a:close/>
                </a:path>
                <a:path w="1778433" h="1406407" fill="none" extrusionOk="0">
                  <a:moveTo>
                    <a:pt x="889216" y="0"/>
                  </a:moveTo>
                  <a:cubicBezTo>
                    <a:pt x="1316729" y="2885"/>
                    <a:pt x="1662162" y="179517"/>
                    <a:pt x="1748640" y="522703"/>
                  </a:cubicBezTo>
                </a:path>
                <a:path w="1778433" h="1406407" fill="none" stroke="0" extrusionOk="0">
                  <a:moveTo>
                    <a:pt x="889216" y="0"/>
                  </a:moveTo>
                  <a:cubicBezTo>
                    <a:pt x="1240264" y="-28531"/>
                    <a:pt x="1674062" y="228350"/>
                    <a:pt x="1748640" y="522703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200000"/>
                        <a:gd name="adj2" fmla="val 2088833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6F312D-42F7-FFBD-A5CD-6D978422D444}"/>
                </a:ext>
              </a:extLst>
            </p:cNvPr>
            <p:cNvSpPr txBox="1"/>
            <p:nvPr/>
          </p:nvSpPr>
          <p:spPr>
            <a:xfrm>
              <a:off x="6294464" y="3953264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Save </a:t>
              </a:r>
              <a:b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</a:br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snapshot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CD7A13-E040-E5FA-865C-05B7AB6B871D}"/>
                </a:ext>
              </a:extLst>
            </p:cNvPr>
            <p:cNvSpPr txBox="1"/>
            <p:nvPr/>
          </p:nvSpPr>
          <p:spPr>
            <a:xfrm>
              <a:off x="8824090" y="2207968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Share </a:t>
              </a:r>
              <a:b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</a:br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snapshot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A26E1A-90C2-F6C4-3805-0215F6D34ABC}"/>
                </a:ext>
              </a:extLst>
            </p:cNvPr>
            <p:cNvSpPr txBox="1"/>
            <p:nvPr/>
          </p:nvSpPr>
          <p:spPr>
            <a:xfrm>
              <a:off x="6267257" y="454493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Restore </a:t>
              </a:r>
              <a:b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</a:br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environment</a:t>
              </a: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96B99D47-3618-7F79-67C0-300EDE8BA00A}"/>
                </a:ext>
              </a:extLst>
            </p:cNvPr>
            <p:cNvSpPr/>
            <p:nvPr/>
          </p:nvSpPr>
          <p:spPr>
            <a:xfrm rot="15326878">
              <a:off x="5491546" y="992576"/>
              <a:ext cx="1508672" cy="1788500"/>
            </a:xfrm>
            <a:custGeom>
              <a:avLst/>
              <a:gdLst>
                <a:gd name="connsiteX0" fmla="*/ 854032 w 1508672"/>
                <a:gd name="connsiteY0" fmla="*/ 7845 h 1788500"/>
                <a:gd name="connsiteX1" fmla="*/ 1505379 w 1508672"/>
                <a:gd name="connsiteY1" fmla="*/ 977713 h 1788500"/>
                <a:gd name="connsiteX2" fmla="*/ 754336 w 1508672"/>
                <a:gd name="connsiteY2" fmla="*/ 894250 h 1788500"/>
                <a:gd name="connsiteX3" fmla="*/ 854032 w 1508672"/>
                <a:gd name="connsiteY3" fmla="*/ 7845 h 1788500"/>
                <a:gd name="connsiteX0" fmla="*/ 854032 w 1508672"/>
                <a:gd name="connsiteY0" fmla="*/ 7845 h 1788500"/>
                <a:gd name="connsiteX1" fmla="*/ 1505379 w 1508672"/>
                <a:gd name="connsiteY1" fmla="*/ 977713 h 178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8672" h="1788500" stroke="0" extrusionOk="0">
                  <a:moveTo>
                    <a:pt x="854032" y="7845"/>
                  </a:moveTo>
                  <a:cubicBezTo>
                    <a:pt x="1175365" y="21819"/>
                    <a:pt x="1466263" y="528396"/>
                    <a:pt x="1505379" y="977713"/>
                  </a:cubicBezTo>
                  <a:cubicBezTo>
                    <a:pt x="1161857" y="947374"/>
                    <a:pt x="985696" y="852643"/>
                    <a:pt x="754336" y="894250"/>
                  </a:cubicBezTo>
                  <a:cubicBezTo>
                    <a:pt x="802834" y="705596"/>
                    <a:pt x="843797" y="433238"/>
                    <a:pt x="854032" y="7845"/>
                  </a:cubicBezTo>
                  <a:close/>
                </a:path>
                <a:path w="1508672" h="1788500" fill="none" extrusionOk="0">
                  <a:moveTo>
                    <a:pt x="854032" y="7845"/>
                  </a:moveTo>
                  <a:cubicBezTo>
                    <a:pt x="1320379" y="79004"/>
                    <a:pt x="1552014" y="481366"/>
                    <a:pt x="1505379" y="977713"/>
                  </a:cubicBezTo>
                </a:path>
                <a:path w="1508672" h="1788500" fill="none" stroke="0" extrusionOk="0">
                  <a:moveTo>
                    <a:pt x="854032" y="7845"/>
                  </a:moveTo>
                  <a:cubicBezTo>
                    <a:pt x="1174190" y="26770"/>
                    <a:pt x="1591385" y="522550"/>
                    <a:pt x="1505379" y="977713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585034"/>
                        <a:gd name="adj2" fmla="val 380471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A4670-F311-0C71-9874-94E61102235B}"/>
                </a:ext>
              </a:extLst>
            </p:cNvPr>
            <p:cNvSpPr/>
            <p:nvPr/>
          </p:nvSpPr>
          <p:spPr>
            <a:xfrm>
              <a:off x="1055799" y="3283081"/>
              <a:ext cx="18734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renv::init()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78C165-0DAC-8919-4607-710D339F4088}"/>
                </a:ext>
              </a:extLst>
            </p:cNvPr>
            <p:cNvSpPr/>
            <p:nvPr/>
          </p:nvSpPr>
          <p:spPr>
            <a:xfrm>
              <a:off x="6275828" y="4974485"/>
              <a:ext cx="20503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renv::snapshot()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F3B2DD-38D4-71CB-A978-BCC342CC6E94}"/>
                </a:ext>
              </a:extLst>
            </p:cNvPr>
            <p:cNvSpPr/>
            <p:nvPr/>
          </p:nvSpPr>
          <p:spPr>
            <a:xfrm>
              <a:off x="9177040" y="3264057"/>
              <a:ext cx="252081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Lato" panose="020F0502020204030203" pitchFamily="34" charset="77"/>
                  <a:cs typeface="Consolas" panose="020B0609020204030204" pitchFamily="49" charset="0"/>
                </a:rPr>
                <a:t>Send file(s) to GitHub: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renv.lock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.Rprofile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renv/settings.json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renv/activate.R</a:t>
              </a:r>
            </a:p>
            <a:p>
              <a:endPara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35267A-4174-38C2-73DB-F951D0EE8CA7}"/>
                </a:ext>
              </a:extLst>
            </p:cNvPr>
            <p:cNvSpPr/>
            <p:nvPr/>
          </p:nvSpPr>
          <p:spPr>
            <a:xfrm>
              <a:off x="6291624" y="1478733"/>
              <a:ext cx="20503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renv::restore()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F4FAC1-BAAD-BED4-5BA4-6A4AC613A86B}"/>
                </a:ext>
              </a:extLst>
            </p:cNvPr>
            <p:cNvSpPr/>
            <p:nvPr/>
          </p:nvSpPr>
          <p:spPr>
            <a:xfrm>
              <a:off x="3600135" y="3279369"/>
              <a:ext cx="32967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install.packages(“ggplot2”)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5877626E-C216-0CF5-5F9A-4587D46E2B40}"/>
                </a:ext>
              </a:extLst>
            </p:cNvPr>
            <p:cNvSpPr/>
            <p:nvPr/>
          </p:nvSpPr>
          <p:spPr>
            <a:xfrm>
              <a:off x="7822826" y="1216103"/>
              <a:ext cx="1314598" cy="1407001"/>
            </a:xfrm>
            <a:custGeom>
              <a:avLst/>
              <a:gdLst>
                <a:gd name="connsiteX0" fmla="*/ 657299 w 1314598"/>
                <a:gd name="connsiteY0" fmla="*/ 0 h 1407001"/>
                <a:gd name="connsiteX1" fmla="*/ 1161527 w 1314598"/>
                <a:gd name="connsiteY1" fmla="*/ 252203 h 1407001"/>
                <a:gd name="connsiteX2" fmla="*/ 1311083 w 1314598"/>
                <a:gd name="connsiteY2" fmla="*/ 776155 h 1407001"/>
                <a:gd name="connsiteX3" fmla="*/ 657299 w 1314598"/>
                <a:gd name="connsiteY3" fmla="*/ 703501 h 1407001"/>
                <a:gd name="connsiteX4" fmla="*/ 657299 w 1314598"/>
                <a:gd name="connsiteY4" fmla="*/ 0 h 1407001"/>
                <a:gd name="connsiteX0" fmla="*/ 657299 w 1314598"/>
                <a:gd name="connsiteY0" fmla="*/ 0 h 1407001"/>
                <a:gd name="connsiteX1" fmla="*/ 1161527 w 1314598"/>
                <a:gd name="connsiteY1" fmla="*/ 252203 h 1407001"/>
                <a:gd name="connsiteX2" fmla="*/ 1311083 w 1314598"/>
                <a:gd name="connsiteY2" fmla="*/ 776155 h 140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4598" h="1407001" stroke="0" extrusionOk="0">
                  <a:moveTo>
                    <a:pt x="657299" y="0"/>
                  </a:moveTo>
                  <a:cubicBezTo>
                    <a:pt x="821271" y="-18940"/>
                    <a:pt x="1019540" y="98782"/>
                    <a:pt x="1161527" y="252203"/>
                  </a:cubicBezTo>
                  <a:cubicBezTo>
                    <a:pt x="1290431" y="401196"/>
                    <a:pt x="1296323" y="588103"/>
                    <a:pt x="1311083" y="776155"/>
                  </a:cubicBezTo>
                  <a:cubicBezTo>
                    <a:pt x="1189302" y="734716"/>
                    <a:pt x="853043" y="751823"/>
                    <a:pt x="657299" y="703501"/>
                  </a:cubicBezTo>
                  <a:cubicBezTo>
                    <a:pt x="646862" y="378691"/>
                    <a:pt x="699102" y="175818"/>
                    <a:pt x="657299" y="0"/>
                  </a:cubicBezTo>
                  <a:close/>
                </a:path>
                <a:path w="1314598" h="1407001" fill="none" extrusionOk="0">
                  <a:moveTo>
                    <a:pt x="657299" y="0"/>
                  </a:moveTo>
                  <a:cubicBezTo>
                    <a:pt x="847872" y="-39151"/>
                    <a:pt x="1032910" y="97547"/>
                    <a:pt x="1161527" y="252203"/>
                  </a:cubicBezTo>
                  <a:cubicBezTo>
                    <a:pt x="1292584" y="407624"/>
                    <a:pt x="1341528" y="589959"/>
                    <a:pt x="1311083" y="776155"/>
                  </a:cubicBezTo>
                </a:path>
                <a:path w="1314598" h="1407001" fill="none" stroke="0" extrusionOk="0">
                  <a:moveTo>
                    <a:pt x="657299" y="0"/>
                  </a:moveTo>
                  <a:cubicBezTo>
                    <a:pt x="888443" y="4326"/>
                    <a:pt x="1054112" y="56406"/>
                    <a:pt x="1161527" y="252203"/>
                  </a:cubicBezTo>
                  <a:cubicBezTo>
                    <a:pt x="1251199" y="394331"/>
                    <a:pt x="1309806" y="605525"/>
                    <a:pt x="1311083" y="776155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200000"/>
                        <a:gd name="adj2" fmla="val 380471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4266B29-ED75-C0BF-1359-F9A642B99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09372" y="2742978"/>
              <a:ext cx="826963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0E08C1-D75F-6F0B-BDB9-3CC2CD8EF4D5}"/>
                </a:ext>
              </a:extLst>
            </p:cNvPr>
            <p:cNvSpPr txBox="1"/>
            <p:nvPr/>
          </p:nvSpPr>
          <p:spPr>
            <a:xfrm>
              <a:off x="981944" y="2252726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Initialize environment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41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1325ADB-D6A5-482A-3C04-750E1B8953FA}"/>
              </a:ext>
            </a:extLst>
          </p:cNvPr>
          <p:cNvGrpSpPr/>
          <p:nvPr/>
        </p:nvGrpSpPr>
        <p:grpSpPr>
          <a:xfrm>
            <a:off x="1" y="548640"/>
            <a:ext cx="12044831" cy="4912464"/>
            <a:chOff x="660262" y="436564"/>
            <a:chExt cx="12044831" cy="49124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B05ADD-AEB6-7609-ADBB-F23106DB3E99}"/>
                </a:ext>
              </a:extLst>
            </p:cNvPr>
            <p:cNvSpPr txBox="1"/>
            <p:nvPr/>
          </p:nvSpPr>
          <p:spPr>
            <a:xfrm>
              <a:off x="6179292" y="3732565"/>
              <a:ext cx="2050315" cy="1052220"/>
            </a:xfrm>
            <a:custGeom>
              <a:avLst/>
              <a:gdLst>
                <a:gd name="connsiteX0" fmla="*/ 0 w 2050315"/>
                <a:gd name="connsiteY0" fmla="*/ 0 h 1052220"/>
                <a:gd name="connsiteX1" fmla="*/ 662935 w 2050315"/>
                <a:gd name="connsiteY1" fmla="*/ 0 h 1052220"/>
                <a:gd name="connsiteX2" fmla="*/ 1284864 w 2050315"/>
                <a:gd name="connsiteY2" fmla="*/ 0 h 1052220"/>
                <a:gd name="connsiteX3" fmla="*/ 2050315 w 2050315"/>
                <a:gd name="connsiteY3" fmla="*/ 0 h 1052220"/>
                <a:gd name="connsiteX4" fmla="*/ 2050315 w 2050315"/>
                <a:gd name="connsiteY4" fmla="*/ 515588 h 1052220"/>
                <a:gd name="connsiteX5" fmla="*/ 2050315 w 2050315"/>
                <a:gd name="connsiteY5" fmla="*/ 1052220 h 1052220"/>
                <a:gd name="connsiteX6" fmla="*/ 1407883 w 2050315"/>
                <a:gd name="connsiteY6" fmla="*/ 1052220 h 1052220"/>
                <a:gd name="connsiteX7" fmla="*/ 765451 w 2050315"/>
                <a:gd name="connsiteY7" fmla="*/ 1052220 h 1052220"/>
                <a:gd name="connsiteX8" fmla="*/ 0 w 2050315"/>
                <a:gd name="connsiteY8" fmla="*/ 1052220 h 1052220"/>
                <a:gd name="connsiteX9" fmla="*/ 0 w 2050315"/>
                <a:gd name="connsiteY9" fmla="*/ 557677 h 1052220"/>
                <a:gd name="connsiteX10" fmla="*/ 0 w 2050315"/>
                <a:gd name="connsiteY10" fmla="*/ 0 h 105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10522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58953" y="225169"/>
                    <a:pt x="2026844" y="386014"/>
                    <a:pt x="2050315" y="515588"/>
                  </a:cubicBezTo>
                  <a:cubicBezTo>
                    <a:pt x="2073786" y="645162"/>
                    <a:pt x="2041846" y="897394"/>
                    <a:pt x="2050315" y="1052220"/>
                  </a:cubicBezTo>
                  <a:cubicBezTo>
                    <a:pt x="1918002" y="1026019"/>
                    <a:pt x="1546805" y="1035512"/>
                    <a:pt x="1407883" y="1052220"/>
                  </a:cubicBezTo>
                  <a:cubicBezTo>
                    <a:pt x="1268961" y="1068928"/>
                    <a:pt x="1005442" y="1033544"/>
                    <a:pt x="765451" y="1052220"/>
                  </a:cubicBezTo>
                  <a:cubicBezTo>
                    <a:pt x="525460" y="1070896"/>
                    <a:pt x="310648" y="1076534"/>
                    <a:pt x="0" y="1052220"/>
                  </a:cubicBezTo>
                  <a:cubicBezTo>
                    <a:pt x="23671" y="892914"/>
                    <a:pt x="-8226" y="764618"/>
                    <a:pt x="0" y="557677"/>
                  </a:cubicBezTo>
                  <a:cubicBezTo>
                    <a:pt x="8226" y="350736"/>
                    <a:pt x="8926" y="1539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Install, update, and/or remove packages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166DBD-5DF9-AA4E-864C-F2F1C17516B2}"/>
                </a:ext>
              </a:extLst>
            </p:cNvPr>
            <p:cNvCxnSpPr>
              <a:cxnSpLocks/>
            </p:cNvCxnSpPr>
            <p:nvPr/>
          </p:nvCxnSpPr>
          <p:spPr>
            <a:xfrm>
              <a:off x="8367616" y="4262280"/>
              <a:ext cx="704673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6E5440-E4B8-6983-EEDB-0459EDD13FEF}"/>
                </a:ext>
              </a:extLst>
            </p:cNvPr>
            <p:cNvSpPr txBox="1"/>
            <p:nvPr/>
          </p:nvSpPr>
          <p:spPr>
            <a:xfrm>
              <a:off x="4804325" y="1786796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Activate environment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6F312D-42F7-FFBD-A5CD-6D978422D444}"/>
                </a:ext>
              </a:extLst>
            </p:cNvPr>
            <p:cNvSpPr txBox="1"/>
            <p:nvPr/>
          </p:nvSpPr>
          <p:spPr>
            <a:xfrm>
              <a:off x="9273203" y="3732565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Save </a:t>
              </a:r>
              <a:b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</a:br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snapshot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CD7A13-E040-E5FA-865C-05B7AB6B871D}"/>
                </a:ext>
              </a:extLst>
            </p:cNvPr>
            <p:cNvSpPr txBox="1"/>
            <p:nvPr/>
          </p:nvSpPr>
          <p:spPr>
            <a:xfrm>
              <a:off x="10316289" y="1750938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Share </a:t>
              </a:r>
              <a:b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</a:br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snapshot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A26E1A-90C2-F6C4-3805-0215F6D34ABC}"/>
                </a:ext>
              </a:extLst>
            </p:cNvPr>
            <p:cNvSpPr txBox="1"/>
            <p:nvPr/>
          </p:nvSpPr>
          <p:spPr>
            <a:xfrm>
              <a:off x="7594030" y="436564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Restore </a:t>
              </a:r>
              <a:b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</a:br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environment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A4670-F311-0C71-9874-94E61102235B}"/>
                </a:ext>
              </a:extLst>
            </p:cNvPr>
            <p:cNvSpPr/>
            <p:nvPr/>
          </p:nvSpPr>
          <p:spPr>
            <a:xfrm>
              <a:off x="4448221" y="2815436"/>
              <a:ext cx="27516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conda activate &lt;my_env&gt;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78C165-0DAC-8919-4607-710D339F4088}"/>
                </a:ext>
              </a:extLst>
            </p:cNvPr>
            <p:cNvSpPr/>
            <p:nvPr/>
          </p:nvSpPr>
          <p:spPr>
            <a:xfrm>
              <a:off x="9310119" y="4764253"/>
              <a:ext cx="22005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Lato" panose="020F0502020204030203" pitchFamily="34" charset="77"/>
                  <a:cs typeface="Consolas" panose="020B0609020204030204" pitchFamily="49" charset="0"/>
                </a:rPr>
                <a:t>Create file: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environment.yml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F3B2DD-38D4-71CB-A978-BCC342CC6E94}"/>
                </a:ext>
              </a:extLst>
            </p:cNvPr>
            <p:cNvSpPr/>
            <p:nvPr/>
          </p:nvSpPr>
          <p:spPr>
            <a:xfrm>
              <a:off x="10300284" y="2819155"/>
              <a:ext cx="240480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Lato" panose="020F0502020204030203" pitchFamily="34" charset="77"/>
                  <a:cs typeface="Consolas" panose="020B0609020204030204" pitchFamily="49" charset="0"/>
                </a:rPr>
                <a:t>Send file to GitHub:</a:t>
              </a:r>
              <a:endPara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environment.yml</a:t>
              </a:r>
              <a:endParaRPr lang="en-US" sz="1600" dirty="0">
                <a:solidFill>
                  <a:srgbClr val="C00000"/>
                </a:solidFill>
                <a:latin typeface="Lato" panose="020F0502020204030203" pitchFamily="34" charset="77"/>
                <a:cs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35267A-4174-38C2-73DB-F951D0EE8CA7}"/>
                </a:ext>
              </a:extLst>
            </p:cNvPr>
            <p:cNvSpPr/>
            <p:nvPr/>
          </p:nvSpPr>
          <p:spPr>
            <a:xfrm>
              <a:off x="7600468" y="1442875"/>
              <a:ext cx="20503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conda env create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F4FAC1-BAAD-BED4-5BA4-6A4AC613A86B}"/>
                </a:ext>
              </a:extLst>
            </p:cNvPr>
            <p:cNvSpPr/>
            <p:nvPr/>
          </p:nvSpPr>
          <p:spPr>
            <a:xfrm>
              <a:off x="5591905" y="4871820"/>
              <a:ext cx="32967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conda install pandas=0.24.1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5877626E-C216-0CF5-5F9A-4587D46E2B40}"/>
                </a:ext>
              </a:extLst>
            </p:cNvPr>
            <p:cNvSpPr/>
            <p:nvPr/>
          </p:nvSpPr>
          <p:spPr>
            <a:xfrm rot="5056708">
              <a:off x="10798919" y="3005587"/>
              <a:ext cx="1270228" cy="1054350"/>
            </a:xfrm>
            <a:custGeom>
              <a:avLst/>
              <a:gdLst>
                <a:gd name="connsiteX0" fmla="*/ 635114 w 1270228"/>
                <a:gd name="connsiteY0" fmla="*/ 0 h 1054350"/>
                <a:gd name="connsiteX1" fmla="*/ 1066985 w 1270228"/>
                <a:gd name="connsiteY1" fmla="*/ 140639 h 1054350"/>
                <a:gd name="connsiteX2" fmla="*/ 1264611 w 1270228"/>
                <a:gd name="connsiteY2" fmla="*/ 597131 h 1054350"/>
                <a:gd name="connsiteX3" fmla="*/ 635114 w 1270228"/>
                <a:gd name="connsiteY3" fmla="*/ 527175 h 1054350"/>
                <a:gd name="connsiteX4" fmla="*/ 635114 w 1270228"/>
                <a:gd name="connsiteY4" fmla="*/ 0 h 1054350"/>
                <a:gd name="connsiteX0" fmla="*/ 635114 w 1270228"/>
                <a:gd name="connsiteY0" fmla="*/ 0 h 1054350"/>
                <a:gd name="connsiteX1" fmla="*/ 1066985 w 1270228"/>
                <a:gd name="connsiteY1" fmla="*/ 140639 h 1054350"/>
                <a:gd name="connsiteX2" fmla="*/ 1264611 w 1270228"/>
                <a:gd name="connsiteY2" fmla="*/ 597131 h 105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28" h="1054350" stroke="0" extrusionOk="0">
                  <a:moveTo>
                    <a:pt x="635114" y="0"/>
                  </a:moveTo>
                  <a:cubicBezTo>
                    <a:pt x="774868" y="-12594"/>
                    <a:pt x="938185" y="54497"/>
                    <a:pt x="1066985" y="140639"/>
                  </a:cubicBezTo>
                  <a:cubicBezTo>
                    <a:pt x="1241148" y="261927"/>
                    <a:pt x="1269831" y="428058"/>
                    <a:pt x="1264611" y="597131"/>
                  </a:cubicBezTo>
                  <a:cubicBezTo>
                    <a:pt x="1054697" y="573277"/>
                    <a:pt x="874554" y="586573"/>
                    <a:pt x="635114" y="527175"/>
                  </a:cubicBezTo>
                  <a:cubicBezTo>
                    <a:pt x="649633" y="401225"/>
                    <a:pt x="647974" y="254084"/>
                    <a:pt x="635114" y="0"/>
                  </a:cubicBezTo>
                  <a:close/>
                </a:path>
                <a:path w="1270228" h="1054350" fill="none" extrusionOk="0">
                  <a:moveTo>
                    <a:pt x="635114" y="0"/>
                  </a:moveTo>
                  <a:cubicBezTo>
                    <a:pt x="793824" y="-13940"/>
                    <a:pt x="936429" y="68458"/>
                    <a:pt x="1066985" y="140639"/>
                  </a:cubicBezTo>
                  <a:cubicBezTo>
                    <a:pt x="1239716" y="269108"/>
                    <a:pt x="1313363" y="432491"/>
                    <a:pt x="1264611" y="597131"/>
                  </a:cubicBezTo>
                </a:path>
                <a:path w="1270228" h="1054350" fill="none" stroke="0" extrusionOk="0">
                  <a:moveTo>
                    <a:pt x="635114" y="0"/>
                  </a:moveTo>
                  <a:cubicBezTo>
                    <a:pt x="804448" y="1087"/>
                    <a:pt x="950661" y="47934"/>
                    <a:pt x="1066985" y="140639"/>
                  </a:cubicBezTo>
                  <a:cubicBezTo>
                    <a:pt x="1196887" y="253837"/>
                    <a:pt x="1286601" y="432432"/>
                    <a:pt x="1264611" y="597131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200000"/>
                        <a:gd name="adj2" fmla="val 380471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E588259-62FD-8A93-0D21-53527A25927D}"/>
                </a:ext>
              </a:extLst>
            </p:cNvPr>
            <p:cNvCxnSpPr>
              <a:cxnSpLocks/>
            </p:cNvCxnSpPr>
            <p:nvPr/>
          </p:nvCxnSpPr>
          <p:spPr>
            <a:xfrm>
              <a:off x="3697109" y="2314903"/>
              <a:ext cx="970399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468BF9-7560-B23A-A0C5-B89220F8FED2}"/>
                </a:ext>
              </a:extLst>
            </p:cNvPr>
            <p:cNvSpPr txBox="1"/>
            <p:nvPr/>
          </p:nvSpPr>
          <p:spPr>
            <a:xfrm>
              <a:off x="1451752" y="1817003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Initialize environment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D219F1-46DC-A166-18B0-57EB613E8986}"/>
                </a:ext>
              </a:extLst>
            </p:cNvPr>
            <p:cNvSpPr/>
            <p:nvPr/>
          </p:nvSpPr>
          <p:spPr>
            <a:xfrm>
              <a:off x="660262" y="2833365"/>
              <a:ext cx="34744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conda create --name &lt;my_env&gt;</a:t>
              </a: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22C629D0-4201-DB9D-9C30-320984093E15}"/>
                </a:ext>
              </a:extLst>
            </p:cNvPr>
            <p:cNvSpPr/>
            <p:nvPr/>
          </p:nvSpPr>
          <p:spPr>
            <a:xfrm rot="1139140">
              <a:off x="9267690" y="930357"/>
              <a:ext cx="1664987" cy="1234095"/>
            </a:xfrm>
            <a:custGeom>
              <a:avLst/>
              <a:gdLst>
                <a:gd name="connsiteX0" fmla="*/ 326419 w 1664987"/>
                <a:gd name="connsiteY0" fmla="*/ 127104 h 1234095"/>
                <a:gd name="connsiteX1" fmla="*/ 997026 w 1664987"/>
                <a:gd name="connsiteY1" fmla="*/ 12171 h 1234095"/>
                <a:gd name="connsiteX2" fmla="*/ 1623675 w 1664987"/>
                <a:gd name="connsiteY2" fmla="*/ 425078 h 1234095"/>
                <a:gd name="connsiteX3" fmla="*/ 832494 w 1664987"/>
                <a:gd name="connsiteY3" fmla="*/ 617048 h 1234095"/>
                <a:gd name="connsiteX4" fmla="*/ 326419 w 1664987"/>
                <a:gd name="connsiteY4" fmla="*/ 127104 h 1234095"/>
                <a:gd name="connsiteX0" fmla="*/ 326419 w 1664987"/>
                <a:gd name="connsiteY0" fmla="*/ 127104 h 1234095"/>
                <a:gd name="connsiteX1" fmla="*/ 997026 w 1664987"/>
                <a:gd name="connsiteY1" fmla="*/ 12171 h 1234095"/>
                <a:gd name="connsiteX2" fmla="*/ 1623675 w 1664987"/>
                <a:gd name="connsiteY2" fmla="*/ 425078 h 123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7" h="1234095" stroke="0" extrusionOk="0">
                  <a:moveTo>
                    <a:pt x="326419" y="127104"/>
                  </a:moveTo>
                  <a:cubicBezTo>
                    <a:pt x="477088" y="-5807"/>
                    <a:pt x="724878" y="-9235"/>
                    <a:pt x="997026" y="12171"/>
                  </a:cubicBezTo>
                  <a:cubicBezTo>
                    <a:pt x="1308699" y="59828"/>
                    <a:pt x="1501737" y="214741"/>
                    <a:pt x="1623675" y="425078"/>
                  </a:cubicBezTo>
                  <a:cubicBezTo>
                    <a:pt x="1359803" y="507390"/>
                    <a:pt x="930946" y="663350"/>
                    <a:pt x="832494" y="617048"/>
                  </a:cubicBezTo>
                  <a:cubicBezTo>
                    <a:pt x="662535" y="485730"/>
                    <a:pt x="555142" y="310193"/>
                    <a:pt x="326419" y="127104"/>
                  </a:cubicBezTo>
                  <a:close/>
                </a:path>
                <a:path w="1664987" h="1234095" fill="none" extrusionOk="0">
                  <a:moveTo>
                    <a:pt x="326419" y="127104"/>
                  </a:moveTo>
                  <a:cubicBezTo>
                    <a:pt x="515846" y="6723"/>
                    <a:pt x="749532" y="-6258"/>
                    <a:pt x="997026" y="12171"/>
                  </a:cubicBezTo>
                  <a:cubicBezTo>
                    <a:pt x="1303211" y="62938"/>
                    <a:pt x="1549574" y="218446"/>
                    <a:pt x="1623675" y="425078"/>
                  </a:cubicBezTo>
                </a:path>
                <a:path w="1664987" h="1234095" fill="none" stroke="0" extrusionOk="0">
                  <a:moveTo>
                    <a:pt x="326419" y="127104"/>
                  </a:moveTo>
                  <a:cubicBezTo>
                    <a:pt x="536638" y="21201"/>
                    <a:pt x="769086" y="-38443"/>
                    <a:pt x="997026" y="12171"/>
                  </a:cubicBezTo>
                  <a:cubicBezTo>
                    <a:pt x="1266376" y="52331"/>
                    <a:pt x="1498420" y="243917"/>
                    <a:pt x="1623675" y="425078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3444328"/>
                        <a:gd name="adj2" fmla="val 2078169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ECB24922-F451-D829-2170-713551C2184E}"/>
                </a:ext>
              </a:extLst>
            </p:cNvPr>
            <p:cNvSpPr/>
            <p:nvPr/>
          </p:nvSpPr>
          <p:spPr>
            <a:xfrm rot="18349346">
              <a:off x="6376136" y="610116"/>
              <a:ext cx="2161890" cy="2372776"/>
            </a:xfrm>
            <a:custGeom>
              <a:avLst/>
              <a:gdLst>
                <a:gd name="connsiteX0" fmla="*/ 564182 w 2161890"/>
                <a:gd name="connsiteY0" fmla="*/ 144355 h 2372776"/>
                <a:gd name="connsiteX1" fmla="*/ 1965972 w 2161890"/>
                <a:gd name="connsiteY1" fmla="*/ 505230 h 2372776"/>
                <a:gd name="connsiteX2" fmla="*/ 1080945 w 2161890"/>
                <a:gd name="connsiteY2" fmla="*/ 1186388 h 2372776"/>
                <a:gd name="connsiteX3" fmla="*/ 564182 w 2161890"/>
                <a:gd name="connsiteY3" fmla="*/ 144355 h 2372776"/>
                <a:gd name="connsiteX0" fmla="*/ 564182 w 2161890"/>
                <a:gd name="connsiteY0" fmla="*/ 144355 h 2372776"/>
                <a:gd name="connsiteX1" fmla="*/ 1965972 w 2161890"/>
                <a:gd name="connsiteY1" fmla="*/ 505230 h 237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1890" h="2372776" stroke="0" extrusionOk="0">
                  <a:moveTo>
                    <a:pt x="564182" y="144355"/>
                  </a:moveTo>
                  <a:cubicBezTo>
                    <a:pt x="989113" y="-179864"/>
                    <a:pt x="1611661" y="25691"/>
                    <a:pt x="1965972" y="505230"/>
                  </a:cubicBezTo>
                  <a:cubicBezTo>
                    <a:pt x="1568233" y="808723"/>
                    <a:pt x="1473329" y="942811"/>
                    <a:pt x="1080945" y="1186388"/>
                  </a:cubicBezTo>
                  <a:cubicBezTo>
                    <a:pt x="900550" y="930982"/>
                    <a:pt x="878391" y="634854"/>
                    <a:pt x="564182" y="144355"/>
                  </a:cubicBezTo>
                  <a:close/>
                </a:path>
                <a:path w="2161890" h="2372776" fill="none" extrusionOk="0">
                  <a:moveTo>
                    <a:pt x="564182" y="144355"/>
                  </a:moveTo>
                  <a:cubicBezTo>
                    <a:pt x="1117281" y="-135787"/>
                    <a:pt x="1663090" y="-15103"/>
                    <a:pt x="1965972" y="505230"/>
                  </a:cubicBezTo>
                </a:path>
                <a:path w="2161890" h="2372776" fill="none" stroke="0" extrusionOk="0">
                  <a:moveTo>
                    <a:pt x="564182" y="144355"/>
                  </a:moveTo>
                  <a:cubicBezTo>
                    <a:pt x="992916" y="-173744"/>
                    <a:pt x="1691815" y="31011"/>
                    <a:pt x="1965972" y="505230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4617343"/>
                        <a:gd name="adj2" fmla="val 19344986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336A1A0B-2AA4-7277-C8C7-A1A74424F8F8}"/>
                </a:ext>
              </a:extLst>
            </p:cNvPr>
            <p:cNvSpPr/>
            <p:nvPr/>
          </p:nvSpPr>
          <p:spPr>
            <a:xfrm rot="11679563">
              <a:off x="5555718" y="2958725"/>
              <a:ext cx="1270228" cy="1054350"/>
            </a:xfrm>
            <a:custGeom>
              <a:avLst/>
              <a:gdLst>
                <a:gd name="connsiteX0" fmla="*/ 635114 w 1270228"/>
                <a:gd name="connsiteY0" fmla="*/ 0 h 1054350"/>
                <a:gd name="connsiteX1" fmla="*/ 1066985 w 1270228"/>
                <a:gd name="connsiteY1" fmla="*/ 140639 h 1054350"/>
                <a:gd name="connsiteX2" fmla="*/ 1264611 w 1270228"/>
                <a:gd name="connsiteY2" fmla="*/ 597131 h 1054350"/>
                <a:gd name="connsiteX3" fmla="*/ 635114 w 1270228"/>
                <a:gd name="connsiteY3" fmla="*/ 527175 h 1054350"/>
                <a:gd name="connsiteX4" fmla="*/ 635114 w 1270228"/>
                <a:gd name="connsiteY4" fmla="*/ 0 h 1054350"/>
                <a:gd name="connsiteX0" fmla="*/ 635114 w 1270228"/>
                <a:gd name="connsiteY0" fmla="*/ 0 h 1054350"/>
                <a:gd name="connsiteX1" fmla="*/ 1066985 w 1270228"/>
                <a:gd name="connsiteY1" fmla="*/ 140639 h 1054350"/>
                <a:gd name="connsiteX2" fmla="*/ 1264611 w 1270228"/>
                <a:gd name="connsiteY2" fmla="*/ 597131 h 105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28" h="1054350" stroke="0" extrusionOk="0">
                  <a:moveTo>
                    <a:pt x="635114" y="0"/>
                  </a:moveTo>
                  <a:cubicBezTo>
                    <a:pt x="774868" y="-12594"/>
                    <a:pt x="938185" y="54497"/>
                    <a:pt x="1066985" y="140639"/>
                  </a:cubicBezTo>
                  <a:cubicBezTo>
                    <a:pt x="1241148" y="261927"/>
                    <a:pt x="1269831" y="428058"/>
                    <a:pt x="1264611" y="597131"/>
                  </a:cubicBezTo>
                  <a:cubicBezTo>
                    <a:pt x="1054697" y="573277"/>
                    <a:pt x="874554" y="586573"/>
                    <a:pt x="635114" y="527175"/>
                  </a:cubicBezTo>
                  <a:cubicBezTo>
                    <a:pt x="649633" y="401225"/>
                    <a:pt x="647974" y="254084"/>
                    <a:pt x="635114" y="0"/>
                  </a:cubicBezTo>
                  <a:close/>
                </a:path>
                <a:path w="1270228" h="1054350" fill="none" extrusionOk="0">
                  <a:moveTo>
                    <a:pt x="635114" y="0"/>
                  </a:moveTo>
                  <a:cubicBezTo>
                    <a:pt x="793824" y="-13940"/>
                    <a:pt x="936429" y="68458"/>
                    <a:pt x="1066985" y="140639"/>
                  </a:cubicBezTo>
                  <a:cubicBezTo>
                    <a:pt x="1239716" y="269108"/>
                    <a:pt x="1313363" y="432491"/>
                    <a:pt x="1264611" y="597131"/>
                  </a:cubicBezTo>
                </a:path>
                <a:path w="1270228" h="1054350" fill="none" stroke="0" extrusionOk="0">
                  <a:moveTo>
                    <a:pt x="635114" y="0"/>
                  </a:moveTo>
                  <a:cubicBezTo>
                    <a:pt x="804448" y="1087"/>
                    <a:pt x="950661" y="47934"/>
                    <a:pt x="1066985" y="140639"/>
                  </a:cubicBezTo>
                  <a:cubicBezTo>
                    <a:pt x="1196887" y="253837"/>
                    <a:pt x="1286601" y="432432"/>
                    <a:pt x="1264611" y="597131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200000"/>
                        <a:gd name="adj2" fmla="val 380471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60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</TotalTime>
  <Words>141</Words>
  <Application>Microsoft Macintosh PowerPoint</Application>
  <PresentationFormat>Custom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Lato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Tyagi, Erika</dc:creator>
  <cp:lastModifiedBy>Tyagi, Erika</cp:lastModifiedBy>
  <cp:revision>105</cp:revision>
  <cp:lastPrinted>2022-07-08T21:12:31Z</cp:lastPrinted>
  <dcterms:created xsi:type="dcterms:W3CDTF">2022-07-08T13:08:50Z</dcterms:created>
  <dcterms:modified xsi:type="dcterms:W3CDTF">2023-10-24T15:34:17Z</dcterms:modified>
</cp:coreProperties>
</file>