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60" r:id="rId2"/>
    <p:sldId id="268" r:id="rId3"/>
    <p:sldId id="261" r:id="rId4"/>
    <p:sldId id="267" r:id="rId5"/>
    <p:sldId id="270" r:id="rId6"/>
    <p:sldId id="269" r:id="rId7"/>
  </p:sldIdLst>
  <p:sldSz cx="20116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77"/>
  </p:normalViewPr>
  <p:slideViewPr>
    <p:cSldViewPr snapToGrid="0" snapToObjects="1">
      <p:cViewPr>
        <p:scale>
          <a:sx n="81" d="100"/>
          <a:sy n="81" d="100"/>
        </p:scale>
        <p:origin x="92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588B-CC99-7344-ABD5-59A2FA694851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3DEE-54A1-474E-9D77-9A465971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3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7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20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94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67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40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13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87" algn="l" defTabSz="121914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1143000"/>
            <a:ext cx="565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03DEE-54A1-474E-9D77-9A4659717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1143000"/>
            <a:ext cx="565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03DEE-54A1-474E-9D77-9A4659717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DE12-4FA2-6640-9CBD-BE42E19FC43B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05ADD-AEB6-7609-ADBB-F23106DB3E99}"/>
              </a:ext>
            </a:extLst>
          </p:cNvPr>
          <p:cNvSpPr txBox="1"/>
          <p:nvPr/>
        </p:nvSpPr>
        <p:spPr>
          <a:xfrm>
            <a:off x="6737823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264B-3210-BDEA-2C4D-6F61D54C31C7}"/>
              </a:ext>
            </a:extLst>
          </p:cNvPr>
          <p:cNvSpPr txBox="1"/>
          <p:nvPr/>
        </p:nvSpPr>
        <p:spPr>
          <a:xfrm>
            <a:off x="8168228" y="5943784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73C5A-241D-E4B3-DDF7-375626B6C848}"/>
              </a:ext>
            </a:extLst>
          </p:cNvPr>
          <p:cNvSpPr txBox="1"/>
          <p:nvPr/>
        </p:nvSpPr>
        <p:spPr>
          <a:xfrm>
            <a:off x="97198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Commit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343895B-D419-4746-4368-08F36B9F3809}"/>
              </a:ext>
            </a:extLst>
          </p:cNvPr>
          <p:cNvSpPr/>
          <p:nvPr/>
        </p:nvSpPr>
        <p:spPr>
          <a:xfrm rot="10602534">
            <a:off x="7352375" y="4978469"/>
            <a:ext cx="1314598" cy="1407001"/>
          </a:xfrm>
          <a:custGeom>
            <a:avLst/>
            <a:gdLst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  <a:gd name="connsiteX3" fmla="*/ 657299 w 1314598"/>
              <a:gd name="connsiteY3" fmla="*/ 703501 h 1407001"/>
              <a:gd name="connsiteX4" fmla="*/ 657299 w 1314598"/>
              <a:gd name="connsiteY4" fmla="*/ 0 h 1407001"/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598" h="1407001" stroke="0" extrusionOk="0">
                <a:moveTo>
                  <a:pt x="657299" y="0"/>
                </a:moveTo>
                <a:cubicBezTo>
                  <a:pt x="821271" y="-18940"/>
                  <a:pt x="1019540" y="98782"/>
                  <a:pt x="1161527" y="252203"/>
                </a:cubicBezTo>
                <a:cubicBezTo>
                  <a:pt x="1290431" y="401196"/>
                  <a:pt x="1296323" y="588103"/>
                  <a:pt x="1311083" y="776155"/>
                </a:cubicBezTo>
                <a:cubicBezTo>
                  <a:pt x="1189302" y="734716"/>
                  <a:pt x="853043" y="751823"/>
                  <a:pt x="657299" y="703501"/>
                </a:cubicBezTo>
                <a:cubicBezTo>
                  <a:pt x="646862" y="378691"/>
                  <a:pt x="699102" y="175818"/>
                  <a:pt x="657299" y="0"/>
                </a:cubicBezTo>
                <a:close/>
              </a:path>
              <a:path w="1314598" h="1407001" fill="none" extrusionOk="0">
                <a:moveTo>
                  <a:pt x="657299" y="0"/>
                </a:moveTo>
                <a:cubicBezTo>
                  <a:pt x="888443" y="4326"/>
                  <a:pt x="1054112" y="56406"/>
                  <a:pt x="1161527" y="252203"/>
                </a:cubicBezTo>
                <a:cubicBezTo>
                  <a:pt x="1251199" y="394331"/>
                  <a:pt x="1309806" y="605525"/>
                  <a:pt x="1311083" y="77615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3804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E2654C-53B0-88EF-3CEE-0F7BE97EC5AD}"/>
              </a:ext>
            </a:extLst>
          </p:cNvPr>
          <p:cNvSpPr/>
          <p:nvPr/>
        </p:nvSpPr>
        <p:spPr>
          <a:xfrm rot="5742912">
            <a:off x="9049548" y="5299684"/>
            <a:ext cx="1430404" cy="1162814"/>
          </a:xfrm>
          <a:custGeom>
            <a:avLst/>
            <a:gdLst>
              <a:gd name="connsiteX0" fmla="*/ 715202 w 1430404"/>
              <a:gd name="connsiteY0" fmla="*/ 0 h 1162814"/>
              <a:gd name="connsiteX1" fmla="*/ 1427045 w 1430404"/>
              <a:gd name="connsiteY1" fmla="*/ 525120 h 1162814"/>
              <a:gd name="connsiteX2" fmla="*/ 715202 w 1430404"/>
              <a:gd name="connsiteY2" fmla="*/ 581407 h 1162814"/>
              <a:gd name="connsiteX3" fmla="*/ 715202 w 1430404"/>
              <a:gd name="connsiteY3" fmla="*/ 0 h 1162814"/>
              <a:gd name="connsiteX0" fmla="*/ 715202 w 1430404"/>
              <a:gd name="connsiteY0" fmla="*/ 0 h 1162814"/>
              <a:gd name="connsiteX1" fmla="*/ 1427045 w 1430404"/>
              <a:gd name="connsiteY1" fmla="*/ 525120 h 11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4" h="1162814" stroke="0" extrusionOk="0">
                <a:moveTo>
                  <a:pt x="715202" y="0"/>
                </a:moveTo>
                <a:cubicBezTo>
                  <a:pt x="1036462" y="-28940"/>
                  <a:pt x="1339931" y="246543"/>
                  <a:pt x="1427045" y="525120"/>
                </a:cubicBezTo>
                <a:cubicBezTo>
                  <a:pt x="1096693" y="554130"/>
                  <a:pt x="941491" y="535446"/>
                  <a:pt x="715202" y="581407"/>
                </a:cubicBezTo>
                <a:cubicBezTo>
                  <a:pt x="719695" y="453661"/>
                  <a:pt x="683699" y="64071"/>
                  <a:pt x="715202" y="0"/>
                </a:cubicBezTo>
                <a:close/>
              </a:path>
              <a:path w="1430404" h="1162814" fill="none" extrusionOk="0">
                <a:moveTo>
                  <a:pt x="715202" y="0"/>
                </a:moveTo>
                <a:cubicBezTo>
                  <a:pt x="1067266" y="-8816"/>
                  <a:pt x="1412988" y="237539"/>
                  <a:pt x="1427045" y="525120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2132873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BA53C7-F6F4-5682-E57E-7C3DF8D8B90E}"/>
              </a:ext>
            </a:extLst>
          </p:cNvPr>
          <p:cNvSpPr/>
          <p:nvPr/>
        </p:nvSpPr>
        <p:spPr>
          <a:xfrm rot="19125583">
            <a:off x="7628095" y="4260021"/>
            <a:ext cx="2338946" cy="1820009"/>
          </a:xfrm>
          <a:custGeom>
            <a:avLst/>
            <a:gdLst>
              <a:gd name="connsiteX0" fmla="*/ 1169473 w 2338946"/>
              <a:gd name="connsiteY0" fmla="*/ 0 h 1820009"/>
              <a:gd name="connsiteX1" fmla="*/ 2338946 w 2338946"/>
              <a:gd name="connsiteY1" fmla="*/ 910005 h 1820009"/>
              <a:gd name="connsiteX2" fmla="*/ 1169473 w 2338946"/>
              <a:gd name="connsiteY2" fmla="*/ 910005 h 1820009"/>
              <a:gd name="connsiteX3" fmla="*/ 1169473 w 2338946"/>
              <a:gd name="connsiteY3" fmla="*/ 0 h 1820009"/>
              <a:gd name="connsiteX0" fmla="*/ 1169473 w 2338946"/>
              <a:gd name="connsiteY0" fmla="*/ 0 h 1820009"/>
              <a:gd name="connsiteX1" fmla="*/ 2338946 w 2338946"/>
              <a:gd name="connsiteY1" fmla="*/ 910005 h 18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8946" h="1820009" stroke="0" extrusionOk="0">
                <a:moveTo>
                  <a:pt x="1169473" y="0"/>
                </a:moveTo>
                <a:cubicBezTo>
                  <a:pt x="1806884" y="-5225"/>
                  <a:pt x="2274102" y="431760"/>
                  <a:pt x="2338946" y="910005"/>
                </a:cubicBezTo>
                <a:cubicBezTo>
                  <a:pt x="2220422" y="808423"/>
                  <a:pt x="1511215" y="973666"/>
                  <a:pt x="1169473" y="910005"/>
                </a:cubicBezTo>
                <a:cubicBezTo>
                  <a:pt x="1247363" y="499698"/>
                  <a:pt x="1179324" y="186560"/>
                  <a:pt x="1169473" y="0"/>
                </a:cubicBezTo>
                <a:close/>
              </a:path>
              <a:path w="2338946" h="1820009" fill="none" extrusionOk="0">
                <a:moveTo>
                  <a:pt x="1169473" y="0"/>
                </a:moveTo>
                <a:cubicBezTo>
                  <a:pt x="1759789" y="-30401"/>
                  <a:pt x="2380411" y="427235"/>
                  <a:pt x="2338946" y="91000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5982D-756D-6E35-C790-89618F3DD69E}"/>
              </a:ext>
            </a:extLst>
          </p:cNvPr>
          <p:cNvSpPr txBox="1"/>
          <p:nvPr/>
        </p:nvSpPr>
        <p:spPr>
          <a:xfrm>
            <a:off x="3587195" y="4617727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Initialize</a:t>
            </a:r>
          </a:p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Repo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771268-3695-6732-BDEB-6CB9B445779A}"/>
              </a:ext>
            </a:extLst>
          </p:cNvPr>
          <p:cNvCxnSpPr/>
          <p:nvPr/>
        </p:nvCxnSpPr>
        <p:spPr>
          <a:xfrm>
            <a:off x="11345708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16E69-C69F-4799-7C2D-32FB1071F61F}"/>
              </a:ext>
            </a:extLst>
          </p:cNvPr>
          <p:cNvSpPr txBox="1"/>
          <p:nvPr/>
        </p:nvSpPr>
        <p:spPr>
          <a:xfrm>
            <a:off x="128183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Push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166DBD-5DF9-AA4E-864C-F2F1C17516B2}"/>
              </a:ext>
            </a:extLst>
          </p:cNvPr>
          <p:cNvCxnSpPr/>
          <p:nvPr/>
        </p:nvCxnSpPr>
        <p:spPr>
          <a:xfrm>
            <a:off x="5279234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05ADD-AEB6-7609-ADBB-F23106DB3E99}"/>
              </a:ext>
            </a:extLst>
          </p:cNvPr>
          <p:cNvSpPr txBox="1"/>
          <p:nvPr/>
        </p:nvSpPr>
        <p:spPr>
          <a:xfrm>
            <a:off x="6737823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264B-3210-BDEA-2C4D-6F61D54C31C7}"/>
              </a:ext>
            </a:extLst>
          </p:cNvPr>
          <p:cNvSpPr txBox="1"/>
          <p:nvPr/>
        </p:nvSpPr>
        <p:spPr>
          <a:xfrm>
            <a:off x="8168228" y="5943784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73C5A-241D-E4B3-DDF7-375626B6C848}"/>
              </a:ext>
            </a:extLst>
          </p:cNvPr>
          <p:cNvSpPr txBox="1"/>
          <p:nvPr/>
        </p:nvSpPr>
        <p:spPr>
          <a:xfrm>
            <a:off x="97198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Commit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343895B-D419-4746-4368-08F36B9F3809}"/>
              </a:ext>
            </a:extLst>
          </p:cNvPr>
          <p:cNvSpPr/>
          <p:nvPr/>
        </p:nvSpPr>
        <p:spPr>
          <a:xfrm rot="10602534">
            <a:off x="7352375" y="4978469"/>
            <a:ext cx="1314598" cy="1407001"/>
          </a:xfrm>
          <a:custGeom>
            <a:avLst/>
            <a:gdLst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  <a:gd name="connsiteX3" fmla="*/ 657299 w 1314598"/>
              <a:gd name="connsiteY3" fmla="*/ 703501 h 1407001"/>
              <a:gd name="connsiteX4" fmla="*/ 657299 w 1314598"/>
              <a:gd name="connsiteY4" fmla="*/ 0 h 1407001"/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598" h="1407001" stroke="0" extrusionOk="0">
                <a:moveTo>
                  <a:pt x="657299" y="0"/>
                </a:moveTo>
                <a:cubicBezTo>
                  <a:pt x="821271" y="-18940"/>
                  <a:pt x="1019540" y="98782"/>
                  <a:pt x="1161527" y="252203"/>
                </a:cubicBezTo>
                <a:cubicBezTo>
                  <a:pt x="1290431" y="401196"/>
                  <a:pt x="1296323" y="588103"/>
                  <a:pt x="1311083" y="776155"/>
                </a:cubicBezTo>
                <a:cubicBezTo>
                  <a:pt x="1189302" y="734716"/>
                  <a:pt x="853043" y="751823"/>
                  <a:pt x="657299" y="703501"/>
                </a:cubicBezTo>
                <a:cubicBezTo>
                  <a:pt x="646862" y="378691"/>
                  <a:pt x="699102" y="175818"/>
                  <a:pt x="657299" y="0"/>
                </a:cubicBezTo>
                <a:close/>
              </a:path>
              <a:path w="1314598" h="1407001" fill="none" extrusionOk="0">
                <a:moveTo>
                  <a:pt x="657299" y="0"/>
                </a:moveTo>
                <a:cubicBezTo>
                  <a:pt x="888443" y="4326"/>
                  <a:pt x="1054112" y="56406"/>
                  <a:pt x="1161527" y="252203"/>
                </a:cubicBezTo>
                <a:cubicBezTo>
                  <a:pt x="1251199" y="394331"/>
                  <a:pt x="1309806" y="605525"/>
                  <a:pt x="1311083" y="77615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3804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E2654C-53B0-88EF-3CEE-0F7BE97EC5AD}"/>
              </a:ext>
            </a:extLst>
          </p:cNvPr>
          <p:cNvSpPr/>
          <p:nvPr/>
        </p:nvSpPr>
        <p:spPr>
          <a:xfrm rot="5742912">
            <a:off x="9049548" y="5299684"/>
            <a:ext cx="1430404" cy="1162814"/>
          </a:xfrm>
          <a:custGeom>
            <a:avLst/>
            <a:gdLst>
              <a:gd name="connsiteX0" fmla="*/ 715202 w 1430404"/>
              <a:gd name="connsiteY0" fmla="*/ 0 h 1162814"/>
              <a:gd name="connsiteX1" fmla="*/ 1427045 w 1430404"/>
              <a:gd name="connsiteY1" fmla="*/ 525120 h 1162814"/>
              <a:gd name="connsiteX2" fmla="*/ 715202 w 1430404"/>
              <a:gd name="connsiteY2" fmla="*/ 581407 h 1162814"/>
              <a:gd name="connsiteX3" fmla="*/ 715202 w 1430404"/>
              <a:gd name="connsiteY3" fmla="*/ 0 h 1162814"/>
              <a:gd name="connsiteX0" fmla="*/ 715202 w 1430404"/>
              <a:gd name="connsiteY0" fmla="*/ 0 h 1162814"/>
              <a:gd name="connsiteX1" fmla="*/ 1427045 w 1430404"/>
              <a:gd name="connsiteY1" fmla="*/ 525120 h 11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4" h="1162814" stroke="0" extrusionOk="0">
                <a:moveTo>
                  <a:pt x="715202" y="0"/>
                </a:moveTo>
                <a:cubicBezTo>
                  <a:pt x="1036462" y="-28940"/>
                  <a:pt x="1339931" y="246543"/>
                  <a:pt x="1427045" y="525120"/>
                </a:cubicBezTo>
                <a:cubicBezTo>
                  <a:pt x="1096693" y="554130"/>
                  <a:pt x="941491" y="535446"/>
                  <a:pt x="715202" y="581407"/>
                </a:cubicBezTo>
                <a:cubicBezTo>
                  <a:pt x="719695" y="453661"/>
                  <a:pt x="683699" y="64071"/>
                  <a:pt x="715202" y="0"/>
                </a:cubicBezTo>
                <a:close/>
              </a:path>
              <a:path w="1430404" h="1162814" fill="none" extrusionOk="0">
                <a:moveTo>
                  <a:pt x="715202" y="0"/>
                </a:moveTo>
                <a:cubicBezTo>
                  <a:pt x="1067266" y="-8816"/>
                  <a:pt x="1412988" y="237539"/>
                  <a:pt x="1427045" y="525120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2132873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BA53C7-F6F4-5682-E57E-7C3DF8D8B90E}"/>
              </a:ext>
            </a:extLst>
          </p:cNvPr>
          <p:cNvSpPr/>
          <p:nvPr/>
        </p:nvSpPr>
        <p:spPr>
          <a:xfrm rot="19125583">
            <a:off x="7628095" y="4260021"/>
            <a:ext cx="2338946" cy="1820009"/>
          </a:xfrm>
          <a:custGeom>
            <a:avLst/>
            <a:gdLst>
              <a:gd name="connsiteX0" fmla="*/ 1169473 w 2338946"/>
              <a:gd name="connsiteY0" fmla="*/ 0 h 1820009"/>
              <a:gd name="connsiteX1" fmla="*/ 2338946 w 2338946"/>
              <a:gd name="connsiteY1" fmla="*/ 910005 h 1820009"/>
              <a:gd name="connsiteX2" fmla="*/ 1169473 w 2338946"/>
              <a:gd name="connsiteY2" fmla="*/ 910005 h 1820009"/>
              <a:gd name="connsiteX3" fmla="*/ 1169473 w 2338946"/>
              <a:gd name="connsiteY3" fmla="*/ 0 h 1820009"/>
              <a:gd name="connsiteX0" fmla="*/ 1169473 w 2338946"/>
              <a:gd name="connsiteY0" fmla="*/ 0 h 1820009"/>
              <a:gd name="connsiteX1" fmla="*/ 2338946 w 2338946"/>
              <a:gd name="connsiteY1" fmla="*/ 910005 h 18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8946" h="1820009" stroke="0" extrusionOk="0">
                <a:moveTo>
                  <a:pt x="1169473" y="0"/>
                </a:moveTo>
                <a:cubicBezTo>
                  <a:pt x="1806884" y="-5225"/>
                  <a:pt x="2274102" y="431760"/>
                  <a:pt x="2338946" y="910005"/>
                </a:cubicBezTo>
                <a:cubicBezTo>
                  <a:pt x="2220422" y="808423"/>
                  <a:pt x="1511215" y="973666"/>
                  <a:pt x="1169473" y="910005"/>
                </a:cubicBezTo>
                <a:cubicBezTo>
                  <a:pt x="1247363" y="499698"/>
                  <a:pt x="1179324" y="186560"/>
                  <a:pt x="1169473" y="0"/>
                </a:cubicBezTo>
                <a:close/>
              </a:path>
              <a:path w="2338946" h="1820009" fill="none" extrusionOk="0">
                <a:moveTo>
                  <a:pt x="1169473" y="0"/>
                </a:moveTo>
                <a:cubicBezTo>
                  <a:pt x="1759789" y="-30401"/>
                  <a:pt x="2380411" y="427235"/>
                  <a:pt x="2338946" y="91000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5982D-756D-6E35-C790-89618F3DD69E}"/>
              </a:ext>
            </a:extLst>
          </p:cNvPr>
          <p:cNvSpPr txBox="1"/>
          <p:nvPr/>
        </p:nvSpPr>
        <p:spPr>
          <a:xfrm>
            <a:off x="3510076" y="3766470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Initialize Local Repo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75F07D-F86F-0E3A-0F52-0FD35DAAB0DD}"/>
              </a:ext>
            </a:extLst>
          </p:cNvPr>
          <p:cNvSpPr/>
          <p:nvPr/>
        </p:nvSpPr>
        <p:spPr>
          <a:xfrm>
            <a:off x="3332830" y="4662575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771268-3695-6732-BDEB-6CB9B445779A}"/>
              </a:ext>
            </a:extLst>
          </p:cNvPr>
          <p:cNvCxnSpPr/>
          <p:nvPr/>
        </p:nvCxnSpPr>
        <p:spPr>
          <a:xfrm>
            <a:off x="11345708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16E69-C69F-4799-7C2D-32FB1071F61F}"/>
              </a:ext>
            </a:extLst>
          </p:cNvPr>
          <p:cNvSpPr txBox="1"/>
          <p:nvPr/>
        </p:nvSpPr>
        <p:spPr>
          <a:xfrm>
            <a:off x="128183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Push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166DBD-5DF9-AA4E-864C-F2F1C17516B2}"/>
              </a:ext>
            </a:extLst>
          </p:cNvPr>
          <p:cNvCxnSpPr/>
          <p:nvPr/>
        </p:nvCxnSpPr>
        <p:spPr>
          <a:xfrm>
            <a:off x="6157058" y="5079020"/>
            <a:ext cx="3657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C656F-3893-B51B-5DF4-BB33FAEA2DB3}"/>
              </a:ext>
            </a:extLst>
          </p:cNvPr>
          <p:cNvSpPr txBox="1"/>
          <p:nvPr/>
        </p:nvSpPr>
        <p:spPr>
          <a:xfrm>
            <a:off x="3505944" y="5570784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Clone Remote Repo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BA8F0D-38C1-AEF2-EB19-9F2243C22922}"/>
              </a:ext>
            </a:extLst>
          </p:cNvPr>
          <p:cNvSpPr/>
          <p:nvPr/>
        </p:nvSpPr>
        <p:spPr>
          <a:xfrm>
            <a:off x="3328697" y="6466888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&lt;URL&gt;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3A18B04-352D-999D-41A6-53CEC4D7F48C}"/>
              </a:ext>
            </a:extLst>
          </p:cNvPr>
          <p:cNvSpPr/>
          <p:nvPr/>
        </p:nvSpPr>
        <p:spPr>
          <a:xfrm rot="11168677">
            <a:off x="5115592" y="3263548"/>
            <a:ext cx="2237923" cy="1817440"/>
          </a:xfrm>
          <a:prstGeom prst="arc">
            <a:avLst>
              <a:gd name="adj1" fmla="val 16101926"/>
              <a:gd name="adj2" fmla="val 20080153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22B53BA-8B2A-3531-9B39-6F126B5773D9}"/>
              </a:ext>
            </a:extLst>
          </p:cNvPr>
          <p:cNvSpPr/>
          <p:nvPr/>
        </p:nvSpPr>
        <p:spPr>
          <a:xfrm rot="17723124">
            <a:off x="4806949" y="5299161"/>
            <a:ext cx="2480518" cy="1943390"/>
          </a:xfrm>
          <a:prstGeom prst="arc">
            <a:avLst>
              <a:gd name="adj1" fmla="val 16261580"/>
              <a:gd name="adj2" fmla="val 20403112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D0E7E1-FFD5-FAEB-0836-0B531B765779}"/>
              </a:ext>
            </a:extLst>
          </p:cNvPr>
          <p:cNvSpPr/>
          <p:nvPr/>
        </p:nvSpPr>
        <p:spPr>
          <a:xfrm>
            <a:off x="5647549" y="4520199"/>
            <a:ext cx="101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Choose one!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4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05ADD-AEB6-7609-ADBB-F23106DB3E99}"/>
              </a:ext>
            </a:extLst>
          </p:cNvPr>
          <p:cNvSpPr txBox="1"/>
          <p:nvPr/>
        </p:nvSpPr>
        <p:spPr>
          <a:xfrm>
            <a:off x="6737823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264B-3210-BDEA-2C4D-6F61D54C31C7}"/>
              </a:ext>
            </a:extLst>
          </p:cNvPr>
          <p:cNvSpPr txBox="1"/>
          <p:nvPr/>
        </p:nvSpPr>
        <p:spPr>
          <a:xfrm>
            <a:off x="8168228" y="5943784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73C5A-241D-E4B3-DDF7-375626B6C848}"/>
              </a:ext>
            </a:extLst>
          </p:cNvPr>
          <p:cNvSpPr txBox="1"/>
          <p:nvPr/>
        </p:nvSpPr>
        <p:spPr>
          <a:xfrm>
            <a:off x="97198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Commit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343895B-D419-4746-4368-08F36B9F3809}"/>
              </a:ext>
            </a:extLst>
          </p:cNvPr>
          <p:cNvSpPr/>
          <p:nvPr/>
        </p:nvSpPr>
        <p:spPr>
          <a:xfrm rot="10602534">
            <a:off x="7352375" y="4978469"/>
            <a:ext cx="1314598" cy="1407001"/>
          </a:xfrm>
          <a:custGeom>
            <a:avLst/>
            <a:gdLst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  <a:gd name="connsiteX3" fmla="*/ 657299 w 1314598"/>
              <a:gd name="connsiteY3" fmla="*/ 703501 h 1407001"/>
              <a:gd name="connsiteX4" fmla="*/ 657299 w 1314598"/>
              <a:gd name="connsiteY4" fmla="*/ 0 h 1407001"/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598" h="1407001" stroke="0" extrusionOk="0">
                <a:moveTo>
                  <a:pt x="657299" y="0"/>
                </a:moveTo>
                <a:cubicBezTo>
                  <a:pt x="821271" y="-18940"/>
                  <a:pt x="1019540" y="98782"/>
                  <a:pt x="1161527" y="252203"/>
                </a:cubicBezTo>
                <a:cubicBezTo>
                  <a:pt x="1290431" y="401196"/>
                  <a:pt x="1296323" y="588103"/>
                  <a:pt x="1311083" y="776155"/>
                </a:cubicBezTo>
                <a:cubicBezTo>
                  <a:pt x="1189302" y="734716"/>
                  <a:pt x="853043" y="751823"/>
                  <a:pt x="657299" y="703501"/>
                </a:cubicBezTo>
                <a:cubicBezTo>
                  <a:pt x="646862" y="378691"/>
                  <a:pt x="699102" y="175818"/>
                  <a:pt x="657299" y="0"/>
                </a:cubicBezTo>
                <a:close/>
              </a:path>
              <a:path w="1314598" h="1407001" fill="none" extrusionOk="0">
                <a:moveTo>
                  <a:pt x="657299" y="0"/>
                </a:moveTo>
                <a:cubicBezTo>
                  <a:pt x="888443" y="4326"/>
                  <a:pt x="1054112" y="56406"/>
                  <a:pt x="1161527" y="252203"/>
                </a:cubicBezTo>
                <a:cubicBezTo>
                  <a:pt x="1251199" y="394331"/>
                  <a:pt x="1309806" y="605525"/>
                  <a:pt x="1311083" y="77615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3804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E2654C-53B0-88EF-3CEE-0F7BE97EC5AD}"/>
              </a:ext>
            </a:extLst>
          </p:cNvPr>
          <p:cNvSpPr/>
          <p:nvPr/>
        </p:nvSpPr>
        <p:spPr>
          <a:xfrm rot="5742912">
            <a:off x="9049548" y="5299684"/>
            <a:ext cx="1430404" cy="1162814"/>
          </a:xfrm>
          <a:custGeom>
            <a:avLst/>
            <a:gdLst>
              <a:gd name="connsiteX0" fmla="*/ 715202 w 1430404"/>
              <a:gd name="connsiteY0" fmla="*/ 0 h 1162814"/>
              <a:gd name="connsiteX1" fmla="*/ 1427045 w 1430404"/>
              <a:gd name="connsiteY1" fmla="*/ 525120 h 1162814"/>
              <a:gd name="connsiteX2" fmla="*/ 715202 w 1430404"/>
              <a:gd name="connsiteY2" fmla="*/ 581407 h 1162814"/>
              <a:gd name="connsiteX3" fmla="*/ 715202 w 1430404"/>
              <a:gd name="connsiteY3" fmla="*/ 0 h 1162814"/>
              <a:gd name="connsiteX0" fmla="*/ 715202 w 1430404"/>
              <a:gd name="connsiteY0" fmla="*/ 0 h 1162814"/>
              <a:gd name="connsiteX1" fmla="*/ 1427045 w 1430404"/>
              <a:gd name="connsiteY1" fmla="*/ 525120 h 11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4" h="1162814" stroke="0" extrusionOk="0">
                <a:moveTo>
                  <a:pt x="715202" y="0"/>
                </a:moveTo>
                <a:cubicBezTo>
                  <a:pt x="1036462" y="-28940"/>
                  <a:pt x="1339931" y="246543"/>
                  <a:pt x="1427045" y="525120"/>
                </a:cubicBezTo>
                <a:cubicBezTo>
                  <a:pt x="1096693" y="554130"/>
                  <a:pt x="941491" y="535446"/>
                  <a:pt x="715202" y="581407"/>
                </a:cubicBezTo>
                <a:cubicBezTo>
                  <a:pt x="719695" y="453661"/>
                  <a:pt x="683699" y="64071"/>
                  <a:pt x="715202" y="0"/>
                </a:cubicBezTo>
                <a:close/>
              </a:path>
              <a:path w="1430404" h="1162814" fill="none" extrusionOk="0">
                <a:moveTo>
                  <a:pt x="715202" y="0"/>
                </a:moveTo>
                <a:cubicBezTo>
                  <a:pt x="1067266" y="-8816"/>
                  <a:pt x="1412988" y="237539"/>
                  <a:pt x="1427045" y="525120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2132873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BA53C7-F6F4-5682-E57E-7C3DF8D8B90E}"/>
              </a:ext>
            </a:extLst>
          </p:cNvPr>
          <p:cNvSpPr/>
          <p:nvPr/>
        </p:nvSpPr>
        <p:spPr>
          <a:xfrm rot="19125583">
            <a:off x="7628095" y="4260021"/>
            <a:ext cx="2338946" cy="1820009"/>
          </a:xfrm>
          <a:custGeom>
            <a:avLst/>
            <a:gdLst>
              <a:gd name="connsiteX0" fmla="*/ 1169473 w 2338946"/>
              <a:gd name="connsiteY0" fmla="*/ 0 h 1820009"/>
              <a:gd name="connsiteX1" fmla="*/ 2338946 w 2338946"/>
              <a:gd name="connsiteY1" fmla="*/ 910005 h 1820009"/>
              <a:gd name="connsiteX2" fmla="*/ 1169473 w 2338946"/>
              <a:gd name="connsiteY2" fmla="*/ 910005 h 1820009"/>
              <a:gd name="connsiteX3" fmla="*/ 1169473 w 2338946"/>
              <a:gd name="connsiteY3" fmla="*/ 0 h 1820009"/>
              <a:gd name="connsiteX0" fmla="*/ 1169473 w 2338946"/>
              <a:gd name="connsiteY0" fmla="*/ 0 h 1820009"/>
              <a:gd name="connsiteX1" fmla="*/ 2338946 w 2338946"/>
              <a:gd name="connsiteY1" fmla="*/ 910005 h 18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8946" h="1820009" stroke="0" extrusionOk="0">
                <a:moveTo>
                  <a:pt x="1169473" y="0"/>
                </a:moveTo>
                <a:cubicBezTo>
                  <a:pt x="1806884" y="-5225"/>
                  <a:pt x="2274102" y="431760"/>
                  <a:pt x="2338946" y="910005"/>
                </a:cubicBezTo>
                <a:cubicBezTo>
                  <a:pt x="2220422" y="808423"/>
                  <a:pt x="1511215" y="973666"/>
                  <a:pt x="1169473" y="910005"/>
                </a:cubicBezTo>
                <a:cubicBezTo>
                  <a:pt x="1247363" y="499698"/>
                  <a:pt x="1179324" y="186560"/>
                  <a:pt x="1169473" y="0"/>
                </a:cubicBezTo>
                <a:close/>
              </a:path>
              <a:path w="2338946" h="1820009" fill="none" extrusionOk="0">
                <a:moveTo>
                  <a:pt x="1169473" y="0"/>
                </a:moveTo>
                <a:cubicBezTo>
                  <a:pt x="1759789" y="-30401"/>
                  <a:pt x="2380411" y="427235"/>
                  <a:pt x="2338946" y="91000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E6CFA-0B66-E57B-B091-21627A68FDB8}"/>
              </a:ext>
            </a:extLst>
          </p:cNvPr>
          <p:cNvSpPr/>
          <p:nvPr/>
        </p:nvSpPr>
        <p:spPr>
          <a:xfrm>
            <a:off x="7632255" y="6835503"/>
            <a:ext cx="2502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&lt;filename&gt;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C7434-9641-A437-AB4B-1F6D90409988}"/>
              </a:ext>
            </a:extLst>
          </p:cNvPr>
          <p:cNvSpPr/>
          <p:nvPr/>
        </p:nvSpPr>
        <p:spPr>
          <a:xfrm>
            <a:off x="8883418" y="5511557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“&lt;message&gt;”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771268-3695-6732-BDEB-6CB9B445779A}"/>
              </a:ext>
            </a:extLst>
          </p:cNvPr>
          <p:cNvCxnSpPr/>
          <p:nvPr/>
        </p:nvCxnSpPr>
        <p:spPr>
          <a:xfrm>
            <a:off x="11345708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16E69-C69F-4799-7C2D-32FB1071F61F}"/>
              </a:ext>
            </a:extLst>
          </p:cNvPr>
          <p:cNvSpPr txBox="1"/>
          <p:nvPr/>
        </p:nvSpPr>
        <p:spPr>
          <a:xfrm>
            <a:off x="128183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0D32B-81D1-CAB5-6800-245834C4DB68}"/>
              </a:ext>
            </a:extLst>
          </p:cNvPr>
          <p:cNvSpPr/>
          <p:nvPr/>
        </p:nvSpPr>
        <p:spPr>
          <a:xfrm>
            <a:off x="11842461" y="5513832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origin 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D7AC5D-A8DD-1947-A523-FA9772D340CE}"/>
              </a:ext>
            </a:extLst>
          </p:cNvPr>
          <p:cNvSpPr/>
          <p:nvPr/>
        </p:nvSpPr>
        <p:spPr>
          <a:xfrm>
            <a:off x="3328686" y="2820073"/>
            <a:ext cx="1168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77"/>
              </a:rPr>
              <a:t>LOCAL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6B514-B572-945B-AE2D-629F873DF912}"/>
              </a:ext>
            </a:extLst>
          </p:cNvPr>
          <p:cNvSpPr/>
          <p:nvPr/>
        </p:nvSpPr>
        <p:spPr>
          <a:xfrm>
            <a:off x="11539327" y="2874185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77"/>
              </a:rPr>
              <a:t>REMOTE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407ADE0-09D9-E1F1-C13A-0E3A49BDFC51}"/>
              </a:ext>
            </a:extLst>
          </p:cNvPr>
          <p:cNvSpPr/>
          <p:nvPr/>
        </p:nvSpPr>
        <p:spPr>
          <a:xfrm>
            <a:off x="-4370403" y="3367310"/>
            <a:ext cx="15544800" cy="45719"/>
          </a:xfrm>
          <a:custGeom>
            <a:avLst/>
            <a:gdLst>
              <a:gd name="connsiteX0" fmla="*/ 7772400 w 15544800"/>
              <a:gd name="connsiteY0" fmla="*/ 0 h 45719"/>
              <a:gd name="connsiteX1" fmla="*/ 8342376 w 15544800"/>
              <a:gd name="connsiteY1" fmla="*/ 1676 h 45719"/>
              <a:gd name="connsiteX2" fmla="*/ 8756904 w 15544800"/>
              <a:gd name="connsiteY2" fmla="*/ 2896 h 45719"/>
              <a:gd name="connsiteX3" fmla="*/ 9560052 w 15544800"/>
              <a:gd name="connsiteY3" fmla="*/ 5258 h 45719"/>
              <a:gd name="connsiteX4" fmla="*/ 10130028 w 15544800"/>
              <a:gd name="connsiteY4" fmla="*/ 6934 h 45719"/>
              <a:gd name="connsiteX5" fmla="*/ 10700004 w 15544800"/>
              <a:gd name="connsiteY5" fmla="*/ 8611 h 45719"/>
              <a:gd name="connsiteX6" fmla="*/ 11503152 w 15544800"/>
              <a:gd name="connsiteY6" fmla="*/ 10973 h 45719"/>
              <a:gd name="connsiteX7" fmla="*/ 11995404 w 15544800"/>
              <a:gd name="connsiteY7" fmla="*/ 12421 h 45719"/>
              <a:gd name="connsiteX8" fmla="*/ 12798552 w 15544800"/>
              <a:gd name="connsiteY8" fmla="*/ 14783 h 45719"/>
              <a:gd name="connsiteX9" fmla="*/ 13601700 w 15544800"/>
              <a:gd name="connsiteY9" fmla="*/ 17145 h 45719"/>
              <a:gd name="connsiteX10" fmla="*/ 14249400 w 15544800"/>
              <a:gd name="connsiteY10" fmla="*/ 19050 h 45719"/>
              <a:gd name="connsiteX11" fmla="*/ 15544800 w 15544800"/>
              <a:gd name="connsiteY11" fmla="*/ 22860 h 45719"/>
              <a:gd name="connsiteX12" fmla="*/ 14974824 w 15544800"/>
              <a:gd name="connsiteY12" fmla="*/ 22860 h 45719"/>
              <a:gd name="connsiteX13" fmla="*/ 14560296 w 15544800"/>
              <a:gd name="connsiteY13" fmla="*/ 22860 h 45719"/>
              <a:gd name="connsiteX14" fmla="*/ 13912596 w 15544800"/>
              <a:gd name="connsiteY14" fmla="*/ 22860 h 45719"/>
              <a:gd name="connsiteX15" fmla="*/ 13264896 w 15544800"/>
              <a:gd name="connsiteY15" fmla="*/ 22860 h 45719"/>
              <a:gd name="connsiteX16" fmla="*/ 12617196 w 15544800"/>
              <a:gd name="connsiteY16" fmla="*/ 22860 h 45719"/>
              <a:gd name="connsiteX17" fmla="*/ 11891772 w 15544800"/>
              <a:gd name="connsiteY17" fmla="*/ 22860 h 45719"/>
              <a:gd name="connsiteX18" fmla="*/ 11166348 w 15544800"/>
              <a:gd name="connsiteY18" fmla="*/ 22860 h 45719"/>
              <a:gd name="connsiteX19" fmla="*/ 10440924 w 15544800"/>
              <a:gd name="connsiteY19" fmla="*/ 22860 h 45719"/>
              <a:gd name="connsiteX20" fmla="*/ 10026396 w 15544800"/>
              <a:gd name="connsiteY20" fmla="*/ 22860 h 45719"/>
              <a:gd name="connsiteX21" fmla="*/ 9534144 w 15544800"/>
              <a:gd name="connsiteY21" fmla="*/ 22860 h 45719"/>
              <a:gd name="connsiteX22" fmla="*/ 8808720 w 15544800"/>
              <a:gd name="connsiteY22" fmla="*/ 22860 h 45719"/>
              <a:gd name="connsiteX23" fmla="*/ 7772400 w 15544800"/>
              <a:gd name="connsiteY23" fmla="*/ 22860 h 45719"/>
              <a:gd name="connsiteX24" fmla="*/ 7772400 w 15544800"/>
              <a:gd name="connsiteY24" fmla="*/ 0 h 45719"/>
              <a:gd name="connsiteX0" fmla="*/ 7772400 w 15544800"/>
              <a:gd name="connsiteY0" fmla="*/ 0 h 45719"/>
              <a:gd name="connsiteX1" fmla="*/ 8186928 w 15544800"/>
              <a:gd name="connsiteY1" fmla="*/ 1219 h 45719"/>
              <a:gd name="connsiteX2" fmla="*/ 8601456 w 15544800"/>
              <a:gd name="connsiteY2" fmla="*/ 2438 h 45719"/>
              <a:gd name="connsiteX3" fmla="*/ 9326880 w 15544800"/>
              <a:gd name="connsiteY3" fmla="*/ 4572 h 45719"/>
              <a:gd name="connsiteX4" fmla="*/ 9819132 w 15544800"/>
              <a:gd name="connsiteY4" fmla="*/ 6020 h 45719"/>
              <a:gd name="connsiteX5" fmla="*/ 10622280 w 15544800"/>
              <a:gd name="connsiteY5" fmla="*/ 8382 h 45719"/>
              <a:gd name="connsiteX6" fmla="*/ 11192256 w 15544800"/>
              <a:gd name="connsiteY6" fmla="*/ 10058 h 45719"/>
              <a:gd name="connsiteX7" fmla="*/ 11606784 w 15544800"/>
              <a:gd name="connsiteY7" fmla="*/ 11278 h 45719"/>
              <a:gd name="connsiteX8" fmla="*/ 12332208 w 15544800"/>
              <a:gd name="connsiteY8" fmla="*/ 13411 h 45719"/>
              <a:gd name="connsiteX9" fmla="*/ 12824460 w 15544800"/>
              <a:gd name="connsiteY9" fmla="*/ 14859 h 45719"/>
              <a:gd name="connsiteX10" fmla="*/ 13549884 w 15544800"/>
              <a:gd name="connsiteY10" fmla="*/ 16993 h 45719"/>
              <a:gd name="connsiteX11" fmla="*/ 14353032 w 15544800"/>
              <a:gd name="connsiteY11" fmla="*/ 19355 h 45719"/>
              <a:gd name="connsiteX12" fmla="*/ 14923008 w 15544800"/>
              <a:gd name="connsiteY12" fmla="*/ 21031 h 45719"/>
              <a:gd name="connsiteX13" fmla="*/ 15544800 w 15544800"/>
              <a:gd name="connsiteY13" fmla="*/ 2286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544800" h="45719" stroke="0" extrusionOk="0">
                <a:moveTo>
                  <a:pt x="7772400" y="0"/>
                </a:moveTo>
                <a:cubicBezTo>
                  <a:pt x="7887962" y="-25095"/>
                  <a:pt x="8111161" y="-26232"/>
                  <a:pt x="8342376" y="1676"/>
                </a:cubicBezTo>
                <a:cubicBezTo>
                  <a:pt x="8573591" y="29584"/>
                  <a:pt x="8637133" y="-14264"/>
                  <a:pt x="8756904" y="2896"/>
                </a:cubicBezTo>
                <a:cubicBezTo>
                  <a:pt x="8876675" y="20056"/>
                  <a:pt x="9382081" y="3721"/>
                  <a:pt x="9560052" y="5258"/>
                </a:cubicBezTo>
                <a:cubicBezTo>
                  <a:pt x="9738023" y="6795"/>
                  <a:pt x="9857882" y="8851"/>
                  <a:pt x="10130028" y="6934"/>
                </a:cubicBezTo>
                <a:cubicBezTo>
                  <a:pt x="10402174" y="5018"/>
                  <a:pt x="10442099" y="24466"/>
                  <a:pt x="10700004" y="8611"/>
                </a:cubicBezTo>
                <a:cubicBezTo>
                  <a:pt x="10957909" y="-7244"/>
                  <a:pt x="11337470" y="38399"/>
                  <a:pt x="11503152" y="10973"/>
                </a:cubicBezTo>
                <a:cubicBezTo>
                  <a:pt x="11668834" y="-16453"/>
                  <a:pt x="11836826" y="27290"/>
                  <a:pt x="11995404" y="12421"/>
                </a:cubicBezTo>
                <a:cubicBezTo>
                  <a:pt x="12153982" y="-2448"/>
                  <a:pt x="12519632" y="-14192"/>
                  <a:pt x="12798552" y="14783"/>
                </a:cubicBezTo>
                <a:cubicBezTo>
                  <a:pt x="13077472" y="43758"/>
                  <a:pt x="13419139" y="-15912"/>
                  <a:pt x="13601700" y="17145"/>
                </a:cubicBezTo>
                <a:cubicBezTo>
                  <a:pt x="13784261" y="50202"/>
                  <a:pt x="13971094" y="22940"/>
                  <a:pt x="14249400" y="19050"/>
                </a:cubicBezTo>
                <a:cubicBezTo>
                  <a:pt x="14527706" y="15160"/>
                  <a:pt x="15246181" y="37308"/>
                  <a:pt x="15544800" y="22860"/>
                </a:cubicBezTo>
                <a:cubicBezTo>
                  <a:pt x="15281086" y="19671"/>
                  <a:pt x="15190532" y="28430"/>
                  <a:pt x="14974824" y="22860"/>
                </a:cubicBezTo>
                <a:cubicBezTo>
                  <a:pt x="14759116" y="17290"/>
                  <a:pt x="14740184" y="34790"/>
                  <a:pt x="14560296" y="22860"/>
                </a:cubicBezTo>
                <a:cubicBezTo>
                  <a:pt x="14380408" y="10930"/>
                  <a:pt x="14118652" y="28906"/>
                  <a:pt x="13912596" y="22860"/>
                </a:cubicBezTo>
                <a:cubicBezTo>
                  <a:pt x="13706540" y="16814"/>
                  <a:pt x="13434338" y="29108"/>
                  <a:pt x="13264896" y="22860"/>
                </a:cubicBezTo>
                <a:cubicBezTo>
                  <a:pt x="13095454" y="16612"/>
                  <a:pt x="12815202" y="30786"/>
                  <a:pt x="12617196" y="22860"/>
                </a:cubicBezTo>
                <a:cubicBezTo>
                  <a:pt x="12419190" y="14934"/>
                  <a:pt x="12091576" y="5637"/>
                  <a:pt x="11891772" y="22860"/>
                </a:cubicBezTo>
                <a:cubicBezTo>
                  <a:pt x="11691968" y="40083"/>
                  <a:pt x="11517069" y="47393"/>
                  <a:pt x="11166348" y="22860"/>
                </a:cubicBezTo>
                <a:cubicBezTo>
                  <a:pt x="10815627" y="-1673"/>
                  <a:pt x="10711117" y="-804"/>
                  <a:pt x="10440924" y="22860"/>
                </a:cubicBezTo>
                <a:cubicBezTo>
                  <a:pt x="10170731" y="46524"/>
                  <a:pt x="10223607" y="18798"/>
                  <a:pt x="10026396" y="22860"/>
                </a:cubicBezTo>
                <a:cubicBezTo>
                  <a:pt x="9829185" y="26922"/>
                  <a:pt x="9768102" y="19736"/>
                  <a:pt x="9534144" y="22860"/>
                </a:cubicBezTo>
                <a:cubicBezTo>
                  <a:pt x="9300186" y="25984"/>
                  <a:pt x="9040035" y="21765"/>
                  <a:pt x="8808720" y="22860"/>
                </a:cubicBezTo>
                <a:cubicBezTo>
                  <a:pt x="8577405" y="23955"/>
                  <a:pt x="8137994" y="37295"/>
                  <a:pt x="7772400" y="22860"/>
                </a:cubicBezTo>
                <a:cubicBezTo>
                  <a:pt x="7773504" y="13266"/>
                  <a:pt x="7772375" y="6073"/>
                  <a:pt x="7772400" y="0"/>
                </a:cubicBezTo>
                <a:close/>
              </a:path>
              <a:path w="15544800" h="45719" fill="none" extrusionOk="0">
                <a:moveTo>
                  <a:pt x="7772400" y="0"/>
                </a:moveTo>
                <a:cubicBezTo>
                  <a:pt x="7915986" y="-5828"/>
                  <a:pt x="8002330" y="14000"/>
                  <a:pt x="8186928" y="1219"/>
                </a:cubicBezTo>
                <a:cubicBezTo>
                  <a:pt x="8371526" y="-11562"/>
                  <a:pt x="8479337" y="21301"/>
                  <a:pt x="8601456" y="2438"/>
                </a:cubicBezTo>
                <a:cubicBezTo>
                  <a:pt x="8723575" y="-16424"/>
                  <a:pt x="9136096" y="18898"/>
                  <a:pt x="9326880" y="4572"/>
                </a:cubicBezTo>
                <a:cubicBezTo>
                  <a:pt x="9517664" y="-9754"/>
                  <a:pt x="9674717" y="16661"/>
                  <a:pt x="9819132" y="6020"/>
                </a:cubicBezTo>
                <a:cubicBezTo>
                  <a:pt x="9963547" y="-4621"/>
                  <a:pt x="10335387" y="-16979"/>
                  <a:pt x="10622280" y="8382"/>
                </a:cubicBezTo>
                <a:cubicBezTo>
                  <a:pt x="10909173" y="33743"/>
                  <a:pt x="10939515" y="15412"/>
                  <a:pt x="11192256" y="10058"/>
                </a:cubicBezTo>
                <a:cubicBezTo>
                  <a:pt x="11444997" y="4704"/>
                  <a:pt x="11468781" y="-7268"/>
                  <a:pt x="11606784" y="11278"/>
                </a:cubicBezTo>
                <a:cubicBezTo>
                  <a:pt x="11744787" y="29824"/>
                  <a:pt x="12138172" y="22304"/>
                  <a:pt x="12332208" y="13411"/>
                </a:cubicBezTo>
                <a:cubicBezTo>
                  <a:pt x="12526245" y="4518"/>
                  <a:pt x="12715287" y="-3092"/>
                  <a:pt x="12824460" y="14859"/>
                </a:cubicBezTo>
                <a:cubicBezTo>
                  <a:pt x="12933633" y="32810"/>
                  <a:pt x="13199081" y="33968"/>
                  <a:pt x="13549884" y="16993"/>
                </a:cubicBezTo>
                <a:cubicBezTo>
                  <a:pt x="13900687" y="18"/>
                  <a:pt x="14162277" y="-21063"/>
                  <a:pt x="14353032" y="19355"/>
                </a:cubicBezTo>
                <a:cubicBezTo>
                  <a:pt x="14543787" y="59773"/>
                  <a:pt x="14684919" y="27848"/>
                  <a:pt x="14923008" y="21031"/>
                </a:cubicBezTo>
                <a:cubicBezTo>
                  <a:pt x="15161097" y="14214"/>
                  <a:pt x="15337594" y="22493"/>
                  <a:pt x="15544800" y="2286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16D9695A-25DF-9B27-B8E1-76B469510566}"/>
              </a:ext>
            </a:extLst>
          </p:cNvPr>
          <p:cNvSpPr/>
          <p:nvPr/>
        </p:nvSpPr>
        <p:spPr>
          <a:xfrm>
            <a:off x="9059708" y="3397551"/>
            <a:ext cx="5029200" cy="45719"/>
          </a:xfrm>
          <a:custGeom>
            <a:avLst/>
            <a:gdLst>
              <a:gd name="connsiteX0" fmla="*/ 2514600 w 5029200"/>
              <a:gd name="connsiteY0" fmla="*/ 0 h 45719"/>
              <a:gd name="connsiteX1" fmla="*/ 3118104 w 5029200"/>
              <a:gd name="connsiteY1" fmla="*/ 5486 h 45719"/>
              <a:gd name="connsiteX2" fmla="*/ 3671316 w 5029200"/>
              <a:gd name="connsiteY2" fmla="*/ 10516 h 45719"/>
              <a:gd name="connsiteX3" fmla="*/ 4350258 w 5029200"/>
              <a:gd name="connsiteY3" fmla="*/ 16688 h 45719"/>
              <a:gd name="connsiteX4" fmla="*/ 5029200 w 5029200"/>
              <a:gd name="connsiteY4" fmla="*/ 22860 h 45719"/>
              <a:gd name="connsiteX5" fmla="*/ 4425696 w 5029200"/>
              <a:gd name="connsiteY5" fmla="*/ 22860 h 45719"/>
              <a:gd name="connsiteX6" fmla="*/ 3847338 w 5029200"/>
              <a:gd name="connsiteY6" fmla="*/ 22860 h 45719"/>
              <a:gd name="connsiteX7" fmla="*/ 3218688 w 5029200"/>
              <a:gd name="connsiteY7" fmla="*/ 22860 h 45719"/>
              <a:gd name="connsiteX8" fmla="*/ 2514600 w 5029200"/>
              <a:gd name="connsiteY8" fmla="*/ 22860 h 45719"/>
              <a:gd name="connsiteX9" fmla="*/ 2514600 w 5029200"/>
              <a:gd name="connsiteY9" fmla="*/ 0 h 45719"/>
              <a:gd name="connsiteX0" fmla="*/ 2514600 w 5029200"/>
              <a:gd name="connsiteY0" fmla="*/ 0 h 45719"/>
              <a:gd name="connsiteX1" fmla="*/ 3143250 w 5029200"/>
              <a:gd name="connsiteY1" fmla="*/ 5715 h 45719"/>
              <a:gd name="connsiteX2" fmla="*/ 3746754 w 5029200"/>
              <a:gd name="connsiteY2" fmla="*/ 11201 h 45719"/>
              <a:gd name="connsiteX3" fmla="*/ 4400550 w 5029200"/>
              <a:gd name="connsiteY3" fmla="*/ 17145 h 45719"/>
              <a:gd name="connsiteX4" fmla="*/ 5029200 w 5029200"/>
              <a:gd name="connsiteY4" fmla="*/ 2286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45719" stroke="0" extrusionOk="0">
                <a:moveTo>
                  <a:pt x="2514600" y="0"/>
                </a:moveTo>
                <a:cubicBezTo>
                  <a:pt x="2701577" y="13764"/>
                  <a:pt x="2850668" y="33086"/>
                  <a:pt x="3118104" y="5486"/>
                </a:cubicBezTo>
                <a:cubicBezTo>
                  <a:pt x="3385540" y="-22113"/>
                  <a:pt x="3498594" y="14225"/>
                  <a:pt x="3671316" y="10516"/>
                </a:cubicBezTo>
                <a:cubicBezTo>
                  <a:pt x="3844038" y="6807"/>
                  <a:pt x="4184297" y="23490"/>
                  <a:pt x="4350258" y="16688"/>
                </a:cubicBezTo>
                <a:cubicBezTo>
                  <a:pt x="4516219" y="9886"/>
                  <a:pt x="4751435" y="16369"/>
                  <a:pt x="5029200" y="22860"/>
                </a:cubicBezTo>
                <a:cubicBezTo>
                  <a:pt x="4846439" y="3157"/>
                  <a:pt x="4559104" y="35891"/>
                  <a:pt x="4425696" y="22860"/>
                </a:cubicBezTo>
                <a:cubicBezTo>
                  <a:pt x="4292288" y="9829"/>
                  <a:pt x="4102902" y="21529"/>
                  <a:pt x="3847338" y="22860"/>
                </a:cubicBezTo>
                <a:cubicBezTo>
                  <a:pt x="3591774" y="24191"/>
                  <a:pt x="3500886" y="10114"/>
                  <a:pt x="3218688" y="22860"/>
                </a:cubicBezTo>
                <a:cubicBezTo>
                  <a:pt x="2936490" y="35607"/>
                  <a:pt x="2791940" y="30539"/>
                  <a:pt x="2514600" y="22860"/>
                </a:cubicBezTo>
                <a:cubicBezTo>
                  <a:pt x="2514177" y="11889"/>
                  <a:pt x="2515316" y="6681"/>
                  <a:pt x="2514600" y="0"/>
                </a:cubicBezTo>
                <a:close/>
              </a:path>
              <a:path w="5029200" h="45719" fill="none" extrusionOk="0">
                <a:moveTo>
                  <a:pt x="2514600" y="0"/>
                </a:moveTo>
                <a:cubicBezTo>
                  <a:pt x="2761700" y="-26306"/>
                  <a:pt x="2857873" y="-18241"/>
                  <a:pt x="3143250" y="5715"/>
                </a:cubicBezTo>
                <a:cubicBezTo>
                  <a:pt x="3428627" y="29671"/>
                  <a:pt x="3485145" y="-5847"/>
                  <a:pt x="3746754" y="11201"/>
                </a:cubicBezTo>
                <a:cubicBezTo>
                  <a:pt x="4008363" y="28249"/>
                  <a:pt x="4190683" y="-7745"/>
                  <a:pt x="4400550" y="17145"/>
                </a:cubicBezTo>
                <a:cubicBezTo>
                  <a:pt x="4610417" y="42034"/>
                  <a:pt x="4783726" y="4944"/>
                  <a:pt x="5029200" y="2286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F1B41-D6C3-FF06-ECDB-60048D36D3B6}"/>
              </a:ext>
            </a:extLst>
          </p:cNvPr>
          <p:cNvSpPr txBox="1"/>
          <p:nvPr/>
        </p:nvSpPr>
        <p:spPr>
          <a:xfrm>
            <a:off x="3510076" y="3766470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Initialize Local Repo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C61ED5-9A8E-0AC9-6342-55735984973D}"/>
              </a:ext>
            </a:extLst>
          </p:cNvPr>
          <p:cNvSpPr/>
          <p:nvPr/>
        </p:nvSpPr>
        <p:spPr>
          <a:xfrm>
            <a:off x="3332830" y="4662575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5DA151-6859-A76F-D7CA-89FCCC66A4FE}"/>
              </a:ext>
            </a:extLst>
          </p:cNvPr>
          <p:cNvCxnSpPr/>
          <p:nvPr/>
        </p:nvCxnSpPr>
        <p:spPr>
          <a:xfrm>
            <a:off x="6157058" y="5079020"/>
            <a:ext cx="3657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788E40-7E8A-A649-F455-9219F74DDDBC}"/>
              </a:ext>
            </a:extLst>
          </p:cNvPr>
          <p:cNvSpPr txBox="1"/>
          <p:nvPr/>
        </p:nvSpPr>
        <p:spPr>
          <a:xfrm>
            <a:off x="3505944" y="5570784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Clone Remote Repo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2048B3-9C58-2A91-3B45-4A6222213ED0}"/>
              </a:ext>
            </a:extLst>
          </p:cNvPr>
          <p:cNvSpPr/>
          <p:nvPr/>
        </p:nvSpPr>
        <p:spPr>
          <a:xfrm>
            <a:off x="3328697" y="6466888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&lt;URL&gt;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ACD3F51-6BD4-86FF-B3B1-D324BF902D19}"/>
              </a:ext>
            </a:extLst>
          </p:cNvPr>
          <p:cNvSpPr/>
          <p:nvPr/>
        </p:nvSpPr>
        <p:spPr>
          <a:xfrm rot="11168677">
            <a:off x="5115592" y="3263548"/>
            <a:ext cx="2237923" cy="1817440"/>
          </a:xfrm>
          <a:prstGeom prst="arc">
            <a:avLst>
              <a:gd name="adj1" fmla="val 16101926"/>
              <a:gd name="adj2" fmla="val 20080153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CF0D1398-A172-32B5-3F33-4DFC299EADA5}"/>
              </a:ext>
            </a:extLst>
          </p:cNvPr>
          <p:cNvSpPr/>
          <p:nvPr/>
        </p:nvSpPr>
        <p:spPr>
          <a:xfrm rot="17723124">
            <a:off x="4806949" y="5299161"/>
            <a:ext cx="2480518" cy="1943390"/>
          </a:xfrm>
          <a:prstGeom prst="arc">
            <a:avLst>
              <a:gd name="adj1" fmla="val 16261580"/>
              <a:gd name="adj2" fmla="val 20403112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F5714-0290-B52A-4C5C-D2675971E93C}"/>
              </a:ext>
            </a:extLst>
          </p:cNvPr>
          <p:cNvSpPr/>
          <p:nvPr/>
        </p:nvSpPr>
        <p:spPr>
          <a:xfrm>
            <a:off x="5647549" y="4520199"/>
            <a:ext cx="101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Choose one!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46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05ADD-AEB6-7609-ADBB-F23106DB3E99}"/>
              </a:ext>
            </a:extLst>
          </p:cNvPr>
          <p:cNvSpPr txBox="1"/>
          <p:nvPr/>
        </p:nvSpPr>
        <p:spPr>
          <a:xfrm>
            <a:off x="6737823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264B-3210-BDEA-2C4D-6F61D54C31C7}"/>
              </a:ext>
            </a:extLst>
          </p:cNvPr>
          <p:cNvSpPr txBox="1"/>
          <p:nvPr/>
        </p:nvSpPr>
        <p:spPr>
          <a:xfrm>
            <a:off x="8168228" y="5943784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73C5A-241D-E4B3-DDF7-375626B6C848}"/>
              </a:ext>
            </a:extLst>
          </p:cNvPr>
          <p:cNvSpPr txBox="1"/>
          <p:nvPr/>
        </p:nvSpPr>
        <p:spPr>
          <a:xfrm>
            <a:off x="97198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Commit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343895B-D419-4746-4368-08F36B9F3809}"/>
              </a:ext>
            </a:extLst>
          </p:cNvPr>
          <p:cNvSpPr/>
          <p:nvPr/>
        </p:nvSpPr>
        <p:spPr>
          <a:xfrm rot="10602534">
            <a:off x="7352375" y="4978469"/>
            <a:ext cx="1314598" cy="1407001"/>
          </a:xfrm>
          <a:custGeom>
            <a:avLst/>
            <a:gdLst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  <a:gd name="connsiteX3" fmla="*/ 657299 w 1314598"/>
              <a:gd name="connsiteY3" fmla="*/ 703501 h 1407001"/>
              <a:gd name="connsiteX4" fmla="*/ 657299 w 1314598"/>
              <a:gd name="connsiteY4" fmla="*/ 0 h 1407001"/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598" h="1407001" stroke="0" extrusionOk="0">
                <a:moveTo>
                  <a:pt x="657299" y="0"/>
                </a:moveTo>
                <a:cubicBezTo>
                  <a:pt x="821271" y="-18940"/>
                  <a:pt x="1019540" y="98782"/>
                  <a:pt x="1161527" y="252203"/>
                </a:cubicBezTo>
                <a:cubicBezTo>
                  <a:pt x="1290431" y="401196"/>
                  <a:pt x="1296323" y="588103"/>
                  <a:pt x="1311083" y="776155"/>
                </a:cubicBezTo>
                <a:cubicBezTo>
                  <a:pt x="1189302" y="734716"/>
                  <a:pt x="853043" y="751823"/>
                  <a:pt x="657299" y="703501"/>
                </a:cubicBezTo>
                <a:cubicBezTo>
                  <a:pt x="646862" y="378691"/>
                  <a:pt x="699102" y="175818"/>
                  <a:pt x="657299" y="0"/>
                </a:cubicBezTo>
                <a:close/>
              </a:path>
              <a:path w="1314598" h="1407001" fill="none" extrusionOk="0">
                <a:moveTo>
                  <a:pt x="657299" y="0"/>
                </a:moveTo>
                <a:cubicBezTo>
                  <a:pt x="888443" y="4326"/>
                  <a:pt x="1054112" y="56406"/>
                  <a:pt x="1161527" y="252203"/>
                </a:cubicBezTo>
                <a:cubicBezTo>
                  <a:pt x="1251199" y="394331"/>
                  <a:pt x="1309806" y="605525"/>
                  <a:pt x="1311083" y="77615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3804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E2654C-53B0-88EF-3CEE-0F7BE97EC5AD}"/>
              </a:ext>
            </a:extLst>
          </p:cNvPr>
          <p:cNvSpPr/>
          <p:nvPr/>
        </p:nvSpPr>
        <p:spPr>
          <a:xfrm rot="5742912">
            <a:off x="9049548" y="5299684"/>
            <a:ext cx="1430404" cy="1162814"/>
          </a:xfrm>
          <a:custGeom>
            <a:avLst/>
            <a:gdLst>
              <a:gd name="connsiteX0" fmla="*/ 715202 w 1430404"/>
              <a:gd name="connsiteY0" fmla="*/ 0 h 1162814"/>
              <a:gd name="connsiteX1" fmla="*/ 1427045 w 1430404"/>
              <a:gd name="connsiteY1" fmla="*/ 525120 h 1162814"/>
              <a:gd name="connsiteX2" fmla="*/ 715202 w 1430404"/>
              <a:gd name="connsiteY2" fmla="*/ 581407 h 1162814"/>
              <a:gd name="connsiteX3" fmla="*/ 715202 w 1430404"/>
              <a:gd name="connsiteY3" fmla="*/ 0 h 1162814"/>
              <a:gd name="connsiteX0" fmla="*/ 715202 w 1430404"/>
              <a:gd name="connsiteY0" fmla="*/ 0 h 1162814"/>
              <a:gd name="connsiteX1" fmla="*/ 1427045 w 1430404"/>
              <a:gd name="connsiteY1" fmla="*/ 525120 h 11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4" h="1162814" stroke="0" extrusionOk="0">
                <a:moveTo>
                  <a:pt x="715202" y="0"/>
                </a:moveTo>
                <a:cubicBezTo>
                  <a:pt x="1036462" y="-28940"/>
                  <a:pt x="1339931" y="246543"/>
                  <a:pt x="1427045" y="525120"/>
                </a:cubicBezTo>
                <a:cubicBezTo>
                  <a:pt x="1096693" y="554130"/>
                  <a:pt x="941491" y="535446"/>
                  <a:pt x="715202" y="581407"/>
                </a:cubicBezTo>
                <a:cubicBezTo>
                  <a:pt x="719695" y="453661"/>
                  <a:pt x="683699" y="64071"/>
                  <a:pt x="715202" y="0"/>
                </a:cubicBezTo>
                <a:close/>
              </a:path>
              <a:path w="1430404" h="1162814" fill="none" extrusionOk="0">
                <a:moveTo>
                  <a:pt x="715202" y="0"/>
                </a:moveTo>
                <a:cubicBezTo>
                  <a:pt x="1067266" y="-8816"/>
                  <a:pt x="1412988" y="237539"/>
                  <a:pt x="1427045" y="525120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2132873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BA53C7-F6F4-5682-E57E-7C3DF8D8B90E}"/>
              </a:ext>
            </a:extLst>
          </p:cNvPr>
          <p:cNvSpPr/>
          <p:nvPr/>
        </p:nvSpPr>
        <p:spPr>
          <a:xfrm rot="19125583">
            <a:off x="7628095" y="4260021"/>
            <a:ext cx="2338946" cy="1820009"/>
          </a:xfrm>
          <a:custGeom>
            <a:avLst/>
            <a:gdLst>
              <a:gd name="connsiteX0" fmla="*/ 1169473 w 2338946"/>
              <a:gd name="connsiteY0" fmla="*/ 0 h 1820009"/>
              <a:gd name="connsiteX1" fmla="*/ 2338946 w 2338946"/>
              <a:gd name="connsiteY1" fmla="*/ 910005 h 1820009"/>
              <a:gd name="connsiteX2" fmla="*/ 1169473 w 2338946"/>
              <a:gd name="connsiteY2" fmla="*/ 910005 h 1820009"/>
              <a:gd name="connsiteX3" fmla="*/ 1169473 w 2338946"/>
              <a:gd name="connsiteY3" fmla="*/ 0 h 1820009"/>
              <a:gd name="connsiteX0" fmla="*/ 1169473 w 2338946"/>
              <a:gd name="connsiteY0" fmla="*/ 0 h 1820009"/>
              <a:gd name="connsiteX1" fmla="*/ 2338946 w 2338946"/>
              <a:gd name="connsiteY1" fmla="*/ 910005 h 18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8946" h="1820009" stroke="0" extrusionOk="0">
                <a:moveTo>
                  <a:pt x="1169473" y="0"/>
                </a:moveTo>
                <a:cubicBezTo>
                  <a:pt x="1806884" y="-5225"/>
                  <a:pt x="2274102" y="431760"/>
                  <a:pt x="2338946" y="910005"/>
                </a:cubicBezTo>
                <a:cubicBezTo>
                  <a:pt x="2220422" y="808423"/>
                  <a:pt x="1511215" y="973666"/>
                  <a:pt x="1169473" y="910005"/>
                </a:cubicBezTo>
                <a:cubicBezTo>
                  <a:pt x="1247363" y="499698"/>
                  <a:pt x="1179324" y="186560"/>
                  <a:pt x="1169473" y="0"/>
                </a:cubicBezTo>
                <a:close/>
              </a:path>
              <a:path w="2338946" h="1820009" fill="none" extrusionOk="0">
                <a:moveTo>
                  <a:pt x="1169473" y="0"/>
                </a:moveTo>
                <a:cubicBezTo>
                  <a:pt x="1759789" y="-30401"/>
                  <a:pt x="2380411" y="427235"/>
                  <a:pt x="2338946" y="91000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E6CFA-0B66-E57B-B091-21627A68FDB8}"/>
              </a:ext>
            </a:extLst>
          </p:cNvPr>
          <p:cNvSpPr/>
          <p:nvPr/>
        </p:nvSpPr>
        <p:spPr>
          <a:xfrm>
            <a:off x="7632255" y="6835503"/>
            <a:ext cx="2502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&lt;filename&gt;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C7434-9641-A437-AB4B-1F6D90409988}"/>
              </a:ext>
            </a:extLst>
          </p:cNvPr>
          <p:cNvSpPr/>
          <p:nvPr/>
        </p:nvSpPr>
        <p:spPr>
          <a:xfrm>
            <a:off x="8883418" y="5511557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“&lt;message&gt;”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771268-3695-6732-BDEB-6CB9B445779A}"/>
              </a:ext>
            </a:extLst>
          </p:cNvPr>
          <p:cNvCxnSpPr/>
          <p:nvPr/>
        </p:nvCxnSpPr>
        <p:spPr>
          <a:xfrm>
            <a:off x="11345708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16E69-C69F-4799-7C2D-32FB1071F61F}"/>
              </a:ext>
            </a:extLst>
          </p:cNvPr>
          <p:cNvSpPr txBox="1"/>
          <p:nvPr/>
        </p:nvSpPr>
        <p:spPr>
          <a:xfrm>
            <a:off x="128183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0D32B-81D1-CAB5-6800-245834C4DB68}"/>
              </a:ext>
            </a:extLst>
          </p:cNvPr>
          <p:cNvSpPr/>
          <p:nvPr/>
        </p:nvSpPr>
        <p:spPr>
          <a:xfrm>
            <a:off x="11842461" y="5513832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origin 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48503-10B6-6266-026A-29B89DD62C94}"/>
              </a:ext>
            </a:extLst>
          </p:cNvPr>
          <p:cNvSpPr txBox="1"/>
          <p:nvPr/>
        </p:nvSpPr>
        <p:spPr>
          <a:xfrm>
            <a:off x="8168222" y="2532790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FABE-89D6-41F7-1B36-FE13309E5622}"/>
              </a:ext>
            </a:extLst>
          </p:cNvPr>
          <p:cNvSpPr/>
          <p:nvPr/>
        </p:nvSpPr>
        <p:spPr>
          <a:xfrm>
            <a:off x="7632250" y="3424511"/>
            <a:ext cx="2502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 origin main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83FB82C-2A1F-14EF-BEDB-BC5F80799A77}"/>
              </a:ext>
            </a:extLst>
          </p:cNvPr>
          <p:cNvSpPr/>
          <p:nvPr/>
        </p:nvSpPr>
        <p:spPr>
          <a:xfrm rot="4350435" flipH="1">
            <a:off x="8049313" y="1734269"/>
            <a:ext cx="4023075" cy="6546450"/>
          </a:xfrm>
          <a:custGeom>
            <a:avLst/>
            <a:gdLst>
              <a:gd name="connsiteX0" fmla="*/ 1568231 w 4023075"/>
              <a:gd name="connsiteY0" fmla="*/ 80477 h 6546450"/>
              <a:gd name="connsiteX1" fmla="*/ 4009446 w 4023075"/>
              <a:gd name="connsiteY1" fmla="*/ 2892833 h 6546450"/>
              <a:gd name="connsiteX2" fmla="*/ 2011538 w 4023075"/>
              <a:gd name="connsiteY2" fmla="*/ 3273225 h 6546450"/>
              <a:gd name="connsiteX3" fmla="*/ 1568231 w 4023075"/>
              <a:gd name="connsiteY3" fmla="*/ 80477 h 6546450"/>
              <a:gd name="connsiteX0" fmla="*/ 1568231 w 4023075"/>
              <a:gd name="connsiteY0" fmla="*/ 80477 h 6546450"/>
              <a:gd name="connsiteX1" fmla="*/ 4009446 w 4023075"/>
              <a:gd name="connsiteY1" fmla="*/ 2892833 h 65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3075" h="6546450" stroke="0" extrusionOk="0">
                <a:moveTo>
                  <a:pt x="1568231" y="80477"/>
                </a:moveTo>
                <a:cubicBezTo>
                  <a:pt x="2477016" y="-506425"/>
                  <a:pt x="3841953" y="972320"/>
                  <a:pt x="4009446" y="2892833"/>
                </a:cubicBezTo>
                <a:cubicBezTo>
                  <a:pt x="3633279" y="2829184"/>
                  <a:pt x="2559743" y="3255326"/>
                  <a:pt x="2011538" y="3273225"/>
                </a:cubicBezTo>
                <a:cubicBezTo>
                  <a:pt x="1722999" y="2173841"/>
                  <a:pt x="1932264" y="1559283"/>
                  <a:pt x="1568231" y="80477"/>
                </a:cubicBezTo>
                <a:close/>
              </a:path>
              <a:path w="4023075" h="6546450" fill="none" extrusionOk="0">
                <a:moveTo>
                  <a:pt x="1568231" y="80477"/>
                </a:moveTo>
                <a:cubicBezTo>
                  <a:pt x="2553061" y="-446921"/>
                  <a:pt x="3969821" y="1008995"/>
                  <a:pt x="4009446" y="2892833"/>
                </a:cubicBezTo>
              </a:path>
            </a:pathLst>
          </a:custGeom>
          <a:ln w="25400">
            <a:solidFill>
              <a:srgbClr val="002060"/>
            </a:solidFill>
            <a:headEnd type="none" w="lg" len="med"/>
            <a:tailEnd type="triangle" w="lg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725708"/>
                      <a:gd name="adj2" fmla="val 2095321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6240FB5-6DB0-C00D-1A19-257A54CE0DF2}"/>
              </a:ext>
            </a:extLst>
          </p:cNvPr>
          <p:cNvSpPr/>
          <p:nvPr/>
        </p:nvSpPr>
        <p:spPr>
          <a:xfrm rot="1754340" flipH="1" flipV="1">
            <a:off x="6811946" y="3039763"/>
            <a:ext cx="3031901" cy="2258145"/>
          </a:xfrm>
          <a:custGeom>
            <a:avLst/>
            <a:gdLst>
              <a:gd name="connsiteX0" fmla="*/ 2521299 w 3031901"/>
              <a:gd name="connsiteY0" fmla="*/ 284007 h 2258145"/>
              <a:gd name="connsiteX1" fmla="*/ 2430474 w 3031901"/>
              <a:gd name="connsiteY1" fmla="*/ 2029553 h 2258145"/>
              <a:gd name="connsiteX2" fmla="*/ 1515951 w 3031901"/>
              <a:gd name="connsiteY2" fmla="*/ 1129073 h 2258145"/>
              <a:gd name="connsiteX3" fmla="*/ 2521299 w 3031901"/>
              <a:gd name="connsiteY3" fmla="*/ 284007 h 2258145"/>
              <a:gd name="connsiteX0" fmla="*/ 2521299 w 3031901"/>
              <a:gd name="connsiteY0" fmla="*/ 284007 h 2258145"/>
              <a:gd name="connsiteX1" fmla="*/ 2430474 w 3031901"/>
              <a:gd name="connsiteY1" fmla="*/ 2029553 h 225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1901" h="2258145" stroke="0" extrusionOk="0">
                <a:moveTo>
                  <a:pt x="2521299" y="284007"/>
                </a:moveTo>
                <a:cubicBezTo>
                  <a:pt x="3128298" y="689300"/>
                  <a:pt x="3147031" y="1617071"/>
                  <a:pt x="2430474" y="2029553"/>
                </a:cubicBezTo>
                <a:cubicBezTo>
                  <a:pt x="2090795" y="1628996"/>
                  <a:pt x="1608493" y="1275615"/>
                  <a:pt x="1515951" y="1129073"/>
                </a:cubicBezTo>
                <a:cubicBezTo>
                  <a:pt x="1590642" y="935379"/>
                  <a:pt x="2181555" y="537447"/>
                  <a:pt x="2521299" y="284007"/>
                </a:cubicBezTo>
                <a:close/>
              </a:path>
              <a:path w="3031901" h="2258145" fill="none" extrusionOk="0">
                <a:moveTo>
                  <a:pt x="2521299" y="284007"/>
                </a:moveTo>
                <a:cubicBezTo>
                  <a:pt x="3221766" y="748060"/>
                  <a:pt x="3265518" y="1633786"/>
                  <a:pt x="2430474" y="2029553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 w="lg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9197036"/>
                      <a:gd name="adj2" fmla="val 267340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25B5F8-EDCA-6072-DA4D-D6E05DD15B2D}"/>
              </a:ext>
            </a:extLst>
          </p:cNvPr>
          <p:cNvSpPr/>
          <p:nvPr/>
        </p:nvSpPr>
        <p:spPr>
          <a:xfrm>
            <a:off x="3328686" y="1468473"/>
            <a:ext cx="1168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77"/>
              </a:rPr>
              <a:t>LOCAL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B3BC99E-A666-926B-AD33-E528580873A5}"/>
              </a:ext>
            </a:extLst>
          </p:cNvPr>
          <p:cNvSpPr/>
          <p:nvPr/>
        </p:nvSpPr>
        <p:spPr>
          <a:xfrm>
            <a:off x="-4370403" y="2015710"/>
            <a:ext cx="15544800" cy="45719"/>
          </a:xfrm>
          <a:custGeom>
            <a:avLst/>
            <a:gdLst>
              <a:gd name="connsiteX0" fmla="*/ 7772400 w 15544800"/>
              <a:gd name="connsiteY0" fmla="*/ 0 h 45719"/>
              <a:gd name="connsiteX1" fmla="*/ 8342376 w 15544800"/>
              <a:gd name="connsiteY1" fmla="*/ 1676 h 45719"/>
              <a:gd name="connsiteX2" fmla="*/ 8756904 w 15544800"/>
              <a:gd name="connsiteY2" fmla="*/ 2896 h 45719"/>
              <a:gd name="connsiteX3" fmla="*/ 9560052 w 15544800"/>
              <a:gd name="connsiteY3" fmla="*/ 5258 h 45719"/>
              <a:gd name="connsiteX4" fmla="*/ 10130028 w 15544800"/>
              <a:gd name="connsiteY4" fmla="*/ 6934 h 45719"/>
              <a:gd name="connsiteX5" fmla="*/ 10700004 w 15544800"/>
              <a:gd name="connsiteY5" fmla="*/ 8611 h 45719"/>
              <a:gd name="connsiteX6" fmla="*/ 11503152 w 15544800"/>
              <a:gd name="connsiteY6" fmla="*/ 10973 h 45719"/>
              <a:gd name="connsiteX7" fmla="*/ 11995404 w 15544800"/>
              <a:gd name="connsiteY7" fmla="*/ 12421 h 45719"/>
              <a:gd name="connsiteX8" fmla="*/ 12798552 w 15544800"/>
              <a:gd name="connsiteY8" fmla="*/ 14783 h 45719"/>
              <a:gd name="connsiteX9" fmla="*/ 13601700 w 15544800"/>
              <a:gd name="connsiteY9" fmla="*/ 17145 h 45719"/>
              <a:gd name="connsiteX10" fmla="*/ 14249400 w 15544800"/>
              <a:gd name="connsiteY10" fmla="*/ 19050 h 45719"/>
              <a:gd name="connsiteX11" fmla="*/ 15544800 w 15544800"/>
              <a:gd name="connsiteY11" fmla="*/ 22860 h 45719"/>
              <a:gd name="connsiteX12" fmla="*/ 14974824 w 15544800"/>
              <a:gd name="connsiteY12" fmla="*/ 22860 h 45719"/>
              <a:gd name="connsiteX13" fmla="*/ 14560296 w 15544800"/>
              <a:gd name="connsiteY13" fmla="*/ 22860 h 45719"/>
              <a:gd name="connsiteX14" fmla="*/ 13912596 w 15544800"/>
              <a:gd name="connsiteY14" fmla="*/ 22860 h 45719"/>
              <a:gd name="connsiteX15" fmla="*/ 13264896 w 15544800"/>
              <a:gd name="connsiteY15" fmla="*/ 22860 h 45719"/>
              <a:gd name="connsiteX16" fmla="*/ 12617196 w 15544800"/>
              <a:gd name="connsiteY16" fmla="*/ 22860 h 45719"/>
              <a:gd name="connsiteX17" fmla="*/ 11891772 w 15544800"/>
              <a:gd name="connsiteY17" fmla="*/ 22860 h 45719"/>
              <a:gd name="connsiteX18" fmla="*/ 11166348 w 15544800"/>
              <a:gd name="connsiteY18" fmla="*/ 22860 h 45719"/>
              <a:gd name="connsiteX19" fmla="*/ 10440924 w 15544800"/>
              <a:gd name="connsiteY19" fmla="*/ 22860 h 45719"/>
              <a:gd name="connsiteX20" fmla="*/ 10026396 w 15544800"/>
              <a:gd name="connsiteY20" fmla="*/ 22860 h 45719"/>
              <a:gd name="connsiteX21" fmla="*/ 9534144 w 15544800"/>
              <a:gd name="connsiteY21" fmla="*/ 22860 h 45719"/>
              <a:gd name="connsiteX22" fmla="*/ 8808720 w 15544800"/>
              <a:gd name="connsiteY22" fmla="*/ 22860 h 45719"/>
              <a:gd name="connsiteX23" fmla="*/ 7772400 w 15544800"/>
              <a:gd name="connsiteY23" fmla="*/ 22860 h 45719"/>
              <a:gd name="connsiteX24" fmla="*/ 7772400 w 15544800"/>
              <a:gd name="connsiteY24" fmla="*/ 0 h 45719"/>
              <a:gd name="connsiteX0" fmla="*/ 7772400 w 15544800"/>
              <a:gd name="connsiteY0" fmla="*/ 0 h 45719"/>
              <a:gd name="connsiteX1" fmla="*/ 8186928 w 15544800"/>
              <a:gd name="connsiteY1" fmla="*/ 1219 h 45719"/>
              <a:gd name="connsiteX2" fmla="*/ 8601456 w 15544800"/>
              <a:gd name="connsiteY2" fmla="*/ 2438 h 45719"/>
              <a:gd name="connsiteX3" fmla="*/ 9326880 w 15544800"/>
              <a:gd name="connsiteY3" fmla="*/ 4572 h 45719"/>
              <a:gd name="connsiteX4" fmla="*/ 9819132 w 15544800"/>
              <a:gd name="connsiteY4" fmla="*/ 6020 h 45719"/>
              <a:gd name="connsiteX5" fmla="*/ 10622280 w 15544800"/>
              <a:gd name="connsiteY5" fmla="*/ 8382 h 45719"/>
              <a:gd name="connsiteX6" fmla="*/ 11192256 w 15544800"/>
              <a:gd name="connsiteY6" fmla="*/ 10058 h 45719"/>
              <a:gd name="connsiteX7" fmla="*/ 11606784 w 15544800"/>
              <a:gd name="connsiteY7" fmla="*/ 11278 h 45719"/>
              <a:gd name="connsiteX8" fmla="*/ 12332208 w 15544800"/>
              <a:gd name="connsiteY8" fmla="*/ 13411 h 45719"/>
              <a:gd name="connsiteX9" fmla="*/ 12824460 w 15544800"/>
              <a:gd name="connsiteY9" fmla="*/ 14859 h 45719"/>
              <a:gd name="connsiteX10" fmla="*/ 13549884 w 15544800"/>
              <a:gd name="connsiteY10" fmla="*/ 16993 h 45719"/>
              <a:gd name="connsiteX11" fmla="*/ 14353032 w 15544800"/>
              <a:gd name="connsiteY11" fmla="*/ 19355 h 45719"/>
              <a:gd name="connsiteX12" fmla="*/ 14923008 w 15544800"/>
              <a:gd name="connsiteY12" fmla="*/ 21031 h 45719"/>
              <a:gd name="connsiteX13" fmla="*/ 15544800 w 15544800"/>
              <a:gd name="connsiteY13" fmla="*/ 2286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544800" h="45719" stroke="0" extrusionOk="0">
                <a:moveTo>
                  <a:pt x="7772400" y="0"/>
                </a:moveTo>
                <a:cubicBezTo>
                  <a:pt x="7887962" y="-25095"/>
                  <a:pt x="8111161" y="-26232"/>
                  <a:pt x="8342376" y="1676"/>
                </a:cubicBezTo>
                <a:cubicBezTo>
                  <a:pt x="8573591" y="29584"/>
                  <a:pt x="8637133" y="-14264"/>
                  <a:pt x="8756904" y="2896"/>
                </a:cubicBezTo>
                <a:cubicBezTo>
                  <a:pt x="8876675" y="20056"/>
                  <a:pt x="9382081" y="3721"/>
                  <a:pt x="9560052" y="5258"/>
                </a:cubicBezTo>
                <a:cubicBezTo>
                  <a:pt x="9738023" y="6795"/>
                  <a:pt x="9857882" y="8851"/>
                  <a:pt x="10130028" y="6934"/>
                </a:cubicBezTo>
                <a:cubicBezTo>
                  <a:pt x="10402174" y="5018"/>
                  <a:pt x="10442099" y="24466"/>
                  <a:pt x="10700004" y="8611"/>
                </a:cubicBezTo>
                <a:cubicBezTo>
                  <a:pt x="10957909" y="-7244"/>
                  <a:pt x="11337470" y="38399"/>
                  <a:pt x="11503152" y="10973"/>
                </a:cubicBezTo>
                <a:cubicBezTo>
                  <a:pt x="11668834" y="-16453"/>
                  <a:pt x="11836826" y="27290"/>
                  <a:pt x="11995404" y="12421"/>
                </a:cubicBezTo>
                <a:cubicBezTo>
                  <a:pt x="12153982" y="-2448"/>
                  <a:pt x="12519632" y="-14192"/>
                  <a:pt x="12798552" y="14783"/>
                </a:cubicBezTo>
                <a:cubicBezTo>
                  <a:pt x="13077472" y="43758"/>
                  <a:pt x="13419139" y="-15912"/>
                  <a:pt x="13601700" y="17145"/>
                </a:cubicBezTo>
                <a:cubicBezTo>
                  <a:pt x="13784261" y="50202"/>
                  <a:pt x="13971094" y="22940"/>
                  <a:pt x="14249400" y="19050"/>
                </a:cubicBezTo>
                <a:cubicBezTo>
                  <a:pt x="14527706" y="15160"/>
                  <a:pt x="15246181" y="37308"/>
                  <a:pt x="15544800" y="22860"/>
                </a:cubicBezTo>
                <a:cubicBezTo>
                  <a:pt x="15281086" y="19671"/>
                  <a:pt x="15190532" y="28430"/>
                  <a:pt x="14974824" y="22860"/>
                </a:cubicBezTo>
                <a:cubicBezTo>
                  <a:pt x="14759116" y="17290"/>
                  <a:pt x="14740184" y="34790"/>
                  <a:pt x="14560296" y="22860"/>
                </a:cubicBezTo>
                <a:cubicBezTo>
                  <a:pt x="14380408" y="10930"/>
                  <a:pt x="14118652" y="28906"/>
                  <a:pt x="13912596" y="22860"/>
                </a:cubicBezTo>
                <a:cubicBezTo>
                  <a:pt x="13706540" y="16814"/>
                  <a:pt x="13434338" y="29108"/>
                  <a:pt x="13264896" y="22860"/>
                </a:cubicBezTo>
                <a:cubicBezTo>
                  <a:pt x="13095454" y="16612"/>
                  <a:pt x="12815202" y="30786"/>
                  <a:pt x="12617196" y="22860"/>
                </a:cubicBezTo>
                <a:cubicBezTo>
                  <a:pt x="12419190" y="14934"/>
                  <a:pt x="12091576" y="5637"/>
                  <a:pt x="11891772" y="22860"/>
                </a:cubicBezTo>
                <a:cubicBezTo>
                  <a:pt x="11691968" y="40083"/>
                  <a:pt x="11517069" y="47393"/>
                  <a:pt x="11166348" y="22860"/>
                </a:cubicBezTo>
                <a:cubicBezTo>
                  <a:pt x="10815627" y="-1673"/>
                  <a:pt x="10711117" y="-804"/>
                  <a:pt x="10440924" y="22860"/>
                </a:cubicBezTo>
                <a:cubicBezTo>
                  <a:pt x="10170731" y="46524"/>
                  <a:pt x="10223607" y="18798"/>
                  <a:pt x="10026396" y="22860"/>
                </a:cubicBezTo>
                <a:cubicBezTo>
                  <a:pt x="9829185" y="26922"/>
                  <a:pt x="9768102" y="19736"/>
                  <a:pt x="9534144" y="22860"/>
                </a:cubicBezTo>
                <a:cubicBezTo>
                  <a:pt x="9300186" y="25984"/>
                  <a:pt x="9040035" y="21765"/>
                  <a:pt x="8808720" y="22860"/>
                </a:cubicBezTo>
                <a:cubicBezTo>
                  <a:pt x="8577405" y="23955"/>
                  <a:pt x="8137994" y="37295"/>
                  <a:pt x="7772400" y="22860"/>
                </a:cubicBezTo>
                <a:cubicBezTo>
                  <a:pt x="7773504" y="13266"/>
                  <a:pt x="7772375" y="6073"/>
                  <a:pt x="7772400" y="0"/>
                </a:cubicBezTo>
                <a:close/>
              </a:path>
              <a:path w="15544800" h="45719" fill="none" extrusionOk="0">
                <a:moveTo>
                  <a:pt x="7772400" y="0"/>
                </a:moveTo>
                <a:cubicBezTo>
                  <a:pt x="7915986" y="-5828"/>
                  <a:pt x="8002330" y="14000"/>
                  <a:pt x="8186928" y="1219"/>
                </a:cubicBezTo>
                <a:cubicBezTo>
                  <a:pt x="8371526" y="-11562"/>
                  <a:pt x="8479337" y="21301"/>
                  <a:pt x="8601456" y="2438"/>
                </a:cubicBezTo>
                <a:cubicBezTo>
                  <a:pt x="8723575" y="-16424"/>
                  <a:pt x="9136096" y="18898"/>
                  <a:pt x="9326880" y="4572"/>
                </a:cubicBezTo>
                <a:cubicBezTo>
                  <a:pt x="9517664" y="-9754"/>
                  <a:pt x="9674717" y="16661"/>
                  <a:pt x="9819132" y="6020"/>
                </a:cubicBezTo>
                <a:cubicBezTo>
                  <a:pt x="9963547" y="-4621"/>
                  <a:pt x="10335387" y="-16979"/>
                  <a:pt x="10622280" y="8382"/>
                </a:cubicBezTo>
                <a:cubicBezTo>
                  <a:pt x="10909173" y="33743"/>
                  <a:pt x="10939515" y="15412"/>
                  <a:pt x="11192256" y="10058"/>
                </a:cubicBezTo>
                <a:cubicBezTo>
                  <a:pt x="11444997" y="4704"/>
                  <a:pt x="11468781" y="-7268"/>
                  <a:pt x="11606784" y="11278"/>
                </a:cubicBezTo>
                <a:cubicBezTo>
                  <a:pt x="11744787" y="29824"/>
                  <a:pt x="12138172" y="22304"/>
                  <a:pt x="12332208" y="13411"/>
                </a:cubicBezTo>
                <a:cubicBezTo>
                  <a:pt x="12526245" y="4518"/>
                  <a:pt x="12715287" y="-3092"/>
                  <a:pt x="12824460" y="14859"/>
                </a:cubicBezTo>
                <a:cubicBezTo>
                  <a:pt x="12933633" y="32810"/>
                  <a:pt x="13199081" y="33968"/>
                  <a:pt x="13549884" y="16993"/>
                </a:cubicBezTo>
                <a:cubicBezTo>
                  <a:pt x="13900687" y="18"/>
                  <a:pt x="14162277" y="-21063"/>
                  <a:pt x="14353032" y="19355"/>
                </a:cubicBezTo>
                <a:cubicBezTo>
                  <a:pt x="14543787" y="59773"/>
                  <a:pt x="14684919" y="27848"/>
                  <a:pt x="14923008" y="21031"/>
                </a:cubicBezTo>
                <a:cubicBezTo>
                  <a:pt x="15161097" y="14214"/>
                  <a:pt x="15337594" y="22493"/>
                  <a:pt x="15544800" y="2286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C52076-1E73-2AC7-2A0E-40DB18F0E131}"/>
              </a:ext>
            </a:extLst>
          </p:cNvPr>
          <p:cNvSpPr/>
          <p:nvPr/>
        </p:nvSpPr>
        <p:spPr>
          <a:xfrm>
            <a:off x="11539327" y="1522585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77"/>
              </a:rPr>
              <a:t>REMOTE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3902156-DB55-6A6F-A98D-FB47DEC02ED5}"/>
              </a:ext>
            </a:extLst>
          </p:cNvPr>
          <p:cNvSpPr/>
          <p:nvPr/>
        </p:nvSpPr>
        <p:spPr>
          <a:xfrm>
            <a:off x="9059708" y="2045951"/>
            <a:ext cx="5029200" cy="45719"/>
          </a:xfrm>
          <a:custGeom>
            <a:avLst/>
            <a:gdLst>
              <a:gd name="connsiteX0" fmla="*/ 2514600 w 5029200"/>
              <a:gd name="connsiteY0" fmla="*/ 0 h 45719"/>
              <a:gd name="connsiteX1" fmla="*/ 3118104 w 5029200"/>
              <a:gd name="connsiteY1" fmla="*/ 5486 h 45719"/>
              <a:gd name="connsiteX2" fmla="*/ 3671316 w 5029200"/>
              <a:gd name="connsiteY2" fmla="*/ 10516 h 45719"/>
              <a:gd name="connsiteX3" fmla="*/ 4350258 w 5029200"/>
              <a:gd name="connsiteY3" fmla="*/ 16688 h 45719"/>
              <a:gd name="connsiteX4" fmla="*/ 5029200 w 5029200"/>
              <a:gd name="connsiteY4" fmla="*/ 22860 h 45719"/>
              <a:gd name="connsiteX5" fmla="*/ 4425696 w 5029200"/>
              <a:gd name="connsiteY5" fmla="*/ 22860 h 45719"/>
              <a:gd name="connsiteX6" fmla="*/ 3847338 w 5029200"/>
              <a:gd name="connsiteY6" fmla="*/ 22860 h 45719"/>
              <a:gd name="connsiteX7" fmla="*/ 3218688 w 5029200"/>
              <a:gd name="connsiteY7" fmla="*/ 22860 h 45719"/>
              <a:gd name="connsiteX8" fmla="*/ 2514600 w 5029200"/>
              <a:gd name="connsiteY8" fmla="*/ 22860 h 45719"/>
              <a:gd name="connsiteX9" fmla="*/ 2514600 w 5029200"/>
              <a:gd name="connsiteY9" fmla="*/ 0 h 45719"/>
              <a:gd name="connsiteX0" fmla="*/ 2514600 w 5029200"/>
              <a:gd name="connsiteY0" fmla="*/ 0 h 45719"/>
              <a:gd name="connsiteX1" fmla="*/ 3143250 w 5029200"/>
              <a:gd name="connsiteY1" fmla="*/ 5715 h 45719"/>
              <a:gd name="connsiteX2" fmla="*/ 3746754 w 5029200"/>
              <a:gd name="connsiteY2" fmla="*/ 11201 h 45719"/>
              <a:gd name="connsiteX3" fmla="*/ 4400550 w 5029200"/>
              <a:gd name="connsiteY3" fmla="*/ 17145 h 45719"/>
              <a:gd name="connsiteX4" fmla="*/ 5029200 w 5029200"/>
              <a:gd name="connsiteY4" fmla="*/ 2286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45719" stroke="0" extrusionOk="0">
                <a:moveTo>
                  <a:pt x="2514600" y="0"/>
                </a:moveTo>
                <a:cubicBezTo>
                  <a:pt x="2701577" y="13764"/>
                  <a:pt x="2850668" y="33086"/>
                  <a:pt x="3118104" y="5486"/>
                </a:cubicBezTo>
                <a:cubicBezTo>
                  <a:pt x="3385540" y="-22113"/>
                  <a:pt x="3498594" y="14225"/>
                  <a:pt x="3671316" y="10516"/>
                </a:cubicBezTo>
                <a:cubicBezTo>
                  <a:pt x="3844038" y="6807"/>
                  <a:pt x="4184297" y="23490"/>
                  <a:pt x="4350258" y="16688"/>
                </a:cubicBezTo>
                <a:cubicBezTo>
                  <a:pt x="4516219" y="9886"/>
                  <a:pt x="4751435" y="16369"/>
                  <a:pt x="5029200" y="22860"/>
                </a:cubicBezTo>
                <a:cubicBezTo>
                  <a:pt x="4846439" y="3157"/>
                  <a:pt x="4559104" y="35891"/>
                  <a:pt x="4425696" y="22860"/>
                </a:cubicBezTo>
                <a:cubicBezTo>
                  <a:pt x="4292288" y="9829"/>
                  <a:pt x="4102902" y="21529"/>
                  <a:pt x="3847338" y="22860"/>
                </a:cubicBezTo>
                <a:cubicBezTo>
                  <a:pt x="3591774" y="24191"/>
                  <a:pt x="3500886" y="10114"/>
                  <a:pt x="3218688" y="22860"/>
                </a:cubicBezTo>
                <a:cubicBezTo>
                  <a:pt x="2936490" y="35607"/>
                  <a:pt x="2791940" y="30539"/>
                  <a:pt x="2514600" y="22860"/>
                </a:cubicBezTo>
                <a:cubicBezTo>
                  <a:pt x="2514177" y="11889"/>
                  <a:pt x="2515316" y="6681"/>
                  <a:pt x="2514600" y="0"/>
                </a:cubicBezTo>
                <a:close/>
              </a:path>
              <a:path w="5029200" h="45719" fill="none" extrusionOk="0">
                <a:moveTo>
                  <a:pt x="2514600" y="0"/>
                </a:moveTo>
                <a:cubicBezTo>
                  <a:pt x="2761700" y="-26306"/>
                  <a:pt x="2857873" y="-18241"/>
                  <a:pt x="3143250" y="5715"/>
                </a:cubicBezTo>
                <a:cubicBezTo>
                  <a:pt x="3428627" y="29671"/>
                  <a:pt x="3485145" y="-5847"/>
                  <a:pt x="3746754" y="11201"/>
                </a:cubicBezTo>
                <a:cubicBezTo>
                  <a:pt x="4008363" y="28249"/>
                  <a:pt x="4190683" y="-7745"/>
                  <a:pt x="4400550" y="17145"/>
                </a:cubicBezTo>
                <a:cubicBezTo>
                  <a:pt x="4610417" y="42034"/>
                  <a:pt x="4783726" y="4944"/>
                  <a:pt x="5029200" y="2286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5A97-EB1B-C5F0-DAA9-1D0F28F9FCB2}"/>
              </a:ext>
            </a:extLst>
          </p:cNvPr>
          <p:cNvSpPr txBox="1"/>
          <p:nvPr/>
        </p:nvSpPr>
        <p:spPr>
          <a:xfrm>
            <a:off x="3510076" y="3766470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Initialize Local Repo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46B648-9CC5-8A7A-6358-7D1D85EBD2B0}"/>
              </a:ext>
            </a:extLst>
          </p:cNvPr>
          <p:cNvSpPr/>
          <p:nvPr/>
        </p:nvSpPr>
        <p:spPr>
          <a:xfrm>
            <a:off x="3332830" y="4662575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D2C5F4-EE25-122A-B2F7-74C84501CFC3}"/>
              </a:ext>
            </a:extLst>
          </p:cNvPr>
          <p:cNvCxnSpPr/>
          <p:nvPr/>
        </p:nvCxnSpPr>
        <p:spPr>
          <a:xfrm>
            <a:off x="6157058" y="5079020"/>
            <a:ext cx="3657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9C0F80-EFBF-7909-A1D9-36D4FE521E76}"/>
              </a:ext>
            </a:extLst>
          </p:cNvPr>
          <p:cNvSpPr txBox="1"/>
          <p:nvPr/>
        </p:nvSpPr>
        <p:spPr>
          <a:xfrm>
            <a:off x="3505944" y="5570784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Clone Remote Repo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FAC8C6-9795-04A7-0630-1347723BD86E}"/>
              </a:ext>
            </a:extLst>
          </p:cNvPr>
          <p:cNvSpPr/>
          <p:nvPr/>
        </p:nvSpPr>
        <p:spPr>
          <a:xfrm>
            <a:off x="3328697" y="6466888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&lt;URL&gt;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EF3F76A-56D1-F942-B00F-D09577FAF577}"/>
              </a:ext>
            </a:extLst>
          </p:cNvPr>
          <p:cNvSpPr/>
          <p:nvPr/>
        </p:nvSpPr>
        <p:spPr>
          <a:xfrm rot="11168677">
            <a:off x="5115592" y="3263548"/>
            <a:ext cx="2237923" cy="1817440"/>
          </a:xfrm>
          <a:prstGeom prst="arc">
            <a:avLst>
              <a:gd name="adj1" fmla="val 16101926"/>
              <a:gd name="adj2" fmla="val 20080153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CA7CD7E-625A-7F0C-9711-F4B74C4C31C7}"/>
              </a:ext>
            </a:extLst>
          </p:cNvPr>
          <p:cNvSpPr/>
          <p:nvPr/>
        </p:nvSpPr>
        <p:spPr>
          <a:xfrm rot="17723124">
            <a:off x="4806949" y="5299161"/>
            <a:ext cx="2480518" cy="1943390"/>
          </a:xfrm>
          <a:prstGeom prst="arc">
            <a:avLst>
              <a:gd name="adj1" fmla="val 16261580"/>
              <a:gd name="adj2" fmla="val 20403112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53007-76DF-4AE0-12BF-A9345B4D3026}"/>
              </a:ext>
            </a:extLst>
          </p:cNvPr>
          <p:cNvSpPr/>
          <p:nvPr/>
        </p:nvSpPr>
        <p:spPr>
          <a:xfrm>
            <a:off x="5647549" y="4520199"/>
            <a:ext cx="101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Choose one!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24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05ADD-AEB6-7609-ADBB-F23106DB3E99}"/>
              </a:ext>
            </a:extLst>
          </p:cNvPr>
          <p:cNvSpPr txBox="1"/>
          <p:nvPr/>
        </p:nvSpPr>
        <p:spPr>
          <a:xfrm>
            <a:off x="6737823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264B-3210-BDEA-2C4D-6F61D54C31C7}"/>
              </a:ext>
            </a:extLst>
          </p:cNvPr>
          <p:cNvSpPr txBox="1"/>
          <p:nvPr/>
        </p:nvSpPr>
        <p:spPr>
          <a:xfrm>
            <a:off x="8168228" y="5943784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73C5A-241D-E4B3-DDF7-375626B6C848}"/>
              </a:ext>
            </a:extLst>
          </p:cNvPr>
          <p:cNvSpPr txBox="1"/>
          <p:nvPr/>
        </p:nvSpPr>
        <p:spPr>
          <a:xfrm>
            <a:off x="97198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Commit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343895B-D419-4746-4368-08F36B9F3809}"/>
              </a:ext>
            </a:extLst>
          </p:cNvPr>
          <p:cNvSpPr/>
          <p:nvPr/>
        </p:nvSpPr>
        <p:spPr>
          <a:xfrm rot="10602534">
            <a:off x="7352375" y="4978469"/>
            <a:ext cx="1314598" cy="1407001"/>
          </a:xfrm>
          <a:custGeom>
            <a:avLst/>
            <a:gdLst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  <a:gd name="connsiteX3" fmla="*/ 657299 w 1314598"/>
              <a:gd name="connsiteY3" fmla="*/ 703501 h 1407001"/>
              <a:gd name="connsiteX4" fmla="*/ 657299 w 1314598"/>
              <a:gd name="connsiteY4" fmla="*/ 0 h 1407001"/>
              <a:gd name="connsiteX0" fmla="*/ 657299 w 1314598"/>
              <a:gd name="connsiteY0" fmla="*/ 0 h 1407001"/>
              <a:gd name="connsiteX1" fmla="*/ 1161527 w 1314598"/>
              <a:gd name="connsiteY1" fmla="*/ 252203 h 1407001"/>
              <a:gd name="connsiteX2" fmla="*/ 1311083 w 1314598"/>
              <a:gd name="connsiteY2" fmla="*/ 776155 h 14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598" h="1407001" stroke="0" extrusionOk="0">
                <a:moveTo>
                  <a:pt x="657299" y="0"/>
                </a:moveTo>
                <a:cubicBezTo>
                  <a:pt x="821271" y="-18940"/>
                  <a:pt x="1019540" y="98782"/>
                  <a:pt x="1161527" y="252203"/>
                </a:cubicBezTo>
                <a:cubicBezTo>
                  <a:pt x="1290431" y="401196"/>
                  <a:pt x="1296323" y="588103"/>
                  <a:pt x="1311083" y="776155"/>
                </a:cubicBezTo>
                <a:cubicBezTo>
                  <a:pt x="1189302" y="734716"/>
                  <a:pt x="853043" y="751823"/>
                  <a:pt x="657299" y="703501"/>
                </a:cubicBezTo>
                <a:cubicBezTo>
                  <a:pt x="646862" y="378691"/>
                  <a:pt x="699102" y="175818"/>
                  <a:pt x="657299" y="0"/>
                </a:cubicBezTo>
                <a:close/>
              </a:path>
              <a:path w="1314598" h="1407001" fill="none" extrusionOk="0">
                <a:moveTo>
                  <a:pt x="657299" y="0"/>
                </a:moveTo>
                <a:cubicBezTo>
                  <a:pt x="888443" y="4326"/>
                  <a:pt x="1054112" y="56406"/>
                  <a:pt x="1161527" y="252203"/>
                </a:cubicBezTo>
                <a:cubicBezTo>
                  <a:pt x="1251199" y="394331"/>
                  <a:pt x="1309806" y="605525"/>
                  <a:pt x="1311083" y="77615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3804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E2654C-53B0-88EF-3CEE-0F7BE97EC5AD}"/>
              </a:ext>
            </a:extLst>
          </p:cNvPr>
          <p:cNvSpPr/>
          <p:nvPr/>
        </p:nvSpPr>
        <p:spPr>
          <a:xfrm rot="5742912">
            <a:off x="9049548" y="5299684"/>
            <a:ext cx="1430404" cy="1162814"/>
          </a:xfrm>
          <a:custGeom>
            <a:avLst/>
            <a:gdLst>
              <a:gd name="connsiteX0" fmla="*/ 715202 w 1430404"/>
              <a:gd name="connsiteY0" fmla="*/ 0 h 1162814"/>
              <a:gd name="connsiteX1" fmla="*/ 1427045 w 1430404"/>
              <a:gd name="connsiteY1" fmla="*/ 525120 h 1162814"/>
              <a:gd name="connsiteX2" fmla="*/ 715202 w 1430404"/>
              <a:gd name="connsiteY2" fmla="*/ 581407 h 1162814"/>
              <a:gd name="connsiteX3" fmla="*/ 715202 w 1430404"/>
              <a:gd name="connsiteY3" fmla="*/ 0 h 1162814"/>
              <a:gd name="connsiteX0" fmla="*/ 715202 w 1430404"/>
              <a:gd name="connsiteY0" fmla="*/ 0 h 1162814"/>
              <a:gd name="connsiteX1" fmla="*/ 1427045 w 1430404"/>
              <a:gd name="connsiteY1" fmla="*/ 525120 h 11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4" h="1162814" stroke="0" extrusionOk="0">
                <a:moveTo>
                  <a:pt x="715202" y="0"/>
                </a:moveTo>
                <a:cubicBezTo>
                  <a:pt x="1036462" y="-28940"/>
                  <a:pt x="1339931" y="246543"/>
                  <a:pt x="1427045" y="525120"/>
                </a:cubicBezTo>
                <a:cubicBezTo>
                  <a:pt x="1096693" y="554130"/>
                  <a:pt x="941491" y="535446"/>
                  <a:pt x="715202" y="581407"/>
                </a:cubicBezTo>
                <a:cubicBezTo>
                  <a:pt x="719695" y="453661"/>
                  <a:pt x="683699" y="64071"/>
                  <a:pt x="715202" y="0"/>
                </a:cubicBezTo>
                <a:close/>
              </a:path>
              <a:path w="1430404" h="1162814" fill="none" extrusionOk="0">
                <a:moveTo>
                  <a:pt x="715202" y="0"/>
                </a:moveTo>
                <a:cubicBezTo>
                  <a:pt x="1067266" y="-8816"/>
                  <a:pt x="1412988" y="237539"/>
                  <a:pt x="1427045" y="525120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6200000"/>
                      <a:gd name="adj2" fmla="val 2132873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BA53C7-F6F4-5682-E57E-7C3DF8D8B90E}"/>
              </a:ext>
            </a:extLst>
          </p:cNvPr>
          <p:cNvSpPr/>
          <p:nvPr/>
        </p:nvSpPr>
        <p:spPr>
          <a:xfrm rot="19125583">
            <a:off x="7628095" y="4260021"/>
            <a:ext cx="2338946" cy="1820009"/>
          </a:xfrm>
          <a:custGeom>
            <a:avLst/>
            <a:gdLst>
              <a:gd name="connsiteX0" fmla="*/ 1169473 w 2338946"/>
              <a:gd name="connsiteY0" fmla="*/ 0 h 1820009"/>
              <a:gd name="connsiteX1" fmla="*/ 2338946 w 2338946"/>
              <a:gd name="connsiteY1" fmla="*/ 910005 h 1820009"/>
              <a:gd name="connsiteX2" fmla="*/ 1169473 w 2338946"/>
              <a:gd name="connsiteY2" fmla="*/ 910005 h 1820009"/>
              <a:gd name="connsiteX3" fmla="*/ 1169473 w 2338946"/>
              <a:gd name="connsiteY3" fmla="*/ 0 h 1820009"/>
              <a:gd name="connsiteX0" fmla="*/ 1169473 w 2338946"/>
              <a:gd name="connsiteY0" fmla="*/ 0 h 1820009"/>
              <a:gd name="connsiteX1" fmla="*/ 2338946 w 2338946"/>
              <a:gd name="connsiteY1" fmla="*/ 910005 h 18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8946" h="1820009" stroke="0" extrusionOk="0">
                <a:moveTo>
                  <a:pt x="1169473" y="0"/>
                </a:moveTo>
                <a:cubicBezTo>
                  <a:pt x="1806884" y="-5225"/>
                  <a:pt x="2274102" y="431760"/>
                  <a:pt x="2338946" y="910005"/>
                </a:cubicBezTo>
                <a:cubicBezTo>
                  <a:pt x="2220422" y="808423"/>
                  <a:pt x="1511215" y="973666"/>
                  <a:pt x="1169473" y="910005"/>
                </a:cubicBezTo>
                <a:cubicBezTo>
                  <a:pt x="1247363" y="499698"/>
                  <a:pt x="1179324" y="186560"/>
                  <a:pt x="1169473" y="0"/>
                </a:cubicBezTo>
                <a:close/>
              </a:path>
              <a:path w="2338946" h="1820009" fill="none" extrusionOk="0">
                <a:moveTo>
                  <a:pt x="1169473" y="0"/>
                </a:moveTo>
                <a:cubicBezTo>
                  <a:pt x="1759789" y="-30401"/>
                  <a:pt x="2380411" y="427235"/>
                  <a:pt x="2338946" y="910005"/>
                </a:cubicBezTo>
              </a:path>
            </a:pathLst>
          </a:custGeom>
          <a:ln w="25400">
            <a:solidFill>
              <a:srgbClr val="002060"/>
            </a:solidFill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E6CFA-0B66-E57B-B091-21627A68FDB8}"/>
              </a:ext>
            </a:extLst>
          </p:cNvPr>
          <p:cNvSpPr/>
          <p:nvPr/>
        </p:nvSpPr>
        <p:spPr>
          <a:xfrm>
            <a:off x="7632255" y="6835503"/>
            <a:ext cx="2502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&lt;filename&gt;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C7434-9641-A437-AB4B-1F6D90409988}"/>
              </a:ext>
            </a:extLst>
          </p:cNvPr>
          <p:cNvSpPr/>
          <p:nvPr/>
        </p:nvSpPr>
        <p:spPr>
          <a:xfrm>
            <a:off x="8883418" y="5511557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“&lt;message&gt;”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5982D-756D-6E35-C790-89618F3DD69E}"/>
              </a:ext>
            </a:extLst>
          </p:cNvPr>
          <p:cNvSpPr txBox="1"/>
          <p:nvPr/>
        </p:nvSpPr>
        <p:spPr>
          <a:xfrm>
            <a:off x="6678070" y="2378929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Branch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75F07D-F86F-0E3A-0F52-0FD35DAAB0DD}"/>
              </a:ext>
            </a:extLst>
          </p:cNvPr>
          <p:cNvSpPr/>
          <p:nvPr/>
        </p:nvSpPr>
        <p:spPr>
          <a:xfrm>
            <a:off x="5955066" y="3265023"/>
            <a:ext cx="292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–b &lt;branch&gt;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771268-3695-6732-BDEB-6CB9B445779A}"/>
              </a:ext>
            </a:extLst>
          </p:cNvPr>
          <p:cNvCxnSpPr/>
          <p:nvPr/>
        </p:nvCxnSpPr>
        <p:spPr>
          <a:xfrm>
            <a:off x="11345708" y="5074920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16E69-C69F-4799-7C2D-32FB1071F61F}"/>
              </a:ext>
            </a:extLst>
          </p:cNvPr>
          <p:cNvSpPr txBox="1"/>
          <p:nvPr/>
        </p:nvSpPr>
        <p:spPr>
          <a:xfrm>
            <a:off x="12818384" y="4617727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0D32B-81D1-CAB5-6800-245834C4DB68}"/>
              </a:ext>
            </a:extLst>
          </p:cNvPr>
          <p:cNvSpPr/>
          <p:nvPr/>
        </p:nvSpPr>
        <p:spPr>
          <a:xfrm>
            <a:off x="11842461" y="5513832"/>
            <a:ext cx="33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origin &lt;branch&gt;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81E23-60D0-5F60-301D-E0F9C8B42116}"/>
              </a:ext>
            </a:extLst>
          </p:cNvPr>
          <p:cNvCxnSpPr/>
          <p:nvPr/>
        </p:nvCxnSpPr>
        <p:spPr>
          <a:xfrm>
            <a:off x="14417036" y="5052088"/>
            <a:ext cx="12801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61E9-2154-554C-8A76-B63A4804B985}"/>
              </a:ext>
            </a:extLst>
          </p:cNvPr>
          <p:cNvSpPr txBox="1"/>
          <p:nvPr/>
        </p:nvSpPr>
        <p:spPr>
          <a:xfrm>
            <a:off x="15916884" y="4616229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Pull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44F421-230D-B437-30DE-DC8C17A2F098}"/>
              </a:ext>
            </a:extLst>
          </p:cNvPr>
          <p:cNvSpPr txBox="1"/>
          <p:nvPr/>
        </p:nvSpPr>
        <p:spPr>
          <a:xfrm>
            <a:off x="15916883" y="2378929"/>
            <a:ext cx="1430405" cy="851258"/>
          </a:xfrm>
          <a:custGeom>
            <a:avLst/>
            <a:gdLst>
              <a:gd name="connsiteX0" fmla="*/ 0 w 1430405"/>
              <a:gd name="connsiteY0" fmla="*/ 0 h 851258"/>
              <a:gd name="connsiteX1" fmla="*/ 462498 w 1430405"/>
              <a:gd name="connsiteY1" fmla="*/ 0 h 851258"/>
              <a:gd name="connsiteX2" fmla="*/ 896387 w 1430405"/>
              <a:gd name="connsiteY2" fmla="*/ 0 h 851258"/>
              <a:gd name="connsiteX3" fmla="*/ 1430405 w 1430405"/>
              <a:gd name="connsiteY3" fmla="*/ 0 h 851258"/>
              <a:gd name="connsiteX4" fmla="*/ 1430405 w 1430405"/>
              <a:gd name="connsiteY4" fmla="*/ 417116 h 851258"/>
              <a:gd name="connsiteX5" fmla="*/ 1430405 w 1430405"/>
              <a:gd name="connsiteY5" fmla="*/ 851258 h 851258"/>
              <a:gd name="connsiteX6" fmla="*/ 982211 w 1430405"/>
              <a:gd name="connsiteY6" fmla="*/ 851258 h 851258"/>
              <a:gd name="connsiteX7" fmla="*/ 534018 w 1430405"/>
              <a:gd name="connsiteY7" fmla="*/ 851258 h 851258"/>
              <a:gd name="connsiteX8" fmla="*/ 0 w 1430405"/>
              <a:gd name="connsiteY8" fmla="*/ 851258 h 851258"/>
              <a:gd name="connsiteX9" fmla="*/ 0 w 1430405"/>
              <a:gd name="connsiteY9" fmla="*/ 451167 h 851258"/>
              <a:gd name="connsiteX10" fmla="*/ 0 w 1430405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405" h="851258" extrusionOk="0">
                <a:moveTo>
                  <a:pt x="0" y="0"/>
                </a:moveTo>
                <a:cubicBezTo>
                  <a:pt x="197548" y="8707"/>
                  <a:pt x="331346" y="-5586"/>
                  <a:pt x="462498" y="0"/>
                </a:cubicBezTo>
                <a:cubicBezTo>
                  <a:pt x="593650" y="5586"/>
                  <a:pt x="719243" y="-15001"/>
                  <a:pt x="896387" y="0"/>
                </a:cubicBezTo>
                <a:cubicBezTo>
                  <a:pt x="1073531" y="15001"/>
                  <a:pt x="1266850" y="21089"/>
                  <a:pt x="1430405" y="0"/>
                </a:cubicBezTo>
                <a:cubicBezTo>
                  <a:pt x="1439617" y="208527"/>
                  <a:pt x="1423978" y="259966"/>
                  <a:pt x="1430405" y="417116"/>
                </a:cubicBezTo>
                <a:cubicBezTo>
                  <a:pt x="1436832" y="574266"/>
                  <a:pt x="1422330" y="733786"/>
                  <a:pt x="1430405" y="851258"/>
                </a:cubicBezTo>
                <a:cubicBezTo>
                  <a:pt x="1304409" y="837592"/>
                  <a:pt x="1109564" y="873546"/>
                  <a:pt x="982211" y="851258"/>
                </a:cubicBezTo>
                <a:cubicBezTo>
                  <a:pt x="854858" y="828970"/>
                  <a:pt x="724999" y="834496"/>
                  <a:pt x="534018" y="851258"/>
                </a:cubicBezTo>
                <a:cubicBezTo>
                  <a:pt x="343037" y="868020"/>
                  <a:pt x="249486" y="871067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Lato" panose="020F0502020204030203" pitchFamily="34" charset="77"/>
              </a:rPr>
              <a:t>Merge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4242FB-2F0C-4F60-0172-6F25A11F9C22}"/>
              </a:ext>
            </a:extLst>
          </p:cNvPr>
          <p:cNvCxnSpPr>
            <a:cxnSpLocks/>
          </p:cNvCxnSpPr>
          <p:nvPr/>
        </p:nvCxnSpPr>
        <p:spPr>
          <a:xfrm>
            <a:off x="7470576" y="3675891"/>
            <a:ext cx="0" cy="77724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14324-87D6-B596-AA7F-CFA13B3FD942}"/>
              </a:ext>
            </a:extLst>
          </p:cNvPr>
          <p:cNvCxnSpPr>
            <a:cxnSpLocks/>
          </p:cNvCxnSpPr>
          <p:nvPr/>
        </p:nvCxnSpPr>
        <p:spPr>
          <a:xfrm>
            <a:off x="16630789" y="3603576"/>
            <a:ext cx="0" cy="77724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C89A36-8EC6-D150-7293-85337D37241B}"/>
              </a:ext>
            </a:extLst>
          </p:cNvPr>
          <p:cNvSpPr txBox="1"/>
          <p:nvPr/>
        </p:nvSpPr>
        <p:spPr>
          <a:xfrm>
            <a:off x="3429895" y="1527671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Initialize Local Repo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7F2D21-D9EF-0F92-B0C6-A5F85189CBE2}"/>
              </a:ext>
            </a:extLst>
          </p:cNvPr>
          <p:cNvSpPr/>
          <p:nvPr/>
        </p:nvSpPr>
        <p:spPr>
          <a:xfrm>
            <a:off x="3252649" y="2423776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E0FCD9-5721-6EC5-3266-671847F58E58}"/>
              </a:ext>
            </a:extLst>
          </p:cNvPr>
          <p:cNvCxnSpPr/>
          <p:nvPr/>
        </p:nvCxnSpPr>
        <p:spPr>
          <a:xfrm>
            <a:off x="6076878" y="2840221"/>
            <a:ext cx="365760" cy="0"/>
          </a:xfrm>
          <a:prstGeom prst="straightConnector1">
            <a:avLst/>
          </a:prstGeom>
          <a:ln w="25400">
            <a:solidFill>
              <a:srgbClr val="00206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7930A0-9541-D1D8-93F2-23D00C827921}"/>
              </a:ext>
            </a:extLst>
          </p:cNvPr>
          <p:cNvSpPr txBox="1"/>
          <p:nvPr/>
        </p:nvSpPr>
        <p:spPr>
          <a:xfrm>
            <a:off x="3425764" y="3331984"/>
            <a:ext cx="1482338" cy="851258"/>
          </a:xfrm>
          <a:custGeom>
            <a:avLst/>
            <a:gdLst>
              <a:gd name="connsiteX0" fmla="*/ 0 w 1482338"/>
              <a:gd name="connsiteY0" fmla="*/ 0 h 851258"/>
              <a:gd name="connsiteX1" fmla="*/ 479289 w 1482338"/>
              <a:gd name="connsiteY1" fmla="*/ 0 h 851258"/>
              <a:gd name="connsiteX2" fmla="*/ 928932 w 1482338"/>
              <a:gd name="connsiteY2" fmla="*/ 0 h 851258"/>
              <a:gd name="connsiteX3" fmla="*/ 1482338 w 1482338"/>
              <a:gd name="connsiteY3" fmla="*/ 0 h 851258"/>
              <a:gd name="connsiteX4" fmla="*/ 1482338 w 1482338"/>
              <a:gd name="connsiteY4" fmla="*/ 417116 h 851258"/>
              <a:gd name="connsiteX5" fmla="*/ 1482338 w 1482338"/>
              <a:gd name="connsiteY5" fmla="*/ 851258 h 851258"/>
              <a:gd name="connsiteX6" fmla="*/ 1017872 w 1482338"/>
              <a:gd name="connsiteY6" fmla="*/ 851258 h 851258"/>
              <a:gd name="connsiteX7" fmla="*/ 553406 w 1482338"/>
              <a:gd name="connsiteY7" fmla="*/ 851258 h 851258"/>
              <a:gd name="connsiteX8" fmla="*/ 0 w 1482338"/>
              <a:gd name="connsiteY8" fmla="*/ 851258 h 851258"/>
              <a:gd name="connsiteX9" fmla="*/ 0 w 1482338"/>
              <a:gd name="connsiteY9" fmla="*/ 451167 h 851258"/>
              <a:gd name="connsiteX10" fmla="*/ 0 w 1482338"/>
              <a:gd name="connsiteY10" fmla="*/ 0 h 85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338" h="851258" extrusionOk="0">
                <a:moveTo>
                  <a:pt x="0" y="0"/>
                </a:moveTo>
                <a:cubicBezTo>
                  <a:pt x="198630" y="-987"/>
                  <a:pt x="255093" y="-10311"/>
                  <a:pt x="479289" y="0"/>
                </a:cubicBezTo>
                <a:cubicBezTo>
                  <a:pt x="703485" y="10311"/>
                  <a:pt x="805194" y="-142"/>
                  <a:pt x="928932" y="0"/>
                </a:cubicBezTo>
                <a:cubicBezTo>
                  <a:pt x="1052670" y="142"/>
                  <a:pt x="1356842" y="8303"/>
                  <a:pt x="1482338" y="0"/>
                </a:cubicBezTo>
                <a:cubicBezTo>
                  <a:pt x="1491550" y="208527"/>
                  <a:pt x="1475911" y="259966"/>
                  <a:pt x="1482338" y="417116"/>
                </a:cubicBezTo>
                <a:cubicBezTo>
                  <a:pt x="1488765" y="574266"/>
                  <a:pt x="1474263" y="733786"/>
                  <a:pt x="1482338" y="851258"/>
                </a:cubicBezTo>
                <a:cubicBezTo>
                  <a:pt x="1339415" y="848986"/>
                  <a:pt x="1140347" y="869776"/>
                  <a:pt x="1017872" y="851258"/>
                </a:cubicBezTo>
                <a:cubicBezTo>
                  <a:pt x="895397" y="832740"/>
                  <a:pt x="711402" y="864148"/>
                  <a:pt x="553406" y="851258"/>
                </a:cubicBezTo>
                <a:cubicBezTo>
                  <a:pt x="395410" y="838368"/>
                  <a:pt x="265555" y="870818"/>
                  <a:pt x="0" y="851258"/>
                </a:cubicBezTo>
                <a:cubicBezTo>
                  <a:pt x="2407" y="678534"/>
                  <a:pt x="691" y="648973"/>
                  <a:pt x="0" y="451167"/>
                </a:cubicBezTo>
                <a:cubicBezTo>
                  <a:pt x="-691" y="253361"/>
                  <a:pt x="15463" y="17823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Lato" panose="020F0502020204030203" pitchFamily="34" charset="77"/>
              </a:rPr>
              <a:t>Clone Remote Repo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ED8364-C876-A21A-FD9E-5A323B8FA7A7}"/>
              </a:ext>
            </a:extLst>
          </p:cNvPr>
          <p:cNvSpPr/>
          <p:nvPr/>
        </p:nvSpPr>
        <p:spPr>
          <a:xfrm>
            <a:off x="3248516" y="4228089"/>
            <a:ext cx="1873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&lt;URL&gt;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984A384-1C44-7E45-E030-B1D902F58B21}"/>
              </a:ext>
            </a:extLst>
          </p:cNvPr>
          <p:cNvSpPr/>
          <p:nvPr/>
        </p:nvSpPr>
        <p:spPr>
          <a:xfrm rot="11168677">
            <a:off x="5035410" y="1024748"/>
            <a:ext cx="2237923" cy="1817440"/>
          </a:xfrm>
          <a:prstGeom prst="arc">
            <a:avLst>
              <a:gd name="adj1" fmla="val 16101926"/>
              <a:gd name="adj2" fmla="val 20080153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1259798-8956-2773-CE9F-9A422FA5D8CA}"/>
              </a:ext>
            </a:extLst>
          </p:cNvPr>
          <p:cNvSpPr/>
          <p:nvPr/>
        </p:nvSpPr>
        <p:spPr>
          <a:xfrm rot="17723124">
            <a:off x="4726769" y="3060363"/>
            <a:ext cx="2480518" cy="1943390"/>
          </a:xfrm>
          <a:prstGeom prst="arc">
            <a:avLst>
              <a:gd name="adj1" fmla="val 16261580"/>
              <a:gd name="adj2" fmla="val 20403112"/>
            </a:avLst>
          </a:prstGeom>
          <a:ln w="2286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5F2BC9-078A-4F18-13BA-168B09B5296C}"/>
              </a:ext>
            </a:extLst>
          </p:cNvPr>
          <p:cNvSpPr/>
          <p:nvPr/>
        </p:nvSpPr>
        <p:spPr>
          <a:xfrm>
            <a:off x="5567368" y="2281399"/>
            <a:ext cx="101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Choose one!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AF2DF-D73E-F8B5-A6A8-426D64574872}"/>
              </a:ext>
            </a:extLst>
          </p:cNvPr>
          <p:cNvSpPr/>
          <p:nvPr/>
        </p:nvSpPr>
        <p:spPr>
          <a:xfrm>
            <a:off x="1396873" y="1502808"/>
            <a:ext cx="12554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77"/>
              </a:rPr>
              <a:t>MAIN </a:t>
            </a:r>
          </a:p>
          <a:p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77"/>
              </a:rPr>
              <a:t>BRANCH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08805-E886-8C97-86BB-7FCCC71CE4C8}"/>
              </a:ext>
            </a:extLst>
          </p:cNvPr>
          <p:cNvSpPr/>
          <p:nvPr/>
        </p:nvSpPr>
        <p:spPr>
          <a:xfrm>
            <a:off x="1393295" y="4778611"/>
            <a:ext cx="12554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77"/>
              </a:rPr>
              <a:t>YOUR </a:t>
            </a:r>
          </a:p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77"/>
              </a:rPr>
              <a:t>BRANCH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9D739AC5-1321-8B41-CDE3-63C2A19FFB56}"/>
              </a:ext>
            </a:extLst>
          </p:cNvPr>
          <p:cNvSpPr/>
          <p:nvPr/>
        </p:nvSpPr>
        <p:spPr>
          <a:xfrm rot="5400000">
            <a:off x="-352700" y="4846461"/>
            <a:ext cx="6016752" cy="63782"/>
          </a:xfrm>
          <a:custGeom>
            <a:avLst/>
            <a:gdLst>
              <a:gd name="connsiteX0" fmla="*/ 3008376 w 6016752"/>
              <a:gd name="connsiteY0" fmla="*/ 0 h 63782"/>
              <a:gd name="connsiteX1" fmla="*/ 6016752 w 6016752"/>
              <a:gd name="connsiteY1" fmla="*/ 31891 h 63782"/>
              <a:gd name="connsiteX2" fmla="*/ 5455188 w 6016752"/>
              <a:gd name="connsiteY2" fmla="*/ 31891 h 63782"/>
              <a:gd name="connsiteX3" fmla="*/ 4983876 w 6016752"/>
              <a:gd name="connsiteY3" fmla="*/ 31891 h 63782"/>
              <a:gd name="connsiteX4" fmla="*/ 4542648 w 6016752"/>
              <a:gd name="connsiteY4" fmla="*/ 31891 h 63782"/>
              <a:gd name="connsiteX5" fmla="*/ 4011168 w 6016752"/>
              <a:gd name="connsiteY5" fmla="*/ 31891 h 63782"/>
              <a:gd name="connsiteX6" fmla="*/ 3539856 w 6016752"/>
              <a:gd name="connsiteY6" fmla="*/ 31891 h 63782"/>
              <a:gd name="connsiteX7" fmla="*/ 3008376 w 6016752"/>
              <a:gd name="connsiteY7" fmla="*/ 31891 h 63782"/>
              <a:gd name="connsiteX8" fmla="*/ 3008376 w 6016752"/>
              <a:gd name="connsiteY8" fmla="*/ 0 h 63782"/>
              <a:gd name="connsiteX0" fmla="*/ 3008376 w 6016752"/>
              <a:gd name="connsiteY0" fmla="*/ 0 h 63782"/>
              <a:gd name="connsiteX1" fmla="*/ 6016752 w 6016752"/>
              <a:gd name="connsiteY1" fmla="*/ 31891 h 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16752" h="63782" stroke="0" extrusionOk="0">
                <a:moveTo>
                  <a:pt x="3008376" y="0"/>
                </a:moveTo>
                <a:cubicBezTo>
                  <a:pt x="4665358" y="-2774"/>
                  <a:pt x="6013728" y="15413"/>
                  <a:pt x="6016752" y="31891"/>
                </a:cubicBezTo>
                <a:cubicBezTo>
                  <a:pt x="5784313" y="83148"/>
                  <a:pt x="5613401" y="-21217"/>
                  <a:pt x="5455188" y="31891"/>
                </a:cubicBezTo>
                <a:cubicBezTo>
                  <a:pt x="5296975" y="84999"/>
                  <a:pt x="5143457" y="716"/>
                  <a:pt x="4983876" y="31891"/>
                </a:cubicBezTo>
                <a:cubicBezTo>
                  <a:pt x="4824295" y="63066"/>
                  <a:pt x="4663001" y="8641"/>
                  <a:pt x="4542648" y="31891"/>
                </a:cubicBezTo>
                <a:cubicBezTo>
                  <a:pt x="4422295" y="55141"/>
                  <a:pt x="4195260" y="3478"/>
                  <a:pt x="4011168" y="31891"/>
                </a:cubicBezTo>
                <a:cubicBezTo>
                  <a:pt x="3827076" y="60304"/>
                  <a:pt x="3654119" y="-5712"/>
                  <a:pt x="3539856" y="31891"/>
                </a:cubicBezTo>
                <a:cubicBezTo>
                  <a:pt x="3425593" y="69494"/>
                  <a:pt x="3210989" y="4978"/>
                  <a:pt x="3008376" y="31891"/>
                </a:cubicBezTo>
                <a:cubicBezTo>
                  <a:pt x="3007877" y="25379"/>
                  <a:pt x="3010674" y="6399"/>
                  <a:pt x="3008376" y="0"/>
                </a:cubicBezTo>
                <a:close/>
              </a:path>
              <a:path w="6016752" h="63782" fill="none" extrusionOk="0">
                <a:moveTo>
                  <a:pt x="3008376" y="0"/>
                </a:moveTo>
                <a:cubicBezTo>
                  <a:pt x="4668718" y="-1319"/>
                  <a:pt x="6016911" y="15377"/>
                  <a:pt x="6016752" y="31891"/>
                </a:cubicBezTo>
              </a:path>
            </a:pathLst>
          </a:custGeom>
          <a:ln w="25400">
            <a:solidFill>
              <a:schemeClr val="accent2"/>
            </a:solidFill>
            <a:tailEnd type="none" w="lg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32E90FF-C3E6-6653-6948-2E8202EF5107}"/>
              </a:ext>
            </a:extLst>
          </p:cNvPr>
          <p:cNvSpPr/>
          <p:nvPr/>
        </p:nvSpPr>
        <p:spPr>
          <a:xfrm rot="5400000">
            <a:off x="-337605" y="1487980"/>
            <a:ext cx="6016752" cy="63782"/>
          </a:xfrm>
          <a:custGeom>
            <a:avLst/>
            <a:gdLst>
              <a:gd name="connsiteX0" fmla="*/ 3008376 w 6016752"/>
              <a:gd name="connsiteY0" fmla="*/ 0 h 63782"/>
              <a:gd name="connsiteX1" fmla="*/ 6016752 w 6016752"/>
              <a:gd name="connsiteY1" fmla="*/ 31891 h 63782"/>
              <a:gd name="connsiteX2" fmla="*/ 5455188 w 6016752"/>
              <a:gd name="connsiteY2" fmla="*/ 31891 h 63782"/>
              <a:gd name="connsiteX3" fmla="*/ 4983876 w 6016752"/>
              <a:gd name="connsiteY3" fmla="*/ 31891 h 63782"/>
              <a:gd name="connsiteX4" fmla="*/ 4542648 w 6016752"/>
              <a:gd name="connsiteY4" fmla="*/ 31891 h 63782"/>
              <a:gd name="connsiteX5" fmla="*/ 4011168 w 6016752"/>
              <a:gd name="connsiteY5" fmla="*/ 31891 h 63782"/>
              <a:gd name="connsiteX6" fmla="*/ 3539856 w 6016752"/>
              <a:gd name="connsiteY6" fmla="*/ 31891 h 63782"/>
              <a:gd name="connsiteX7" fmla="*/ 3008376 w 6016752"/>
              <a:gd name="connsiteY7" fmla="*/ 31891 h 63782"/>
              <a:gd name="connsiteX8" fmla="*/ 3008376 w 6016752"/>
              <a:gd name="connsiteY8" fmla="*/ 0 h 63782"/>
              <a:gd name="connsiteX0" fmla="*/ 3008376 w 6016752"/>
              <a:gd name="connsiteY0" fmla="*/ 0 h 63782"/>
              <a:gd name="connsiteX1" fmla="*/ 6016752 w 6016752"/>
              <a:gd name="connsiteY1" fmla="*/ 31891 h 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16752" h="63782" stroke="0" extrusionOk="0">
                <a:moveTo>
                  <a:pt x="3008376" y="0"/>
                </a:moveTo>
                <a:cubicBezTo>
                  <a:pt x="4665358" y="-2774"/>
                  <a:pt x="6013728" y="15413"/>
                  <a:pt x="6016752" y="31891"/>
                </a:cubicBezTo>
                <a:cubicBezTo>
                  <a:pt x="5784313" y="83148"/>
                  <a:pt x="5613401" y="-21217"/>
                  <a:pt x="5455188" y="31891"/>
                </a:cubicBezTo>
                <a:cubicBezTo>
                  <a:pt x="5296975" y="84999"/>
                  <a:pt x="5143457" y="716"/>
                  <a:pt x="4983876" y="31891"/>
                </a:cubicBezTo>
                <a:cubicBezTo>
                  <a:pt x="4824295" y="63066"/>
                  <a:pt x="4663001" y="8641"/>
                  <a:pt x="4542648" y="31891"/>
                </a:cubicBezTo>
                <a:cubicBezTo>
                  <a:pt x="4422295" y="55141"/>
                  <a:pt x="4195260" y="3478"/>
                  <a:pt x="4011168" y="31891"/>
                </a:cubicBezTo>
                <a:cubicBezTo>
                  <a:pt x="3827076" y="60304"/>
                  <a:pt x="3654119" y="-5712"/>
                  <a:pt x="3539856" y="31891"/>
                </a:cubicBezTo>
                <a:cubicBezTo>
                  <a:pt x="3425593" y="69494"/>
                  <a:pt x="3210989" y="4978"/>
                  <a:pt x="3008376" y="31891"/>
                </a:cubicBezTo>
                <a:cubicBezTo>
                  <a:pt x="3007877" y="25379"/>
                  <a:pt x="3010674" y="6399"/>
                  <a:pt x="3008376" y="0"/>
                </a:cubicBezTo>
                <a:close/>
              </a:path>
              <a:path w="6016752" h="63782" fill="none" extrusionOk="0">
                <a:moveTo>
                  <a:pt x="3008376" y="0"/>
                </a:moveTo>
                <a:cubicBezTo>
                  <a:pt x="4668718" y="-1319"/>
                  <a:pt x="6016911" y="15377"/>
                  <a:pt x="6016752" y="31891"/>
                </a:cubicBezTo>
              </a:path>
            </a:pathLst>
          </a:custGeom>
          <a:ln w="25400">
            <a:solidFill>
              <a:schemeClr val="accent1"/>
            </a:solidFill>
            <a:tailEnd type="none" w="lg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DB3BC99E-A666-926B-AD33-E528580873A5}"/>
              </a:ext>
            </a:extLst>
          </p:cNvPr>
          <p:cNvSpPr/>
          <p:nvPr/>
        </p:nvSpPr>
        <p:spPr>
          <a:xfrm>
            <a:off x="-4164013" y="5439851"/>
            <a:ext cx="16459200" cy="45719"/>
          </a:xfrm>
          <a:prstGeom prst="arc">
            <a:avLst/>
          </a:prstGeom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543800 w 15087600"/>
                      <a:gd name="connsiteY0" fmla="*/ 0 h 45719"/>
                      <a:gd name="connsiteX1" fmla="*/ 15087600 w 15087600"/>
                      <a:gd name="connsiteY1" fmla="*/ 22860 h 45719"/>
                      <a:gd name="connsiteX2" fmla="*/ 7543800 w 15087600"/>
                      <a:gd name="connsiteY2" fmla="*/ 22860 h 45719"/>
                      <a:gd name="connsiteX3" fmla="*/ 7543800 w 15087600"/>
                      <a:gd name="connsiteY3" fmla="*/ 0 h 45719"/>
                      <a:gd name="connsiteX0" fmla="*/ 7543800 w 15087600"/>
                      <a:gd name="connsiteY0" fmla="*/ 0 h 45719"/>
                      <a:gd name="connsiteX1" fmla="*/ 15087600 w 15087600"/>
                      <a:gd name="connsiteY1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087600" h="45719" stroke="0" extrusionOk="0">
                        <a:moveTo>
                          <a:pt x="7543800" y="0"/>
                        </a:moveTo>
                        <a:cubicBezTo>
                          <a:pt x="9354762" y="124133"/>
                          <a:pt x="11592455" y="128281"/>
                          <a:pt x="15087600" y="22860"/>
                        </a:cubicBezTo>
                        <a:cubicBezTo>
                          <a:pt x="11930756" y="-110022"/>
                          <a:pt x="9024417" y="107811"/>
                          <a:pt x="7543800" y="22860"/>
                        </a:cubicBezTo>
                        <a:cubicBezTo>
                          <a:pt x="7543313" y="16365"/>
                          <a:pt x="7542325" y="4229"/>
                          <a:pt x="7543800" y="0"/>
                        </a:cubicBezTo>
                        <a:close/>
                      </a:path>
                      <a:path w="15087600" h="45719" fill="none" extrusionOk="0">
                        <a:moveTo>
                          <a:pt x="7543800" y="0"/>
                        </a:moveTo>
                        <a:cubicBezTo>
                          <a:pt x="10652175" y="-10768"/>
                          <a:pt x="14152726" y="-132454"/>
                          <a:pt x="15087600" y="228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DCD12B-C292-A65A-F2C7-33BAFE36908E}"/>
              </a:ext>
            </a:extLst>
          </p:cNvPr>
          <p:cNvSpPr/>
          <p:nvPr/>
        </p:nvSpPr>
        <p:spPr>
          <a:xfrm>
            <a:off x="4557943" y="5181893"/>
            <a:ext cx="517585" cy="51758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DDF077-3EE0-D48E-44B2-ACEEE82D3CBB}"/>
              </a:ext>
            </a:extLst>
          </p:cNvPr>
          <p:cNvSpPr/>
          <p:nvPr/>
        </p:nvSpPr>
        <p:spPr>
          <a:xfrm>
            <a:off x="6452878" y="5181893"/>
            <a:ext cx="517585" cy="51758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D1E79F-F687-F73B-E458-D20EDDE481DB}"/>
              </a:ext>
            </a:extLst>
          </p:cNvPr>
          <p:cNvSpPr/>
          <p:nvPr/>
        </p:nvSpPr>
        <p:spPr>
          <a:xfrm>
            <a:off x="7105611" y="5187499"/>
            <a:ext cx="517585" cy="51758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EDF972-C5CF-E3E2-B608-1DA0943FE539}"/>
              </a:ext>
            </a:extLst>
          </p:cNvPr>
          <p:cNvSpPr/>
          <p:nvPr/>
        </p:nvSpPr>
        <p:spPr>
          <a:xfrm>
            <a:off x="10058406" y="5176284"/>
            <a:ext cx="517585" cy="51758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71FB830-6CF7-C9E0-23B5-7E97693990B9}"/>
              </a:ext>
            </a:extLst>
          </p:cNvPr>
          <p:cNvCxnSpPr>
            <a:cxnSpLocks/>
          </p:cNvCxnSpPr>
          <p:nvPr/>
        </p:nvCxnSpPr>
        <p:spPr>
          <a:xfrm flipV="1">
            <a:off x="5707818" y="4530124"/>
            <a:ext cx="1170631" cy="90785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948CC79-D80E-F5E8-6BC3-F80BD512C72E}"/>
              </a:ext>
            </a:extLst>
          </p:cNvPr>
          <p:cNvCxnSpPr>
            <a:cxnSpLocks/>
          </p:cNvCxnSpPr>
          <p:nvPr/>
        </p:nvCxnSpPr>
        <p:spPr>
          <a:xfrm rot="10800000">
            <a:off x="9000549" y="4538437"/>
            <a:ext cx="1057859" cy="9251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5BFBC9-B7A0-3394-D08F-8F5A24EE8F33}"/>
              </a:ext>
            </a:extLst>
          </p:cNvPr>
          <p:cNvCxnSpPr/>
          <p:nvPr/>
        </p:nvCxnSpPr>
        <p:spPr>
          <a:xfrm>
            <a:off x="6878443" y="4538434"/>
            <a:ext cx="2122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9F0134F-E6BA-0813-D34F-0DF6901052D4}"/>
              </a:ext>
            </a:extLst>
          </p:cNvPr>
          <p:cNvSpPr/>
          <p:nvPr/>
        </p:nvSpPr>
        <p:spPr>
          <a:xfrm>
            <a:off x="6733237" y="4285904"/>
            <a:ext cx="517585" cy="51758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08E3E1-B3F2-053F-3506-4F42CBB2C937}"/>
              </a:ext>
            </a:extLst>
          </p:cNvPr>
          <p:cNvSpPr/>
          <p:nvPr/>
        </p:nvSpPr>
        <p:spPr>
          <a:xfrm>
            <a:off x="7876154" y="4288538"/>
            <a:ext cx="517585" cy="51758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95CEEC-5306-FBDC-B12F-88F4EC77341A}"/>
              </a:ext>
            </a:extLst>
          </p:cNvPr>
          <p:cNvSpPr/>
          <p:nvPr/>
        </p:nvSpPr>
        <p:spPr>
          <a:xfrm>
            <a:off x="8576464" y="4288538"/>
            <a:ext cx="517585" cy="51758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B955FFB-B19E-7FCD-CD6C-F03F1E94E4F0}"/>
              </a:ext>
            </a:extLst>
          </p:cNvPr>
          <p:cNvCxnSpPr>
            <a:cxnSpLocks/>
          </p:cNvCxnSpPr>
          <p:nvPr/>
        </p:nvCxnSpPr>
        <p:spPr>
          <a:xfrm rot="10800000">
            <a:off x="9000543" y="5447308"/>
            <a:ext cx="744748" cy="65360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BB163D-218B-88E2-FE9E-284C102C2373}"/>
              </a:ext>
            </a:extLst>
          </p:cNvPr>
          <p:cNvCxnSpPr>
            <a:cxnSpLocks/>
          </p:cNvCxnSpPr>
          <p:nvPr/>
        </p:nvCxnSpPr>
        <p:spPr>
          <a:xfrm>
            <a:off x="9696826" y="6094288"/>
            <a:ext cx="9956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C45747B4-7A94-FAC3-C7AD-60B87CC875F3}"/>
              </a:ext>
            </a:extLst>
          </p:cNvPr>
          <p:cNvCxnSpPr>
            <a:cxnSpLocks/>
          </p:cNvCxnSpPr>
          <p:nvPr/>
        </p:nvCxnSpPr>
        <p:spPr>
          <a:xfrm flipV="1">
            <a:off x="10683855" y="5472160"/>
            <a:ext cx="695348" cy="6224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FBF1F25-3C67-E66B-C651-0286289B01F6}"/>
              </a:ext>
            </a:extLst>
          </p:cNvPr>
          <p:cNvSpPr/>
          <p:nvPr/>
        </p:nvSpPr>
        <p:spPr>
          <a:xfrm>
            <a:off x="9683048" y="5835499"/>
            <a:ext cx="517585" cy="517585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C56F70-A26B-3D49-E4ED-31A44AFFAEBB}"/>
              </a:ext>
            </a:extLst>
          </p:cNvPr>
          <p:cNvSpPr/>
          <p:nvPr/>
        </p:nvSpPr>
        <p:spPr>
          <a:xfrm>
            <a:off x="11344846" y="5175506"/>
            <a:ext cx="517585" cy="51758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0BB304-10F4-1874-F5AE-6C16640D346A}"/>
              </a:ext>
            </a:extLst>
          </p:cNvPr>
          <p:cNvSpPr/>
          <p:nvPr/>
        </p:nvSpPr>
        <p:spPr>
          <a:xfrm>
            <a:off x="3644986" y="5737920"/>
            <a:ext cx="2343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Lato" panose="020F0502020204030203" pitchFamily="34" charset="77"/>
              </a:rPr>
              <a:t>Main Branch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E6AB35-247E-8033-F9F2-0A3C8831661F}"/>
              </a:ext>
            </a:extLst>
          </p:cNvPr>
          <p:cNvSpPr/>
          <p:nvPr/>
        </p:nvSpPr>
        <p:spPr>
          <a:xfrm>
            <a:off x="6202711" y="3844460"/>
            <a:ext cx="157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Lato" panose="020F0502020204030203" pitchFamily="34" charset="77"/>
              </a:rPr>
              <a:t>Your Branch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DA9DCE-DA48-A07F-3BCD-EE5D3B81AE1F}"/>
              </a:ext>
            </a:extLst>
          </p:cNvPr>
          <p:cNvSpPr/>
          <p:nvPr/>
        </p:nvSpPr>
        <p:spPr>
          <a:xfrm>
            <a:off x="8178839" y="6395122"/>
            <a:ext cx="352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ato" panose="020F0502020204030203" pitchFamily="34" charset="77"/>
              </a:rPr>
              <a:t>Someone Else’s Branch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169</Words>
  <Application>Microsoft Macintosh PowerPoint</Application>
  <PresentationFormat>Custom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Tyagi, Erika</dc:creator>
  <cp:lastModifiedBy>Tyagi, Erika</cp:lastModifiedBy>
  <cp:revision>85</cp:revision>
  <cp:lastPrinted>2022-07-08T21:12:31Z</cp:lastPrinted>
  <dcterms:created xsi:type="dcterms:W3CDTF">2022-07-08T13:08:50Z</dcterms:created>
  <dcterms:modified xsi:type="dcterms:W3CDTF">2022-07-09T15:23:21Z</dcterms:modified>
</cp:coreProperties>
</file>