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3" r:id="rId2"/>
    <p:sldId id="462" r:id="rId3"/>
    <p:sldId id="491" r:id="rId4"/>
    <p:sldId id="490" r:id="rId5"/>
    <p:sldId id="466" r:id="rId6"/>
    <p:sldId id="492" r:id="rId7"/>
    <p:sldId id="493" r:id="rId8"/>
    <p:sldId id="469" r:id="rId9"/>
    <p:sldId id="484" r:id="rId10"/>
    <p:sldId id="494" r:id="rId11"/>
    <p:sldId id="495" r:id="rId12"/>
    <p:sldId id="496" r:id="rId13"/>
    <p:sldId id="497" r:id="rId14"/>
    <p:sldId id="498" r:id="rId15"/>
    <p:sldId id="499" r:id="rId16"/>
    <p:sldId id="501" r:id="rId17"/>
    <p:sldId id="500" r:id="rId18"/>
    <p:sldId id="504" r:id="rId19"/>
    <p:sldId id="502" r:id="rId20"/>
    <p:sldId id="505" r:id="rId21"/>
    <p:sldId id="506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DF1C2B5-36B7-B948-B43C-3FA88787865E}">
          <p14:sldIdLst>
            <p14:sldId id="463"/>
            <p14:sldId id="462"/>
            <p14:sldId id="491"/>
            <p14:sldId id="490"/>
            <p14:sldId id="466"/>
            <p14:sldId id="492"/>
            <p14:sldId id="493"/>
            <p14:sldId id="469"/>
            <p14:sldId id="484"/>
            <p14:sldId id="494"/>
            <p14:sldId id="495"/>
            <p14:sldId id="496"/>
            <p14:sldId id="497"/>
            <p14:sldId id="498"/>
            <p14:sldId id="499"/>
            <p14:sldId id="501"/>
            <p14:sldId id="500"/>
            <p14:sldId id="504"/>
            <p14:sldId id="502"/>
            <p14:sldId id="505"/>
            <p14:sldId id="506"/>
          </p14:sldIdLst>
        </p14:section>
        <p14:section name="Divider Slides" id="{A3E7F8F1-A058-4A40-A2F0-9232DF9EF2DA}">
          <p14:sldIdLst/>
        </p14:section>
        <p14:section name="Text Slides" id="{1254D026-1118-2A42-B3F9-C6DADF4E1D53}">
          <p14:sldIdLst/>
        </p14:section>
        <p14:section name="Charts and Images" id="{189CFE33-8FDB-4A43-917B-AB1957FFB34F}">
          <p14:sldIdLst/>
        </p14:section>
        <p14:section name="Extra Elements" id="{51F96BA0-1DB8-D740-A393-EDC0F8E8781D}">
          <p14:sldIdLst/>
        </p14:section>
        <p14:section name="Additional Resources" id="{310C3120-7957-A246-86C9-1E2AC30F49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6B8"/>
    <a:srgbClr val="3E393B"/>
    <a:srgbClr val="F9FAF9"/>
    <a:srgbClr val="474345"/>
    <a:srgbClr val="4D494B"/>
    <a:srgbClr val="A64C24"/>
    <a:srgbClr val="534F51"/>
    <a:srgbClr val="F0BA1B"/>
    <a:srgbClr val="F7F6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49999-6886-404B-AEC3-1E593C1BDE5D}" v="47" dt="2022-02-21T16:11:30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20" autoAdjust="0"/>
    <p:restoredTop sz="96327" autoAdjust="0"/>
  </p:normalViewPr>
  <p:slideViewPr>
    <p:cSldViewPr snapToGrid="0" snapToObjects="1" showGuides="1">
      <p:cViewPr varScale="1">
        <p:scale>
          <a:sx n="29" d="100"/>
          <a:sy n="29" d="100"/>
        </p:scale>
        <p:origin x="114" y="18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349999-6886-404B-AEC3-1E593C1BDE5D}"/>
    <pc:docChg chg="modSld">
      <pc:chgData name="" userId="" providerId="" clId="Web-{8F349999-6886-404B-AEC3-1E593C1BDE5D}" dt="2022-02-21T16:11:11.002" v="2" actId="20577"/>
      <pc:docMkLst>
        <pc:docMk/>
      </pc:docMkLst>
      <pc:sldChg chg="modSp">
        <pc:chgData name="" userId="" providerId="" clId="Web-{8F349999-6886-404B-AEC3-1E593C1BDE5D}" dt="2022-02-21T16:11:11.002" v="2" actId="20577"/>
        <pc:sldMkLst>
          <pc:docMk/>
          <pc:sldMk cId="1557131175" sldId="493"/>
        </pc:sldMkLst>
        <pc:spChg chg="mod">
          <ac:chgData name="" userId="" providerId="" clId="Web-{8F349999-6886-404B-AEC3-1E593C1BDE5D}" dt="2022-02-21T16:11:11.002" v="2" actId="20577"/>
          <ac:spMkLst>
            <pc:docMk/>
            <pc:sldMk cId="1557131175" sldId="493"/>
            <ac:spMk id="5" creationId="{ECE6D53F-995C-4BC3-ABFD-0078AC45CDFB}"/>
          </ac:spMkLst>
        </pc:spChg>
      </pc:sldChg>
    </pc:docChg>
  </pc:docChgLst>
  <pc:docChgLst>
    <pc:chgData name="Christopher Davis" userId="/pH7qktJM2Yh2klIMqd2dkfn+0lDSPTqaHuSV7mwIHE=" providerId="None" clId="Web-{8F349999-6886-404B-AEC3-1E593C1BDE5D}"/>
    <pc:docChg chg="modSld">
      <pc:chgData name="Christopher Davis" userId="/pH7qktJM2Yh2klIMqd2dkfn+0lDSPTqaHuSV7mwIHE=" providerId="None" clId="Web-{8F349999-6886-404B-AEC3-1E593C1BDE5D}" dt="2022-02-21T16:11:30.221" v="42" actId="20577"/>
      <pc:docMkLst>
        <pc:docMk/>
      </pc:docMkLst>
      <pc:sldChg chg="modSp">
        <pc:chgData name="Christopher Davis" userId="/pH7qktJM2Yh2klIMqd2dkfn+0lDSPTqaHuSV7mwIHE=" providerId="None" clId="Web-{8F349999-6886-404B-AEC3-1E593C1BDE5D}" dt="2022-02-21T16:11:30.221" v="42" actId="20577"/>
        <pc:sldMkLst>
          <pc:docMk/>
          <pc:sldMk cId="1557131175" sldId="493"/>
        </pc:sldMkLst>
        <pc:spChg chg="mod">
          <ac:chgData name="Christopher Davis" userId="/pH7qktJM2Yh2klIMqd2dkfn+0lDSPTqaHuSV7mwIHE=" providerId="None" clId="Web-{8F349999-6886-404B-AEC3-1E593C1BDE5D}" dt="2022-02-21T16:11:30.221" v="42" actId="20577"/>
          <ac:spMkLst>
            <pc:docMk/>
            <pc:sldMk cId="1557131175" sldId="493"/>
            <ac:spMk id="5" creationId="{ECE6D53F-995C-4BC3-ABFD-0078AC45CD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3CC05F-D06D-3140-B072-F1CAE0BC36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47009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Large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344CE9-DF0E-244E-9177-5BB7481879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2905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C98F9E-B192-D84C-A126-928C54F50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D7F6C5-3DA8-6043-843B-8F5B92A06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489920" y="7020156"/>
            <a:ext cx="173316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2.2</a:t>
            </a:r>
            <a:endParaRPr lang="en-US" sz="1000" b="1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56" r:id="rId6"/>
    <p:sldLayoutId id="2147483677" r:id="rId7"/>
    <p:sldLayoutId id="2147483657" r:id="rId8"/>
    <p:sldLayoutId id="2147483674" r:id="rId9"/>
    <p:sldLayoutId id="2147483676" r:id="rId10"/>
    <p:sldLayoutId id="2147483682" r:id="rId11"/>
    <p:sldLayoutId id="2147483683" r:id="rId12"/>
    <p:sldLayoutId id="2147483655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articles/shinyapps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-Research/shinyapps-stg.urban.or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gin-amy.shinyapps.io/urban-alliance/" TargetMode="External"/><Relationship Id="rId2" Type="http://schemas.openxmlformats.org/officeDocument/2006/relationships/hyperlink" Target="https://cedteam.shinyapps.io/EDA_Regression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edteam.shinyapps.io/jpmc_plot_management/" TargetMode="External"/><Relationship Id="rId4" Type="http://schemas.openxmlformats.org/officeDocument/2006/relationships/hyperlink" Target="https://macp-urban.shinyapps.io/demograph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27304"/>
            <a:ext cx="2849217" cy="43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17407"/>
              </p:ext>
            </p:extLst>
          </p:nvPr>
        </p:nvGraphicFramePr>
        <p:xfrm>
          <a:off x="820717" y="3593372"/>
          <a:ext cx="10523557" cy="128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139DEC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9DE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R Shiny at the Urban Institute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9DE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144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4F36F0-B7B9-8B48-9BE9-C081125C9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034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1D20F-4846-4C72-9082-E939B1A4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3F393-58A7-41D9-A1C4-B1299DC90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31646-298C-4CB1-B559-57A65020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57"/>
            <a:ext cx="12192000" cy="66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1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DF2F4-E656-42F0-8218-C8DBD551C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A8C6A-3044-406B-A0F8-29EFBD45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5784-16F8-4B2C-9479-117B2A55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C40A-32B2-4B2F-812F-56CB3B845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F9575-7419-4353-B160-B10611C1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2" y="0"/>
            <a:ext cx="1201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64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A89AF-8BD5-46D8-97EE-520B9839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A8739A-A1CF-493C-8FA7-6491C03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B10D-E44D-4CD4-847E-B834BCA23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1A23-567C-4158-B1F7-82408370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A0177-174F-4322-A745-22C5B193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554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7A7AE-E620-4B15-9371-C951CABD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D91C-A6C2-4B57-85D7-3D9A4A24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43433-F202-4613-9DFF-7524F033F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B6016-A3C9-407F-96FD-B43B6DDFD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04A2A-3068-41B9-BDCC-E263982F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" y="0"/>
            <a:ext cx="12145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95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9015A-D15A-404E-A9D7-06237403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4D3002-F800-4D8A-9B3E-662B785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3D70-9ED2-4675-9EA9-51E3CB1A8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CEC03-97E6-479D-A229-0E9EF2EFDC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BBB45-7497-4520-931A-B85A2668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78"/>
            <a:ext cx="12192000" cy="68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748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DF6B1-73D9-48F5-8693-50BD319A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47630-753B-4A70-B70A-9005F9F1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7BC27-00D9-4E09-B582-C3A4519C1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D8EBE-C856-475E-9215-712A71160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77B3D-AC75-49B7-A342-13DADF88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56"/>
            <a:ext cx="12192000" cy="67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06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62745-F37E-4A39-B11D-A29ADB2F8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C9C57-3555-443D-B579-B996F37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37ACE-92EC-450D-99F9-10D858179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A6CB-3381-4D5B-AC5F-5634AFD6DD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7E93-FA4C-4FFE-B9CC-99AE77C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0"/>
            <a:ext cx="12192000" cy="6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08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7075A-9A62-44F7-B724-9464C0CE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7F65D-79F8-4E60-AA45-ADF53F8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24E7-6571-4B63-AA69-26BC2F816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1A994-19EC-4D10-BC6B-13732E7E5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B1B93-48DF-4153-BD43-340E8BF4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" y="0"/>
            <a:ext cx="1217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2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626D2-9745-4F4E-8775-29EF23D4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8B32C-BE2E-4484-AB17-79233402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29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33C98-195A-421F-A991-D679F4CD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F32B5-8C56-4763-9FFC-6285F3D6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6E8F4-C876-4282-95B2-DE8238F8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Shinyapps.io</a:t>
            </a:r>
          </a:p>
          <a:p>
            <a:r>
              <a:rPr lang="en-US" dirty="0"/>
              <a:t>Urban Shiny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01FAB-8848-4603-A48C-A341943DE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9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Shiny?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9820275" algn="r"/>
              </a:tabLst>
            </a:pPr>
            <a:endParaRPr lang="en-US" b="1" dirty="0"/>
          </a:p>
          <a:p>
            <a:pPr>
              <a:tabLst>
                <a:tab pos="9820275" algn="r"/>
              </a:tabLst>
            </a:pPr>
            <a:r>
              <a:rPr lang="en-US" dirty="0"/>
              <a:t>An R package </a:t>
            </a:r>
          </a:p>
          <a:p>
            <a:pPr>
              <a:tabLst>
                <a:tab pos="9820275" algn="r"/>
              </a:tabLst>
            </a:pPr>
            <a:r>
              <a:rPr lang="en-US" dirty="0"/>
              <a:t>Enables the creation of </a:t>
            </a:r>
            <a:r>
              <a:rPr lang="en-US" u="sng" dirty="0"/>
              <a:t>interactive</a:t>
            </a:r>
            <a:r>
              <a:rPr lang="en-US" dirty="0"/>
              <a:t> web-based applications</a:t>
            </a:r>
          </a:p>
          <a:p>
            <a:pPr>
              <a:tabLst>
                <a:tab pos="9820275" algn="r"/>
              </a:tabLst>
            </a:pPr>
            <a:r>
              <a:rPr lang="en-US" dirty="0"/>
              <a:t>Can be extended with CSS, </a:t>
            </a:r>
            <a:r>
              <a:rPr lang="en-US" dirty="0" err="1"/>
              <a:t>Javascript</a:t>
            </a:r>
            <a:r>
              <a:rPr lang="en-US" dirty="0"/>
              <a:t>, and </a:t>
            </a:r>
            <a:r>
              <a:rPr lang="en-US" dirty="0" err="1"/>
              <a:t>htmlwidgets</a:t>
            </a:r>
            <a:endParaRPr lang="en-US" dirty="0"/>
          </a:p>
          <a:p>
            <a:pPr marL="0" indent="0">
              <a:buNone/>
              <a:tabLst>
                <a:tab pos="9820275" algn="r"/>
              </a:tabLst>
            </a:pPr>
            <a:endParaRPr lang="en-US" b="1" dirty="0"/>
          </a:p>
          <a:p>
            <a:pPr marL="0" indent="0">
              <a:buNone/>
              <a:tabLst>
                <a:tab pos="9820275" algn="r"/>
              </a:tabLst>
            </a:pPr>
            <a:endParaRPr lang="en-US" b="1" dirty="0"/>
          </a:p>
          <a:p>
            <a:pPr>
              <a:tabLst>
                <a:tab pos="9820275" algn="r"/>
              </a:tabLst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9750056" y="1662112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9750056" y="2190750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9750056" y="2776537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noaction"/>
          </p:cNvPr>
          <p:cNvSpPr/>
          <p:nvPr/>
        </p:nvSpPr>
        <p:spPr>
          <a:xfrm>
            <a:off x="9750056" y="3319462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noaction"/>
          </p:cNvPr>
          <p:cNvSpPr/>
          <p:nvPr/>
        </p:nvSpPr>
        <p:spPr>
          <a:xfrm>
            <a:off x="9750056" y="3876674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9750056" y="4462461"/>
            <a:ext cx="651246" cy="438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9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FF970-7D19-40BE-BE44-CA03F2616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3C65A-CFE9-473C-A71D-3B34FEDB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Shinyapps.io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81609-8AA3-4AE4-B4EA-D2D649F2B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 and easy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Do not have to update packages on Shiny Server</a:t>
            </a:r>
          </a:p>
          <a:p>
            <a:r>
              <a:rPr lang="en-US" dirty="0"/>
              <a:t>Create an account and follow instructions here: </a:t>
            </a:r>
            <a:r>
              <a:rPr lang="en-US" dirty="0">
                <a:hlinkClick r:id="rId2"/>
              </a:rPr>
              <a:t>https://shiny.rstudio.com/articles/shinyapps.html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E772B-F700-4049-80AE-EC9A5A117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39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31FDE-FF16-47A4-A581-6BECA3B7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1C99F-A4FB-4437-B1BE-E7E121B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Shiny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A268-7271-4A2A-A8C9-0BA07DCF5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complicated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Have to update packages (can be a pain)</a:t>
            </a:r>
          </a:p>
          <a:p>
            <a:r>
              <a:rPr lang="en-US" dirty="0"/>
              <a:t>Follow the instructions at </a:t>
            </a:r>
            <a:r>
              <a:rPr lang="en-US" dirty="0">
                <a:hlinkClick r:id="rId2"/>
              </a:rPr>
              <a:t>https://github.com/UI-Research/shinyapps-stg.urban.org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00A67-FFD3-4BD8-A034-5127384427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12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20F19-DE06-483D-9881-D1793F42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6E4AC-A258-4581-A67C-DEC7A7B3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typical use case at Urban?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0EA93-1FD5-4F6A-9E03-CA0F15C3E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often used internally </a:t>
            </a:r>
          </a:p>
          <a:p>
            <a:r>
              <a:rPr lang="en-US" dirty="0"/>
              <a:t>To examine data or results with many variables or models</a:t>
            </a:r>
          </a:p>
          <a:p>
            <a:r>
              <a:rPr lang="en-US" dirty="0"/>
              <a:t>Sometimes given to partners for private use </a:t>
            </a:r>
          </a:p>
          <a:p>
            <a:r>
              <a:rPr lang="en-US" dirty="0"/>
              <a:t>When visual aids may be easier to digest than long tables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3FFF6-745D-4EDB-A998-26EAD005C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70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26B17-0D70-471C-A938-00520493A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572EC-FE0A-41BC-B728-43363313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(rough)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66DC-B86A-47AE-940A-2D23A07DF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Economic Development Administration Impact Evaluation</a:t>
            </a:r>
            <a:r>
              <a:rPr lang="en-US" dirty="0"/>
              <a:t>: Showing regression results of an evaluation of construction grants intended to improve local economies – outcomes include jobs, firms, and median income. Also shows event study graphs and results in table form. </a:t>
            </a:r>
          </a:p>
          <a:p>
            <a:r>
              <a:rPr lang="en-US" dirty="0">
                <a:hlinkClick r:id="rId3"/>
              </a:rPr>
              <a:t>Urban Alliance Impact Evaluation</a:t>
            </a:r>
            <a:r>
              <a:rPr lang="en-US" dirty="0"/>
              <a:t> (with Amy Rogin): Showing regression results of an evaluation of the Urban Alliance – outcomes include college preparation, academic achievement, job preparation, and employment outcomes.</a:t>
            </a:r>
          </a:p>
          <a:p>
            <a:r>
              <a:rPr lang="en-US" dirty="0">
                <a:hlinkClick r:id="rId4"/>
              </a:rPr>
              <a:t>Margaret A. Cargill Philanthropies Landscape Analysis</a:t>
            </a:r>
            <a:r>
              <a:rPr lang="en-US" dirty="0"/>
              <a:t>:  Showing maps visualizing various descriptive variables for 8 states</a:t>
            </a:r>
          </a:p>
          <a:p>
            <a:r>
              <a:rPr lang="en-US" dirty="0">
                <a:hlinkClick r:id="rId5"/>
              </a:rPr>
              <a:t>JP Morgan Chase Small Business Analysis</a:t>
            </a:r>
            <a:r>
              <a:rPr lang="en-US" dirty="0"/>
              <a:t>: Showing line plots over time for various business outcomes for 8 cities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FED23-8D53-49FF-A051-45A53D0648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developing a shiny app</a:t>
            </a:r>
          </a:p>
        </p:txBody>
      </p:sp>
    </p:spTree>
    <p:extLst>
      <p:ext uri="{BB962C8B-B14F-4D97-AF65-F5344CB8AC3E}">
        <p14:creationId xmlns:p14="http://schemas.microsoft.com/office/powerpoint/2010/main" val="9469681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47226-F481-4EA1-8D72-8A13EBE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B8AA9-34ED-45F5-B0EA-1FF888C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NOT use a shiny app?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326E-4274-44E6-8709-AF5B62311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Public-facing tool is needed</a:t>
            </a:r>
          </a:p>
          <a:p>
            <a:r>
              <a:rPr lang="en-US" dirty="0"/>
              <a:t>There is no reason to examine multiple results</a:t>
            </a:r>
          </a:p>
          <a:p>
            <a:r>
              <a:rPr lang="en-US" dirty="0"/>
              <a:t>The project is short and/or does not have enough budget</a:t>
            </a:r>
          </a:p>
          <a:p>
            <a:r>
              <a:rPr lang="en-US" dirty="0"/>
              <a:t>The results are easily digestible in another format (such as R Markdown)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A2932-F90C-491E-8C06-AF069B893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8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BB24-3017-40B0-B284-DE90B445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566" y="434535"/>
            <a:ext cx="11277600" cy="1157288"/>
          </a:xfrm>
        </p:spPr>
        <p:txBody>
          <a:bodyPr/>
          <a:lstStyle/>
          <a:p>
            <a:r>
              <a:rPr lang="en-US" dirty="0" err="1"/>
              <a:t>urbntemplates</a:t>
            </a:r>
            <a:r>
              <a:rPr lang="en-US" dirty="0"/>
              <a:t>::</a:t>
            </a:r>
            <a:r>
              <a:rPr lang="en-US" dirty="0" err="1"/>
              <a:t>construct_shiny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51A55-6F6E-4049-859E-04CBD32E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0DB3-DDFB-4272-BDBC-026B1177B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E6D53F-995C-4BC3-ABFD-0078AC45CDFB}"/>
              </a:ext>
            </a:extLst>
          </p:cNvPr>
          <p:cNvSpPr txBox="1">
            <a:spLocks/>
          </p:cNvSpPr>
          <p:nvPr/>
        </p:nvSpPr>
        <p:spPr>
          <a:xfrm>
            <a:off x="457200" y="1690688"/>
            <a:ext cx="10214658" cy="43672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install: remotes::</a:t>
            </a:r>
            <a:r>
              <a:rPr lang="en-US" sz="2000" dirty="0" err="1"/>
              <a:t>install_github</a:t>
            </a:r>
            <a:r>
              <a:rPr lang="en-US" sz="2000" dirty="0"/>
              <a:t>("</a:t>
            </a:r>
            <a:r>
              <a:rPr lang="en-US" sz="2000" dirty="0" err="1"/>
              <a:t>UrbanInstitute</a:t>
            </a:r>
            <a:r>
              <a:rPr lang="en-US" sz="2000" dirty="0"/>
              <a:t>/</a:t>
            </a:r>
            <a:r>
              <a:rPr lang="en-US" sz="2000" dirty="0" err="1"/>
              <a:t>urbntemplates</a:t>
            </a:r>
            <a:r>
              <a:rPr lang="en-US" sz="2000" dirty="0"/>
              <a:t>")</a:t>
            </a:r>
          </a:p>
          <a:p>
            <a:r>
              <a:rPr lang="en-US" sz="2000" dirty="0"/>
              <a:t>Generates four documents</a:t>
            </a:r>
            <a:endParaRPr lang="en-US" sz="2000" dirty="0">
              <a:cs typeface="Arial"/>
            </a:endParaRPr>
          </a:p>
          <a:p>
            <a:pPr lvl="1"/>
            <a:r>
              <a:rPr lang="en-US" err="1"/>
              <a:t>app.R</a:t>
            </a:r>
            <a:r>
              <a:rPr lang="en-US" dirty="0"/>
              <a:t> (do not change the name of this document)</a:t>
            </a:r>
          </a:p>
          <a:p>
            <a:pPr lvl="1"/>
            <a:r>
              <a:rPr lang="en-US" dirty="0">
                <a:cs typeface="Arial"/>
              </a:rPr>
              <a:t>shiny_instructions.md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www/shiny.css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DCA1-A28D-4A17-9450-1383FB7BD5D8}"/>
              </a:ext>
            </a:extLst>
          </p:cNvPr>
          <p:cNvSpPr txBox="1">
            <a:spLocks/>
          </p:cNvSpPr>
          <p:nvPr/>
        </p:nvSpPr>
        <p:spPr>
          <a:xfrm>
            <a:off x="2484566" y="1071220"/>
            <a:ext cx="12230145" cy="1157288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1311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1000595" cy="307777"/>
          </a:xfrm>
        </p:spPr>
        <p:txBody>
          <a:bodyPr>
            <a:spAutoFit/>
          </a:bodyPr>
          <a:lstStyle/>
          <a:p>
            <a:r>
              <a:rPr lang="en-US" dirty="0"/>
              <a:t>WHAST’S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237B4-E6EF-4162-B4CD-D1BF2761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5" y="545975"/>
            <a:ext cx="10186736" cy="57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69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0511"/>
            <a:ext cx="974947" cy="307777"/>
          </a:xfrm>
        </p:spPr>
        <p:txBody>
          <a:bodyPr>
            <a:spAutoFit/>
          </a:bodyPr>
          <a:lstStyle/>
          <a:p>
            <a:r>
              <a:rPr lang="en-US" dirty="0"/>
              <a:t>WHAT’S NEW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1CED7-674C-4C89-96F6-7FB9DDC0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39"/>
            <a:ext cx="12192000" cy="67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3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355FE9-FAAB-5446-8702-2315DAFC621D}" vid="{BA2ED854-785E-2548-AC2F-EF1190E7FD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392</Words>
  <Application>Microsoft Office PowerPoint</Application>
  <PresentationFormat>Widescreen</PresentationFormat>
  <Paragraphs>68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What is R Shiny?</vt:lpstr>
      <vt:lpstr>What is my typical use case at Urban?</vt:lpstr>
      <vt:lpstr>Some (rough) examples</vt:lpstr>
      <vt:lpstr>How to start developing a shiny app</vt:lpstr>
      <vt:lpstr>When do I NOT use a shiny app?</vt:lpstr>
      <vt:lpstr>urbntemplates::construct_shiny()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</vt:lpstr>
      <vt:lpstr>Publishing options</vt:lpstr>
      <vt:lpstr>Shinyapps.io </vt:lpstr>
      <vt:lpstr>Urban Shiny Server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Wehmann, John</dc:creator>
  <cp:keywords/>
  <dc:description>Template version 2.1</dc:description>
  <cp:lastModifiedBy>Davis, Christopher</cp:lastModifiedBy>
  <cp:revision>27</cp:revision>
  <cp:lastPrinted>2018-02-15T21:27:47Z</cp:lastPrinted>
  <dcterms:created xsi:type="dcterms:W3CDTF">2020-05-26T17:33:09Z</dcterms:created>
  <dcterms:modified xsi:type="dcterms:W3CDTF">2022-02-21T16:11:30Z</dcterms:modified>
  <cp:category/>
</cp:coreProperties>
</file>