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308" r:id="rId4"/>
    <p:sldId id="309" r:id="rId5"/>
    <p:sldId id="259" r:id="rId6"/>
    <p:sldId id="321" r:id="rId7"/>
    <p:sldId id="320" r:id="rId8"/>
    <p:sldId id="317" r:id="rId9"/>
    <p:sldId id="263" r:id="rId10"/>
    <p:sldId id="262" r:id="rId11"/>
    <p:sldId id="318" r:id="rId12"/>
    <p:sldId id="311" r:id="rId13"/>
    <p:sldId id="260" r:id="rId14"/>
    <p:sldId id="315" r:id="rId15"/>
    <p:sldId id="319" r:id="rId16"/>
    <p:sldId id="316" r:id="rId17"/>
  </p:sldIdLst>
  <p:sldSz cx="9144000" cy="5143500" type="screen16x9"/>
  <p:notesSz cx="6858000" cy="9144000"/>
  <p:embeddedFontLst>
    <p:embeddedFont>
      <p:font typeface="Anton" pitchFamily="2" charset="77"/>
      <p:regular r:id="rId19"/>
    </p:embeddedFont>
    <p:embeddedFont>
      <p:font typeface="Barlow" pitchFamily="2" charset="77"/>
      <p:regular r:id="rId20"/>
      <p:bold r:id="rId21"/>
      <p:italic r:id="rId22"/>
      <p:boldItalic r:id="rId23"/>
    </p:embeddedFont>
    <p:embeddedFont>
      <p:font typeface="Darker Grotesque Black" pitchFamily="2" charset="0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07C33B-C66F-4A38-822C-1F0555987B51}">
  <a:tblStyle styleId="{0007C33B-C66F-4A38-822C-1F0555987B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41"/>
    <p:restoredTop sz="75034"/>
  </p:normalViewPr>
  <p:slideViewPr>
    <p:cSldViewPr snapToGrid="0">
      <p:cViewPr varScale="1">
        <p:scale>
          <a:sx n="122" d="100"/>
          <a:sy n="122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orgs/UIC-Blockchain-Crypto/" TargetMode="Externa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hyperlink" Target="https://bitcoin.org/bitcoin.pdf" TargetMode="External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orgs/UIC-Blockchain-Crypto/" TargetMode="External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hyperlink" Target="https://bitcoin.org/bitcoin.pdf" TargetMode="External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7881A3-A8C9-274E-8EAB-EBABE3B39572}" type="doc">
      <dgm:prSet loTypeId="urn:microsoft.com/office/officeart/2005/8/layout/vList2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2A9977D-73EA-F144-A388-BB9E5B6C500A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Course Materials</a:t>
          </a:r>
        </a:p>
      </dgm:t>
    </dgm:pt>
    <dgm:pt modelId="{1C6C9D62-9845-1642-A0AE-9E23B55B03A3}" type="parTrans" cxnId="{477EE936-A0CE-2F4C-A225-49E8D8ADE67E}">
      <dgm:prSet/>
      <dgm:spPr/>
      <dgm:t>
        <a:bodyPr/>
        <a:lstStyle/>
        <a:p>
          <a:endParaRPr lang="en-US"/>
        </a:p>
      </dgm:t>
    </dgm:pt>
    <dgm:pt modelId="{0C832EFD-4A7F-4C40-80E7-A95153519EAE}" type="sibTrans" cxnId="{477EE936-A0CE-2F4C-A225-49E8D8ADE67E}">
      <dgm:prSet/>
      <dgm:spPr/>
      <dgm:t>
        <a:bodyPr/>
        <a:lstStyle/>
        <a:p>
          <a:endParaRPr lang="en-US"/>
        </a:p>
      </dgm:t>
    </dgm:pt>
    <dgm:pt modelId="{C5592317-F104-9745-8A54-3D2B35827892}">
      <dgm:prSet phldrT="[Text]"/>
      <dgm:spPr/>
      <dgm:t>
        <a:bodyPr/>
        <a:lstStyle/>
        <a:p>
          <a:r>
            <a:rPr lang="en-US" dirty="0"/>
            <a:t>Goals</a:t>
          </a:r>
        </a:p>
      </dgm:t>
    </dgm:pt>
    <dgm:pt modelId="{C15ADCE1-9B07-354D-B895-76A613D58235}" type="parTrans" cxnId="{502B2F81-29F0-4840-8F67-28F718800664}">
      <dgm:prSet/>
      <dgm:spPr/>
      <dgm:t>
        <a:bodyPr/>
        <a:lstStyle/>
        <a:p>
          <a:endParaRPr lang="en-US"/>
        </a:p>
      </dgm:t>
    </dgm:pt>
    <dgm:pt modelId="{BC679760-59CC-674B-98E8-CAD67F27E090}" type="sibTrans" cxnId="{502B2F81-29F0-4840-8F67-28F718800664}">
      <dgm:prSet/>
      <dgm:spPr/>
      <dgm:t>
        <a:bodyPr/>
        <a:lstStyle/>
        <a:p>
          <a:endParaRPr lang="en-US"/>
        </a:p>
      </dgm:t>
    </dgm:pt>
    <dgm:pt modelId="{18C9FC5D-DD40-5B45-A37E-CD475AC76C66}">
      <dgm:prSet phldrT="[Text]"/>
      <dgm:spPr/>
      <dgm:t>
        <a:bodyPr/>
        <a:lstStyle/>
        <a:p>
          <a:r>
            <a:rPr lang="en-US" dirty="0"/>
            <a:t>Bitcoin</a:t>
          </a:r>
        </a:p>
      </dgm:t>
    </dgm:pt>
    <dgm:pt modelId="{206BCABA-16D8-8744-B729-11AA5D53250A}" type="parTrans" cxnId="{27251FEC-CE9B-0640-9AB3-B46F0C04B046}">
      <dgm:prSet/>
      <dgm:spPr/>
      <dgm:t>
        <a:bodyPr/>
        <a:lstStyle/>
        <a:p>
          <a:endParaRPr lang="en-US"/>
        </a:p>
      </dgm:t>
    </dgm:pt>
    <dgm:pt modelId="{D9A2176A-D86F-9644-B9F7-DE2338E84394}" type="sibTrans" cxnId="{27251FEC-CE9B-0640-9AB3-B46F0C04B046}">
      <dgm:prSet/>
      <dgm:spPr/>
      <dgm:t>
        <a:bodyPr/>
        <a:lstStyle/>
        <a:p>
          <a:endParaRPr lang="en-US"/>
        </a:p>
      </dgm:t>
    </dgm:pt>
    <dgm:pt modelId="{43B8B830-0FB3-044A-9C65-5352409CF18D}">
      <dgm:prSet phldrT="[Text]"/>
      <dgm:spPr/>
      <dgm:t>
        <a:bodyPr/>
        <a:lstStyle/>
        <a:p>
          <a:r>
            <a:rPr lang="en-US" dirty="0"/>
            <a:t>Blockchain</a:t>
          </a:r>
        </a:p>
      </dgm:t>
    </dgm:pt>
    <dgm:pt modelId="{B5F3F932-64A3-A84E-8175-E58AA439DC22}" type="parTrans" cxnId="{79B0537F-A9D4-4C46-9501-AF4F892516BE}">
      <dgm:prSet/>
      <dgm:spPr/>
      <dgm:t>
        <a:bodyPr/>
        <a:lstStyle/>
        <a:p>
          <a:endParaRPr lang="en-US"/>
        </a:p>
      </dgm:t>
    </dgm:pt>
    <dgm:pt modelId="{DC088DCE-AD41-8249-B2F6-626274766B0D}" type="sibTrans" cxnId="{79B0537F-A9D4-4C46-9501-AF4F892516BE}">
      <dgm:prSet/>
      <dgm:spPr/>
      <dgm:t>
        <a:bodyPr/>
        <a:lstStyle/>
        <a:p>
          <a:endParaRPr lang="en-US"/>
        </a:p>
      </dgm:t>
    </dgm:pt>
    <dgm:pt modelId="{4616339A-4500-0D40-B744-13173BDDFADC}" type="pres">
      <dgm:prSet presAssocID="{BF7881A3-A8C9-274E-8EAB-EBABE3B39572}" presName="linear" presStyleCnt="0">
        <dgm:presLayoutVars>
          <dgm:animLvl val="lvl"/>
          <dgm:resizeHandles val="exact"/>
        </dgm:presLayoutVars>
      </dgm:prSet>
      <dgm:spPr/>
    </dgm:pt>
    <dgm:pt modelId="{B86B6052-62FA-354E-9A31-16357DF91452}" type="pres">
      <dgm:prSet presAssocID="{72A9977D-73EA-F144-A388-BB9E5B6C500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E5E4D3B-6748-D343-B506-8B35A792CFC8}" type="pres">
      <dgm:prSet presAssocID="{0C832EFD-4A7F-4C40-80E7-A95153519EAE}" presName="spacer" presStyleCnt="0"/>
      <dgm:spPr/>
    </dgm:pt>
    <dgm:pt modelId="{B8AFF01A-1184-D24D-9B5D-FD8E97199359}" type="pres">
      <dgm:prSet presAssocID="{C5592317-F104-9745-8A54-3D2B3582789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894D575-1F3A-DB42-BA83-8387157655EB}" type="pres">
      <dgm:prSet presAssocID="{BC679760-59CC-674B-98E8-CAD67F27E090}" presName="spacer" presStyleCnt="0"/>
      <dgm:spPr/>
    </dgm:pt>
    <dgm:pt modelId="{0BE5D009-DF63-B246-935E-B397B93912A7}" type="pres">
      <dgm:prSet presAssocID="{18C9FC5D-DD40-5B45-A37E-CD475AC76C6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A6A34B3-CA7D-C84E-A205-B5BD100FBCBA}" type="pres">
      <dgm:prSet presAssocID="{D9A2176A-D86F-9644-B9F7-DE2338E84394}" presName="spacer" presStyleCnt="0"/>
      <dgm:spPr/>
    </dgm:pt>
    <dgm:pt modelId="{D2BB1459-62E7-184E-832E-FEA2B520CA6B}" type="pres">
      <dgm:prSet presAssocID="{43B8B830-0FB3-044A-9C65-5352409CF18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C30850F-9E36-154D-B006-621051341D47}" type="presOf" srcId="{BF7881A3-A8C9-274E-8EAB-EBABE3B39572}" destId="{4616339A-4500-0D40-B744-13173BDDFADC}" srcOrd="0" destOrd="0" presId="urn:microsoft.com/office/officeart/2005/8/layout/vList2"/>
    <dgm:cxn modelId="{477EE936-A0CE-2F4C-A225-49E8D8ADE67E}" srcId="{BF7881A3-A8C9-274E-8EAB-EBABE3B39572}" destId="{72A9977D-73EA-F144-A388-BB9E5B6C500A}" srcOrd="0" destOrd="0" parTransId="{1C6C9D62-9845-1642-A0AE-9E23B55B03A3}" sibTransId="{0C832EFD-4A7F-4C40-80E7-A95153519EAE}"/>
    <dgm:cxn modelId="{DF79A16D-D8A4-2C49-B548-A62F029F1F46}" type="presOf" srcId="{C5592317-F104-9745-8A54-3D2B35827892}" destId="{B8AFF01A-1184-D24D-9B5D-FD8E97199359}" srcOrd="0" destOrd="0" presId="urn:microsoft.com/office/officeart/2005/8/layout/vList2"/>
    <dgm:cxn modelId="{79B0537F-A9D4-4C46-9501-AF4F892516BE}" srcId="{BF7881A3-A8C9-274E-8EAB-EBABE3B39572}" destId="{43B8B830-0FB3-044A-9C65-5352409CF18D}" srcOrd="3" destOrd="0" parTransId="{B5F3F932-64A3-A84E-8175-E58AA439DC22}" sibTransId="{DC088DCE-AD41-8249-B2F6-626274766B0D}"/>
    <dgm:cxn modelId="{502B2F81-29F0-4840-8F67-28F718800664}" srcId="{BF7881A3-A8C9-274E-8EAB-EBABE3B39572}" destId="{C5592317-F104-9745-8A54-3D2B35827892}" srcOrd="1" destOrd="0" parTransId="{C15ADCE1-9B07-354D-B895-76A613D58235}" sibTransId="{BC679760-59CC-674B-98E8-CAD67F27E090}"/>
    <dgm:cxn modelId="{83C2D483-6C25-A046-B245-20F8BC033B25}" type="presOf" srcId="{72A9977D-73EA-F144-A388-BB9E5B6C500A}" destId="{B86B6052-62FA-354E-9A31-16357DF91452}" srcOrd="0" destOrd="0" presId="urn:microsoft.com/office/officeart/2005/8/layout/vList2"/>
    <dgm:cxn modelId="{2B8DE4AF-192E-8545-A84A-67A5FFEA6E6C}" type="presOf" srcId="{18C9FC5D-DD40-5B45-A37E-CD475AC76C66}" destId="{0BE5D009-DF63-B246-935E-B397B93912A7}" srcOrd="0" destOrd="0" presId="urn:microsoft.com/office/officeart/2005/8/layout/vList2"/>
    <dgm:cxn modelId="{27251FEC-CE9B-0640-9AB3-B46F0C04B046}" srcId="{BF7881A3-A8C9-274E-8EAB-EBABE3B39572}" destId="{18C9FC5D-DD40-5B45-A37E-CD475AC76C66}" srcOrd="2" destOrd="0" parTransId="{206BCABA-16D8-8744-B729-11AA5D53250A}" sibTransId="{D9A2176A-D86F-9644-B9F7-DE2338E84394}"/>
    <dgm:cxn modelId="{7B9949F3-D5F2-CB4E-9BA4-A13D9969126B}" type="presOf" srcId="{43B8B830-0FB3-044A-9C65-5352409CF18D}" destId="{D2BB1459-62E7-184E-832E-FEA2B520CA6B}" srcOrd="0" destOrd="0" presId="urn:microsoft.com/office/officeart/2005/8/layout/vList2"/>
    <dgm:cxn modelId="{E29C97AB-8A8C-1546-AC5B-B26D3176CBC8}" type="presParOf" srcId="{4616339A-4500-0D40-B744-13173BDDFADC}" destId="{B86B6052-62FA-354E-9A31-16357DF91452}" srcOrd="0" destOrd="0" presId="urn:microsoft.com/office/officeart/2005/8/layout/vList2"/>
    <dgm:cxn modelId="{BD782CE9-2991-FA43-99B3-07381BD4192E}" type="presParOf" srcId="{4616339A-4500-0D40-B744-13173BDDFADC}" destId="{5E5E4D3B-6748-D343-B506-8B35A792CFC8}" srcOrd="1" destOrd="0" presId="urn:microsoft.com/office/officeart/2005/8/layout/vList2"/>
    <dgm:cxn modelId="{B710C0F9-E178-0948-ADB0-065E60BFD9D9}" type="presParOf" srcId="{4616339A-4500-0D40-B744-13173BDDFADC}" destId="{B8AFF01A-1184-D24D-9B5D-FD8E97199359}" srcOrd="2" destOrd="0" presId="urn:microsoft.com/office/officeart/2005/8/layout/vList2"/>
    <dgm:cxn modelId="{08BBCF0B-BE2B-C145-A918-B9284A9F1B36}" type="presParOf" srcId="{4616339A-4500-0D40-B744-13173BDDFADC}" destId="{F894D575-1F3A-DB42-BA83-8387157655EB}" srcOrd="3" destOrd="0" presId="urn:microsoft.com/office/officeart/2005/8/layout/vList2"/>
    <dgm:cxn modelId="{DF2D67D9-19A6-3349-89E6-88E6310FB702}" type="presParOf" srcId="{4616339A-4500-0D40-B744-13173BDDFADC}" destId="{0BE5D009-DF63-B246-935E-B397B93912A7}" srcOrd="4" destOrd="0" presId="urn:microsoft.com/office/officeart/2005/8/layout/vList2"/>
    <dgm:cxn modelId="{341B5C30-CC0D-A044-BAE4-0A40794E3F21}" type="presParOf" srcId="{4616339A-4500-0D40-B744-13173BDDFADC}" destId="{0A6A34B3-CA7D-C84E-A205-B5BD100FBCBA}" srcOrd="5" destOrd="0" presId="urn:microsoft.com/office/officeart/2005/8/layout/vList2"/>
    <dgm:cxn modelId="{9531647A-37F5-F143-85FB-55EC4E4BEFC3}" type="presParOf" srcId="{4616339A-4500-0D40-B744-13173BDDFADC}" destId="{D2BB1459-62E7-184E-832E-FEA2B520CA6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22DC32-122B-594A-A37D-FDC22B036E7A}" type="doc">
      <dgm:prSet loTypeId="urn:microsoft.com/office/officeart/2005/8/layout/vList2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78CFB99-E5EF-B844-ACF2-C30C2B9FAF36}">
      <dgm:prSet phldrT="[Text]"/>
      <dgm:spPr/>
      <dgm:t>
        <a:bodyPr/>
        <a:lstStyle/>
        <a:p>
          <a:r>
            <a:rPr lang="en-US" dirty="0" err="1"/>
            <a:t>Stablecoins</a:t>
          </a:r>
          <a:endParaRPr lang="en-US" dirty="0"/>
        </a:p>
      </dgm:t>
    </dgm:pt>
    <dgm:pt modelId="{4343FA7F-9C02-1140-96DF-B8E7C862405C}" type="parTrans" cxnId="{866B9A7A-BD56-544C-8DAC-0633D830797D}">
      <dgm:prSet/>
      <dgm:spPr/>
      <dgm:t>
        <a:bodyPr/>
        <a:lstStyle/>
        <a:p>
          <a:endParaRPr lang="en-US"/>
        </a:p>
      </dgm:t>
    </dgm:pt>
    <dgm:pt modelId="{015335A3-8D9E-1F4E-9903-9D8534FA3081}" type="sibTrans" cxnId="{866B9A7A-BD56-544C-8DAC-0633D830797D}">
      <dgm:prSet/>
      <dgm:spPr/>
      <dgm:t>
        <a:bodyPr/>
        <a:lstStyle/>
        <a:p>
          <a:endParaRPr lang="en-US"/>
        </a:p>
      </dgm:t>
    </dgm:pt>
    <dgm:pt modelId="{134673D4-00D9-1F44-AE30-86CB6782E18F}">
      <dgm:prSet phldrT="[Text]"/>
      <dgm:spPr/>
      <dgm:t>
        <a:bodyPr/>
        <a:lstStyle/>
        <a:p>
          <a:r>
            <a:rPr lang="en-US" dirty="0"/>
            <a:t>CBDC (Central Bank Digital Currency)</a:t>
          </a:r>
        </a:p>
      </dgm:t>
    </dgm:pt>
    <dgm:pt modelId="{22B9EF2C-DCEF-B843-928A-0FFEDFA8A432}" type="parTrans" cxnId="{9AFEC242-0633-214E-81D4-E87C61BD6901}">
      <dgm:prSet/>
      <dgm:spPr/>
      <dgm:t>
        <a:bodyPr/>
        <a:lstStyle/>
        <a:p>
          <a:endParaRPr lang="en-US"/>
        </a:p>
      </dgm:t>
    </dgm:pt>
    <dgm:pt modelId="{2728E113-CBFC-FD4A-801C-365A994AAD87}" type="sibTrans" cxnId="{9AFEC242-0633-214E-81D4-E87C61BD6901}">
      <dgm:prSet/>
      <dgm:spPr/>
      <dgm:t>
        <a:bodyPr/>
        <a:lstStyle/>
        <a:p>
          <a:endParaRPr lang="en-US"/>
        </a:p>
      </dgm:t>
    </dgm:pt>
    <dgm:pt modelId="{682D5EC1-F625-254E-B9EA-1FB29EBA6908}">
      <dgm:prSet phldrT="[Text]"/>
      <dgm:spPr/>
      <dgm:t>
        <a:bodyPr/>
        <a:lstStyle/>
        <a:p>
          <a:r>
            <a:rPr lang="en-US" dirty="0"/>
            <a:t>Ex. USDC, UST, </a:t>
          </a:r>
          <a:r>
            <a:rPr lang="en-US" dirty="0" err="1"/>
            <a:t>AliPay</a:t>
          </a:r>
          <a:endParaRPr lang="en-US" dirty="0"/>
        </a:p>
      </dgm:t>
    </dgm:pt>
    <dgm:pt modelId="{5D7EADB1-4985-754A-849E-A3900EB67C75}" type="parTrans" cxnId="{9C4F3ACA-9C01-BD4F-A0FF-3C5C05C0F5D5}">
      <dgm:prSet/>
      <dgm:spPr/>
      <dgm:t>
        <a:bodyPr/>
        <a:lstStyle/>
        <a:p>
          <a:endParaRPr lang="en-US"/>
        </a:p>
      </dgm:t>
    </dgm:pt>
    <dgm:pt modelId="{2ED57F0A-4C74-C54E-9BF7-EC64338D863B}" type="sibTrans" cxnId="{9C4F3ACA-9C01-BD4F-A0FF-3C5C05C0F5D5}">
      <dgm:prSet/>
      <dgm:spPr/>
      <dgm:t>
        <a:bodyPr/>
        <a:lstStyle/>
        <a:p>
          <a:endParaRPr lang="en-US"/>
        </a:p>
      </dgm:t>
    </dgm:pt>
    <dgm:pt modelId="{EFC7EBC4-EFE7-734D-8B94-F98D75E79894}">
      <dgm:prSet phldrT="[Text]"/>
      <dgm:spPr/>
      <dgm:t>
        <a:bodyPr/>
        <a:lstStyle/>
        <a:p>
          <a:r>
            <a:rPr lang="en-US" dirty="0"/>
            <a:t>Could be a ERC20 token (USDC) or a token create by a permissioned network</a:t>
          </a:r>
        </a:p>
      </dgm:t>
    </dgm:pt>
    <dgm:pt modelId="{FB197A55-052E-7141-BF19-99B9FA08D026}" type="parTrans" cxnId="{5217D50A-6F19-304D-9B45-9D8C49C5DB9D}">
      <dgm:prSet/>
      <dgm:spPr/>
      <dgm:t>
        <a:bodyPr/>
        <a:lstStyle/>
        <a:p>
          <a:endParaRPr lang="en-US"/>
        </a:p>
      </dgm:t>
    </dgm:pt>
    <dgm:pt modelId="{AC967FB3-7965-BE40-A424-58AF26115099}" type="sibTrans" cxnId="{5217D50A-6F19-304D-9B45-9D8C49C5DB9D}">
      <dgm:prSet/>
      <dgm:spPr/>
      <dgm:t>
        <a:bodyPr/>
        <a:lstStyle/>
        <a:p>
          <a:endParaRPr lang="en-US"/>
        </a:p>
      </dgm:t>
    </dgm:pt>
    <dgm:pt modelId="{B459BF31-2379-6449-8992-C03BBBE012BC}">
      <dgm:prSet phldrT="[Text]"/>
      <dgm:spPr/>
      <dgm:t>
        <a:bodyPr/>
        <a:lstStyle/>
        <a:p>
          <a:r>
            <a:rPr lang="en-US" dirty="0"/>
            <a:t>Made to avoid volatility and match the price of their peg (i.e. US dollar, Gold)</a:t>
          </a:r>
        </a:p>
      </dgm:t>
    </dgm:pt>
    <dgm:pt modelId="{FAAFFEBB-029A-2B4A-8F8F-7E36A544548E}" type="parTrans" cxnId="{0B4F27F5-C08F-2B49-8B7F-6DA664C818DF}">
      <dgm:prSet/>
      <dgm:spPr/>
      <dgm:t>
        <a:bodyPr/>
        <a:lstStyle/>
        <a:p>
          <a:endParaRPr lang="en-US"/>
        </a:p>
      </dgm:t>
    </dgm:pt>
    <dgm:pt modelId="{24A9E87A-CCC4-5D4C-A592-B8D8833CCFCC}" type="sibTrans" cxnId="{0B4F27F5-C08F-2B49-8B7F-6DA664C818DF}">
      <dgm:prSet/>
      <dgm:spPr/>
      <dgm:t>
        <a:bodyPr/>
        <a:lstStyle/>
        <a:p>
          <a:endParaRPr lang="en-US"/>
        </a:p>
      </dgm:t>
    </dgm:pt>
    <dgm:pt modelId="{2DA38B9F-A06A-8C46-AD6D-4DB987A5C91D}">
      <dgm:prSet phldrT="[Text]"/>
      <dgm:spPr/>
      <dgm:t>
        <a:bodyPr/>
        <a:lstStyle/>
        <a:p>
          <a:r>
            <a:rPr lang="en-US" dirty="0"/>
            <a:t>Ex. Digital </a:t>
          </a:r>
          <a:r>
            <a:rPr lang="en-US" dirty="0" err="1"/>
            <a:t>Yaun</a:t>
          </a:r>
          <a:r>
            <a:rPr lang="en-US" dirty="0"/>
            <a:t> (DCEP) &amp; E-Krona</a:t>
          </a:r>
        </a:p>
      </dgm:t>
    </dgm:pt>
    <dgm:pt modelId="{1CBD1E56-C88A-0F46-9192-59BE892A1F86}" type="parTrans" cxnId="{3359E90D-3930-8249-B4A6-F0A62687B3F5}">
      <dgm:prSet/>
      <dgm:spPr/>
      <dgm:t>
        <a:bodyPr/>
        <a:lstStyle/>
        <a:p>
          <a:endParaRPr lang="en-US"/>
        </a:p>
      </dgm:t>
    </dgm:pt>
    <dgm:pt modelId="{B64029D4-D47A-5F48-9B2B-8AE256460817}" type="sibTrans" cxnId="{3359E90D-3930-8249-B4A6-F0A62687B3F5}">
      <dgm:prSet/>
      <dgm:spPr/>
      <dgm:t>
        <a:bodyPr/>
        <a:lstStyle/>
        <a:p>
          <a:endParaRPr lang="en-US"/>
        </a:p>
      </dgm:t>
    </dgm:pt>
    <dgm:pt modelId="{7B124195-9C3D-F441-A6E7-C6841AA3A2DA}">
      <dgm:prSet phldrT="[Text]"/>
      <dgm:spPr/>
      <dgm:t>
        <a:bodyPr/>
        <a:lstStyle/>
        <a:p>
          <a:r>
            <a:rPr lang="en-US" dirty="0"/>
            <a:t>Digital representation of a sovereign currency issued</a:t>
          </a:r>
          <a:br>
            <a:rPr lang="en-US" dirty="0"/>
          </a:br>
          <a:r>
            <a:rPr lang="en-US" dirty="0"/>
            <a:t>by and as a liability of a jurisdiction’s central bank or other monetary authority</a:t>
          </a:r>
        </a:p>
      </dgm:t>
    </dgm:pt>
    <dgm:pt modelId="{7608D5F1-85A0-4141-B545-1927979FBCE8}" type="parTrans" cxnId="{5632D663-9027-2347-A619-AF0D83829766}">
      <dgm:prSet/>
      <dgm:spPr/>
      <dgm:t>
        <a:bodyPr/>
        <a:lstStyle/>
        <a:p>
          <a:endParaRPr lang="en-US"/>
        </a:p>
      </dgm:t>
    </dgm:pt>
    <dgm:pt modelId="{A538D7A5-8768-B346-AB81-0E031671BB56}" type="sibTrans" cxnId="{5632D663-9027-2347-A619-AF0D83829766}">
      <dgm:prSet/>
      <dgm:spPr/>
      <dgm:t>
        <a:bodyPr/>
        <a:lstStyle/>
        <a:p>
          <a:endParaRPr lang="en-US"/>
        </a:p>
      </dgm:t>
    </dgm:pt>
    <dgm:pt modelId="{BE5D19A3-86BF-9146-92B5-BC2FD10F8764}">
      <dgm:prSet phldrT="[Text]"/>
      <dgm:spPr/>
      <dgm:t>
        <a:bodyPr/>
        <a:lstStyle/>
        <a:p>
          <a:r>
            <a:rPr lang="en-US" dirty="0"/>
            <a:t>Centralized</a:t>
          </a:r>
        </a:p>
      </dgm:t>
    </dgm:pt>
    <dgm:pt modelId="{0B845EF6-6AB2-DB41-B3EC-AD73DFD439E9}" type="parTrans" cxnId="{0158B2C4-F8C3-274B-89BF-DFD7E4A7A3DC}">
      <dgm:prSet/>
      <dgm:spPr/>
      <dgm:t>
        <a:bodyPr/>
        <a:lstStyle/>
        <a:p>
          <a:endParaRPr lang="en-US"/>
        </a:p>
      </dgm:t>
    </dgm:pt>
    <dgm:pt modelId="{B60505E3-C110-C74B-AB89-159719579F09}" type="sibTrans" cxnId="{0158B2C4-F8C3-274B-89BF-DFD7E4A7A3DC}">
      <dgm:prSet/>
      <dgm:spPr/>
      <dgm:t>
        <a:bodyPr/>
        <a:lstStyle/>
        <a:p>
          <a:endParaRPr lang="en-US"/>
        </a:p>
      </dgm:t>
    </dgm:pt>
    <dgm:pt modelId="{EEB58DBC-16B3-704D-97C4-B49541759481}">
      <dgm:prSet phldrT="[Text]"/>
      <dgm:spPr/>
      <dgm:t>
        <a:bodyPr/>
        <a:lstStyle/>
        <a:p>
          <a:r>
            <a:rPr lang="en-US" dirty="0"/>
            <a:t>Cryptocurrencies</a:t>
          </a:r>
        </a:p>
      </dgm:t>
    </dgm:pt>
    <dgm:pt modelId="{A093260B-0224-5C42-9D19-5F5F437341F5}" type="sibTrans" cxnId="{81893ECE-F89F-424E-9748-22CA2F69CF8C}">
      <dgm:prSet/>
      <dgm:spPr/>
      <dgm:t>
        <a:bodyPr/>
        <a:lstStyle/>
        <a:p>
          <a:endParaRPr lang="en-US"/>
        </a:p>
      </dgm:t>
    </dgm:pt>
    <dgm:pt modelId="{46D0D1F4-4E72-EE40-80B9-CE8E4A51FD55}" type="parTrans" cxnId="{81893ECE-F89F-424E-9748-22CA2F69CF8C}">
      <dgm:prSet/>
      <dgm:spPr/>
      <dgm:t>
        <a:bodyPr/>
        <a:lstStyle/>
        <a:p>
          <a:endParaRPr lang="en-US"/>
        </a:p>
      </dgm:t>
    </dgm:pt>
    <dgm:pt modelId="{886CD707-3708-7249-A28D-123F6AB2CA15}">
      <dgm:prSet phldrT="[Text]"/>
      <dgm:spPr/>
      <dgm:t>
        <a:bodyPr/>
        <a:lstStyle/>
        <a:p>
          <a:r>
            <a:rPr lang="en-US" dirty="0"/>
            <a:t>Ex. Bitcoin &amp; Ethereum</a:t>
          </a:r>
        </a:p>
      </dgm:t>
    </dgm:pt>
    <dgm:pt modelId="{7EF16C99-D82C-9A46-A0D7-97B0396EB3B6}" type="sibTrans" cxnId="{FBE8EB22-0B1A-B747-A72E-BB41961E62E1}">
      <dgm:prSet/>
      <dgm:spPr/>
      <dgm:t>
        <a:bodyPr/>
        <a:lstStyle/>
        <a:p>
          <a:endParaRPr lang="en-US"/>
        </a:p>
      </dgm:t>
    </dgm:pt>
    <dgm:pt modelId="{34906E9B-4FA3-B54A-9797-4844C5DF569E}" type="parTrans" cxnId="{FBE8EB22-0B1A-B747-A72E-BB41961E62E1}">
      <dgm:prSet/>
      <dgm:spPr/>
      <dgm:t>
        <a:bodyPr/>
        <a:lstStyle/>
        <a:p>
          <a:endParaRPr lang="en-US"/>
        </a:p>
      </dgm:t>
    </dgm:pt>
    <dgm:pt modelId="{56B5D10C-D589-1141-AFAE-4852D6075663}">
      <dgm:prSet phldrT="[Text]"/>
      <dgm:spPr/>
      <dgm:t>
        <a:bodyPr/>
        <a:lstStyle/>
        <a:p>
          <a:r>
            <a:rPr lang="en-US" dirty="0"/>
            <a:t>High volatility</a:t>
          </a:r>
        </a:p>
      </dgm:t>
    </dgm:pt>
    <dgm:pt modelId="{CF8C8E46-C643-1248-9466-F65EDC47E877}" type="sibTrans" cxnId="{FA08A5EF-5AAF-EB46-B8EB-1A60F57C244C}">
      <dgm:prSet/>
      <dgm:spPr/>
      <dgm:t>
        <a:bodyPr/>
        <a:lstStyle/>
        <a:p>
          <a:endParaRPr lang="en-US"/>
        </a:p>
      </dgm:t>
    </dgm:pt>
    <dgm:pt modelId="{4AB37B28-FCE5-2F43-B2EC-C29DFF0C7907}" type="parTrans" cxnId="{FA08A5EF-5AAF-EB46-B8EB-1A60F57C244C}">
      <dgm:prSet/>
      <dgm:spPr/>
      <dgm:t>
        <a:bodyPr/>
        <a:lstStyle/>
        <a:p>
          <a:endParaRPr lang="en-US"/>
        </a:p>
      </dgm:t>
    </dgm:pt>
    <dgm:pt modelId="{ECF24A43-6D05-C745-8AA2-0DE742A83B36}">
      <dgm:prSet phldrT="[Text]"/>
      <dgm:spPr/>
      <dgm:t>
        <a:bodyPr/>
        <a:lstStyle/>
        <a:p>
          <a:r>
            <a:rPr lang="en-US" dirty="0"/>
            <a:t>Not backed by a collateral</a:t>
          </a:r>
        </a:p>
      </dgm:t>
    </dgm:pt>
    <dgm:pt modelId="{F9DB1865-B0AE-6746-BC54-DDDBF6A3BA79}" type="sibTrans" cxnId="{E426D0C4-6A27-E742-8258-A8D3F0134A22}">
      <dgm:prSet/>
      <dgm:spPr/>
      <dgm:t>
        <a:bodyPr/>
        <a:lstStyle/>
        <a:p>
          <a:endParaRPr lang="en-US"/>
        </a:p>
      </dgm:t>
    </dgm:pt>
    <dgm:pt modelId="{E49CB3D5-DEED-7A4B-97B6-363174CCB9C9}" type="parTrans" cxnId="{E426D0C4-6A27-E742-8258-A8D3F0134A22}">
      <dgm:prSet/>
      <dgm:spPr/>
      <dgm:t>
        <a:bodyPr/>
        <a:lstStyle/>
        <a:p>
          <a:endParaRPr lang="en-US"/>
        </a:p>
      </dgm:t>
    </dgm:pt>
    <dgm:pt modelId="{D2C97251-D16F-F843-9916-17D99935AA70}">
      <dgm:prSet phldrT="[Text]"/>
      <dgm:spPr/>
      <dgm:t>
        <a:bodyPr/>
        <a:lstStyle/>
        <a:p>
          <a:endParaRPr lang="en-US" dirty="0"/>
        </a:p>
      </dgm:t>
    </dgm:pt>
    <dgm:pt modelId="{95105B35-0CE8-7745-A0F2-76A72F175B10}" type="parTrans" cxnId="{D6937129-30B4-6645-8D2C-8574D5D750D6}">
      <dgm:prSet/>
      <dgm:spPr/>
      <dgm:t>
        <a:bodyPr/>
        <a:lstStyle/>
        <a:p>
          <a:endParaRPr lang="en-US"/>
        </a:p>
      </dgm:t>
    </dgm:pt>
    <dgm:pt modelId="{E048C6E1-0C06-1640-B620-85F7B17B52DE}" type="sibTrans" cxnId="{D6937129-30B4-6645-8D2C-8574D5D750D6}">
      <dgm:prSet/>
      <dgm:spPr/>
      <dgm:t>
        <a:bodyPr/>
        <a:lstStyle/>
        <a:p>
          <a:endParaRPr lang="en-US"/>
        </a:p>
      </dgm:t>
    </dgm:pt>
    <dgm:pt modelId="{6263FBED-5B39-DA4F-8C9D-2876726FFC4D}">
      <dgm:prSet phldrT="[Text]"/>
      <dgm:spPr/>
      <dgm:t>
        <a:bodyPr/>
        <a:lstStyle/>
        <a:p>
          <a:endParaRPr lang="en-US" dirty="0"/>
        </a:p>
      </dgm:t>
    </dgm:pt>
    <dgm:pt modelId="{E30F9106-1907-AF43-9DEF-093745589CAE}" type="parTrans" cxnId="{734F66B4-1625-AC43-99C5-F38A8EDE2936}">
      <dgm:prSet/>
      <dgm:spPr/>
      <dgm:t>
        <a:bodyPr/>
        <a:lstStyle/>
        <a:p>
          <a:endParaRPr lang="en-US"/>
        </a:p>
      </dgm:t>
    </dgm:pt>
    <dgm:pt modelId="{F79333C4-09BF-3C47-B130-98806C7CCEEB}" type="sibTrans" cxnId="{734F66B4-1625-AC43-99C5-F38A8EDE2936}">
      <dgm:prSet/>
      <dgm:spPr/>
      <dgm:t>
        <a:bodyPr/>
        <a:lstStyle/>
        <a:p>
          <a:endParaRPr lang="en-US"/>
        </a:p>
      </dgm:t>
    </dgm:pt>
    <dgm:pt modelId="{ED5EDA62-CE34-B946-A2D4-278CB5431FCC}" type="pres">
      <dgm:prSet presAssocID="{0722DC32-122B-594A-A37D-FDC22B036E7A}" presName="linear" presStyleCnt="0">
        <dgm:presLayoutVars>
          <dgm:animLvl val="lvl"/>
          <dgm:resizeHandles val="exact"/>
        </dgm:presLayoutVars>
      </dgm:prSet>
      <dgm:spPr/>
    </dgm:pt>
    <dgm:pt modelId="{C8A5BA99-3AFB-EC49-9E13-5AEE53F838B2}" type="pres">
      <dgm:prSet presAssocID="{EEB58DBC-16B3-704D-97C4-B4954175948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40DD201-6818-FA4C-800A-795E8C80A445}" type="pres">
      <dgm:prSet presAssocID="{EEB58DBC-16B3-704D-97C4-B49541759481}" presName="childText" presStyleLbl="revTx" presStyleIdx="0" presStyleCnt="3">
        <dgm:presLayoutVars>
          <dgm:bulletEnabled val="1"/>
        </dgm:presLayoutVars>
      </dgm:prSet>
      <dgm:spPr/>
    </dgm:pt>
    <dgm:pt modelId="{D090369A-8DA1-A54B-B8D2-9537817662C5}" type="pres">
      <dgm:prSet presAssocID="{178CFB99-E5EF-B844-ACF2-C30C2B9FAF3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8820BAE-9041-9F49-9BB7-8D06502965CA}" type="pres">
      <dgm:prSet presAssocID="{178CFB99-E5EF-B844-ACF2-C30C2B9FAF36}" presName="childText" presStyleLbl="revTx" presStyleIdx="1" presStyleCnt="3">
        <dgm:presLayoutVars>
          <dgm:bulletEnabled val="1"/>
        </dgm:presLayoutVars>
      </dgm:prSet>
      <dgm:spPr/>
    </dgm:pt>
    <dgm:pt modelId="{AADF10AD-ABC0-A748-BF5A-F838A78C2351}" type="pres">
      <dgm:prSet presAssocID="{134673D4-00D9-1F44-AE30-86CB6782E18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941B9D9-4FC3-B74C-B24F-334B3F7FB084}" type="pres">
      <dgm:prSet presAssocID="{134673D4-00D9-1F44-AE30-86CB6782E18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217D50A-6F19-304D-9B45-9D8C49C5DB9D}" srcId="{178CFB99-E5EF-B844-ACF2-C30C2B9FAF36}" destId="{EFC7EBC4-EFE7-734D-8B94-F98D75E79894}" srcOrd="2" destOrd="0" parTransId="{FB197A55-052E-7141-BF19-99B9FA08D026}" sibTransId="{AC967FB3-7965-BE40-A424-58AF26115099}"/>
    <dgm:cxn modelId="{3359E90D-3930-8249-B4A6-F0A62687B3F5}" srcId="{134673D4-00D9-1F44-AE30-86CB6782E18F}" destId="{2DA38B9F-A06A-8C46-AD6D-4DB987A5C91D}" srcOrd="0" destOrd="0" parTransId="{1CBD1E56-C88A-0F46-9192-59BE892A1F86}" sibTransId="{B64029D4-D47A-5F48-9B2B-8AE256460817}"/>
    <dgm:cxn modelId="{FBE8EB22-0B1A-B747-A72E-BB41961E62E1}" srcId="{EEB58DBC-16B3-704D-97C4-B49541759481}" destId="{886CD707-3708-7249-A28D-123F6AB2CA15}" srcOrd="0" destOrd="0" parTransId="{34906E9B-4FA3-B54A-9797-4844C5DF569E}" sibTransId="{7EF16C99-D82C-9A46-A0D7-97B0396EB3B6}"/>
    <dgm:cxn modelId="{D6937129-30B4-6645-8D2C-8574D5D750D6}" srcId="{EEB58DBC-16B3-704D-97C4-B49541759481}" destId="{D2C97251-D16F-F843-9916-17D99935AA70}" srcOrd="3" destOrd="0" parTransId="{95105B35-0CE8-7745-A0F2-76A72F175B10}" sibTransId="{E048C6E1-0C06-1640-B620-85F7B17B52DE}"/>
    <dgm:cxn modelId="{A1BC2739-B850-0E45-BE85-CD1AE1628ACA}" type="presOf" srcId="{D2C97251-D16F-F843-9916-17D99935AA70}" destId="{C40DD201-6818-FA4C-800A-795E8C80A445}" srcOrd="0" destOrd="3" presId="urn:microsoft.com/office/officeart/2005/8/layout/vList2"/>
    <dgm:cxn modelId="{9AFEC242-0633-214E-81D4-E87C61BD6901}" srcId="{0722DC32-122B-594A-A37D-FDC22B036E7A}" destId="{134673D4-00D9-1F44-AE30-86CB6782E18F}" srcOrd="2" destOrd="0" parTransId="{22B9EF2C-DCEF-B843-928A-0FFEDFA8A432}" sibTransId="{2728E113-CBFC-FD4A-801C-365A994AAD87}"/>
    <dgm:cxn modelId="{B5538647-B570-894F-BF15-084E32097BFC}" type="presOf" srcId="{134673D4-00D9-1F44-AE30-86CB6782E18F}" destId="{AADF10AD-ABC0-A748-BF5A-F838A78C2351}" srcOrd="0" destOrd="0" presId="urn:microsoft.com/office/officeart/2005/8/layout/vList2"/>
    <dgm:cxn modelId="{6C028848-EA6C-9448-A825-D02D62FF519C}" type="presOf" srcId="{7B124195-9C3D-F441-A6E7-C6841AA3A2DA}" destId="{9941B9D9-4FC3-B74C-B24F-334B3F7FB084}" srcOrd="0" destOrd="1" presId="urn:microsoft.com/office/officeart/2005/8/layout/vList2"/>
    <dgm:cxn modelId="{DBE08854-8571-E740-B18B-56D917C4DE66}" type="presOf" srcId="{EEB58DBC-16B3-704D-97C4-B49541759481}" destId="{C8A5BA99-3AFB-EC49-9E13-5AEE53F838B2}" srcOrd="0" destOrd="0" presId="urn:microsoft.com/office/officeart/2005/8/layout/vList2"/>
    <dgm:cxn modelId="{5632D663-9027-2347-A619-AF0D83829766}" srcId="{134673D4-00D9-1F44-AE30-86CB6782E18F}" destId="{7B124195-9C3D-F441-A6E7-C6841AA3A2DA}" srcOrd="1" destOrd="0" parTransId="{7608D5F1-85A0-4141-B545-1927979FBCE8}" sibTransId="{A538D7A5-8768-B346-AB81-0E031671BB56}"/>
    <dgm:cxn modelId="{866B9A7A-BD56-544C-8DAC-0633D830797D}" srcId="{0722DC32-122B-594A-A37D-FDC22B036E7A}" destId="{178CFB99-E5EF-B844-ACF2-C30C2B9FAF36}" srcOrd="1" destOrd="0" parTransId="{4343FA7F-9C02-1140-96DF-B8E7C862405C}" sibTransId="{015335A3-8D9E-1F4E-9903-9D8534FA3081}"/>
    <dgm:cxn modelId="{DC856581-0402-B04E-9812-EC3FACADB42D}" type="presOf" srcId="{178CFB99-E5EF-B844-ACF2-C30C2B9FAF36}" destId="{D090369A-8DA1-A54B-B8D2-9537817662C5}" srcOrd="0" destOrd="0" presId="urn:microsoft.com/office/officeart/2005/8/layout/vList2"/>
    <dgm:cxn modelId="{947E7987-5892-3D49-BE19-18688C873495}" type="presOf" srcId="{B459BF31-2379-6449-8992-C03BBBE012BC}" destId="{C8820BAE-9041-9F49-9BB7-8D06502965CA}" srcOrd="0" destOrd="1" presId="urn:microsoft.com/office/officeart/2005/8/layout/vList2"/>
    <dgm:cxn modelId="{FFA64E98-F415-704B-AB99-B0A8476B39A0}" type="presOf" srcId="{ECF24A43-6D05-C745-8AA2-0DE742A83B36}" destId="{C40DD201-6818-FA4C-800A-795E8C80A445}" srcOrd="0" destOrd="2" presId="urn:microsoft.com/office/officeart/2005/8/layout/vList2"/>
    <dgm:cxn modelId="{595AF8AF-B16C-9F4F-959C-91C91669BB88}" type="presOf" srcId="{BE5D19A3-86BF-9146-92B5-BC2FD10F8764}" destId="{9941B9D9-4FC3-B74C-B24F-334B3F7FB084}" srcOrd="0" destOrd="2" presId="urn:microsoft.com/office/officeart/2005/8/layout/vList2"/>
    <dgm:cxn modelId="{7AAB5EB0-39A0-EF49-8D10-4DE638A14031}" type="presOf" srcId="{6263FBED-5B39-DA4F-8C9D-2876726FFC4D}" destId="{C8820BAE-9041-9F49-9BB7-8D06502965CA}" srcOrd="0" destOrd="3" presId="urn:microsoft.com/office/officeart/2005/8/layout/vList2"/>
    <dgm:cxn modelId="{734F66B4-1625-AC43-99C5-F38A8EDE2936}" srcId="{178CFB99-E5EF-B844-ACF2-C30C2B9FAF36}" destId="{6263FBED-5B39-DA4F-8C9D-2876726FFC4D}" srcOrd="3" destOrd="0" parTransId="{E30F9106-1907-AF43-9DEF-093745589CAE}" sibTransId="{F79333C4-09BF-3C47-B130-98806C7CCEEB}"/>
    <dgm:cxn modelId="{25C1C4C1-8B3B-044B-8606-F410E08A8336}" type="presOf" srcId="{886CD707-3708-7249-A28D-123F6AB2CA15}" destId="{C40DD201-6818-FA4C-800A-795E8C80A445}" srcOrd="0" destOrd="0" presId="urn:microsoft.com/office/officeart/2005/8/layout/vList2"/>
    <dgm:cxn modelId="{0158B2C4-F8C3-274B-89BF-DFD7E4A7A3DC}" srcId="{134673D4-00D9-1F44-AE30-86CB6782E18F}" destId="{BE5D19A3-86BF-9146-92B5-BC2FD10F8764}" srcOrd="2" destOrd="0" parTransId="{0B845EF6-6AB2-DB41-B3EC-AD73DFD439E9}" sibTransId="{B60505E3-C110-C74B-AB89-159719579F09}"/>
    <dgm:cxn modelId="{E426D0C4-6A27-E742-8258-A8D3F0134A22}" srcId="{EEB58DBC-16B3-704D-97C4-B49541759481}" destId="{ECF24A43-6D05-C745-8AA2-0DE742A83B36}" srcOrd="2" destOrd="0" parTransId="{E49CB3D5-DEED-7A4B-97B6-363174CCB9C9}" sibTransId="{F9DB1865-B0AE-6746-BC54-DDDBF6A3BA79}"/>
    <dgm:cxn modelId="{1BEA1FC9-0A0B-2340-A7F8-AF053FB42654}" type="presOf" srcId="{EFC7EBC4-EFE7-734D-8B94-F98D75E79894}" destId="{C8820BAE-9041-9F49-9BB7-8D06502965CA}" srcOrd="0" destOrd="2" presId="urn:microsoft.com/office/officeart/2005/8/layout/vList2"/>
    <dgm:cxn modelId="{9C4F3ACA-9C01-BD4F-A0FF-3C5C05C0F5D5}" srcId="{178CFB99-E5EF-B844-ACF2-C30C2B9FAF36}" destId="{682D5EC1-F625-254E-B9EA-1FB29EBA6908}" srcOrd="0" destOrd="0" parTransId="{5D7EADB1-4985-754A-849E-A3900EB67C75}" sibTransId="{2ED57F0A-4C74-C54E-9BF7-EC64338D863B}"/>
    <dgm:cxn modelId="{81893ECE-F89F-424E-9748-22CA2F69CF8C}" srcId="{0722DC32-122B-594A-A37D-FDC22B036E7A}" destId="{EEB58DBC-16B3-704D-97C4-B49541759481}" srcOrd="0" destOrd="0" parTransId="{46D0D1F4-4E72-EE40-80B9-CE8E4A51FD55}" sibTransId="{A093260B-0224-5C42-9D19-5F5F437341F5}"/>
    <dgm:cxn modelId="{65047ACE-687B-F348-A052-7C388DAFD1A7}" type="presOf" srcId="{56B5D10C-D589-1141-AFAE-4852D6075663}" destId="{C40DD201-6818-FA4C-800A-795E8C80A445}" srcOrd="0" destOrd="1" presId="urn:microsoft.com/office/officeart/2005/8/layout/vList2"/>
    <dgm:cxn modelId="{5E7C42D3-0498-914C-A114-FEA49802D90D}" type="presOf" srcId="{2DA38B9F-A06A-8C46-AD6D-4DB987A5C91D}" destId="{9941B9D9-4FC3-B74C-B24F-334B3F7FB084}" srcOrd="0" destOrd="0" presId="urn:microsoft.com/office/officeart/2005/8/layout/vList2"/>
    <dgm:cxn modelId="{B98C75E4-6435-3F40-9896-23EB4B669D08}" type="presOf" srcId="{682D5EC1-F625-254E-B9EA-1FB29EBA6908}" destId="{C8820BAE-9041-9F49-9BB7-8D06502965CA}" srcOrd="0" destOrd="0" presId="urn:microsoft.com/office/officeart/2005/8/layout/vList2"/>
    <dgm:cxn modelId="{FA08A5EF-5AAF-EB46-B8EB-1A60F57C244C}" srcId="{EEB58DBC-16B3-704D-97C4-B49541759481}" destId="{56B5D10C-D589-1141-AFAE-4852D6075663}" srcOrd="1" destOrd="0" parTransId="{4AB37B28-FCE5-2F43-B2EC-C29DFF0C7907}" sibTransId="{CF8C8E46-C643-1248-9466-F65EDC47E877}"/>
    <dgm:cxn modelId="{0B4F27F5-C08F-2B49-8B7F-6DA664C818DF}" srcId="{178CFB99-E5EF-B844-ACF2-C30C2B9FAF36}" destId="{B459BF31-2379-6449-8992-C03BBBE012BC}" srcOrd="1" destOrd="0" parTransId="{FAAFFEBB-029A-2B4A-8F8F-7E36A544548E}" sibTransId="{24A9E87A-CCC4-5D4C-A592-B8D8833CCFCC}"/>
    <dgm:cxn modelId="{30326AFC-C3C2-1A4E-AE6E-5B5103D1103F}" type="presOf" srcId="{0722DC32-122B-594A-A37D-FDC22B036E7A}" destId="{ED5EDA62-CE34-B946-A2D4-278CB5431FCC}" srcOrd="0" destOrd="0" presId="urn:microsoft.com/office/officeart/2005/8/layout/vList2"/>
    <dgm:cxn modelId="{16859E51-315A-E341-9995-A954936C11A2}" type="presParOf" srcId="{ED5EDA62-CE34-B946-A2D4-278CB5431FCC}" destId="{C8A5BA99-3AFB-EC49-9E13-5AEE53F838B2}" srcOrd="0" destOrd="0" presId="urn:microsoft.com/office/officeart/2005/8/layout/vList2"/>
    <dgm:cxn modelId="{4D20C89C-D48D-4646-802F-ECA20ABF5CCE}" type="presParOf" srcId="{ED5EDA62-CE34-B946-A2D4-278CB5431FCC}" destId="{C40DD201-6818-FA4C-800A-795E8C80A445}" srcOrd="1" destOrd="0" presId="urn:microsoft.com/office/officeart/2005/8/layout/vList2"/>
    <dgm:cxn modelId="{2DCDDBB0-518E-884B-BA68-6197E0C49972}" type="presParOf" srcId="{ED5EDA62-CE34-B946-A2D4-278CB5431FCC}" destId="{D090369A-8DA1-A54B-B8D2-9537817662C5}" srcOrd="2" destOrd="0" presId="urn:microsoft.com/office/officeart/2005/8/layout/vList2"/>
    <dgm:cxn modelId="{A1D6B839-9740-4E4D-B1CC-8B1E0605A124}" type="presParOf" srcId="{ED5EDA62-CE34-B946-A2D4-278CB5431FCC}" destId="{C8820BAE-9041-9F49-9BB7-8D06502965CA}" srcOrd="3" destOrd="0" presId="urn:microsoft.com/office/officeart/2005/8/layout/vList2"/>
    <dgm:cxn modelId="{077ECD81-6B62-3F4A-9AAE-9C630F64D779}" type="presParOf" srcId="{ED5EDA62-CE34-B946-A2D4-278CB5431FCC}" destId="{AADF10AD-ABC0-A748-BF5A-F838A78C2351}" srcOrd="4" destOrd="0" presId="urn:microsoft.com/office/officeart/2005/8/layout/vList2"/>
    <dgm:cxn modelId="{E1BEC39D-5D5F-5B4B-A9AC-1918639B73CC}" type="presParOf" srcId="{ED5EDA62-CE34-B946-A2D4-278CB5431FCC}" destId="{9941B9D9-4FC3-B74C-B24F-334B3F7FB08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18DBEAC-F184-1241-BF10-75DB0684E9A1}" type="doc">
      <dgm:prSet loTypeId="urn:microsoft.com/office/officeart/2005/8/layout/vList2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3E04D78-DBEF-934A-9904-44F4E83DCFA2}">
      <dgm:prSet phldrT="[Text]"/>
      <dgm:spPr/>
      <dgm:t>
        <a:bodyPr/>
        <a:lstStyle/>
        <a:p>
          <a:r>
            <a:rPr lang="en-US" dirty="0"/>
            <a:t>Create a </a:t>
          </a:r>
          <a:r>
            <a:rPr lang="en-US" dirty="0" err="1"/>
            <a:t>Github</a:t>
          </a:r>
          <a:r>
            <a:rPr lang="en-US" dirty="0"/>
            <a:t> account and email me your username</a:t>
          </a:r>
        </a:p>
      </dgm:t>
    </dgm:pt>
    <dgm:pt modelId="{02422C38-C157-9A42-98AC-09C2C3C3E381}" type="parTrans" cxnId="{A1159230-AE95-364E-AAF9-FA087CDC729B}">
      <dgm:prSet/>
      <dgm:spPr/>
      <dgm:t>
        <a:bodyPr/>
        <a:lstStyle/>
        <a:p>
          <a:endParaRPr lang="en-US"/>
        </a:p>
      </dgm:t>
    </dgm:pt>
    <dgm:pt modelId="{E3FA1816-4E3F-824A-814D-3FEFAC0616EB}" type="sibTrans" cxnId="{A1159230-AE95-364E-AAF9-FA087CDC729B}">
      <dgm:prSet/>
      <dgm:spPr/>
      <dgm:t>
        <a:bodyPr/>
        <a:lstStyle/>
        <a:p>
          <a:endParaRPr lang="en-US"/>
        </a:p>
      </dgm:t>
    </dgm:pt>
    <dgm:pt modelId="{662F5460-16C9-414E-B206-31A027EC8FB8}">
      <dgm:prSet phldrT="[Text]"/>
      <dgm:spPr/>
      <dgm:t>
        <a:bodyPr/>
        <a:lstStyle/>
        <a:p>
          <a:r>
            <a:rPr lang="en-US" dirty="0"/>
            <a:t>Read the Bitcoin Whitepaper</a:t>
          </a:r>
        </a:p>
      </dgm:t>
    </dgm:pt>
    <dgm:pt modelId="{9A239914-8EA8-F94D-B9BB-6C1880DB1E35}" type="parTrans" cxnId="{B425330C-839A-D046-BD32-586E89F8EF23}">
      <dgm:prSet/>
      <dgm:spPr/>
      <dgm:t>
        <a:bodyPr/>
        <a:lstStyle/>
        <a:p>
          <a:endParaRPr lang="en-US"/>
        </a:p>
      </dgm:t>
    </dgm:pt>
    <dgm:pt modelId="{586389A2-27FC-0C4D-8FEF-4B639EB7F2DE}" type="sibTrans" cxnId="{B425330C-839A-D046-BD32-586E89F8EF23}">
      <dgm:prSet/>
      <dgm:spPr/>
      <dgm:t>
        <a:bodyPr/>
        <a:lstStyle/>
        <a:p>
          <a:endParaRPr lang="en-US"/>
        </a:p>
      </dgm:t>
    </dgm:pt>
    <dgm:pt modelId="{F5F8C226-CA54-6941-958A-61F1A1BB1725}">
      <dgm:prSet phldrT="[Text]"/>
      <dgm:spPr/>
      <dgm:t>
        <a:bodyPr/>
        <a:lstStyle/>
        <a:p>
          <a:r>
            <a:rPr lang="en-US" dirty="0"/>
            <a:t>There will be a quiz on it in the next class</a:t>
          </a:r>
        </a:p>
      </dgm:t>
    </dgm:pt>
    <dgm:pt modelId="{0867CC61-7F5E-D84C-8D5D-579D6D188D29}" type="parTrans" cxnId="{AB5C85DC-795C-044E-A67A-1F49BA459D8E}">
      <dgm:prSet/>
      <dgm:spPr/>
      <dgm:t>
        <a:bodyPr/>
        <a:lstStyle/>
        <a:p>
          <a:endParaRPr lang="en-US"/>
        </a:p>
      </dgm:t>
    </dgm:pt>
    <dgm:pt modelId="{B02B65D9-C65A-0B4D-9A75-5B2823824E74}" type="sibTrans" cxnId="{AB5C85DC-795C-044E-A67A-1F49BA459D8E}">
      <dgm:prSet/>
      <dgm:spPr/>
      <dgm:t>
        <a:bodyPr/>
        <a:lstStyle/>
        <a:p>
          <a:endParaRPr lang="en-US"/>
        </a:p>
      </dgm:t>
    </dgm:pt>
    <dgm:pt modelId="{7C8E9964-C75A-FA47-948D-B70139648483}" type="pres">
      <dgm:prSet presAssocID="{718DBEAC-F184-1241-BF10-75DB0684E9A1}" presName="linear" presStyleCnt="0">
        <dgm:presLayoutVars>
          <dgm:animLvl val="lvl"/>
          <dgm:resizeHandles val="exact"/>
        </dgm:presLayoutVars>
      </dgm:prSet>
      <dgm:spPr/>
    </dgm:pt>
    <dgm:pt modelId="{09D11516-54F9-3A47-AD26-05462B1B210E}" type="pres">
      <dgm:prSet presAssocID="{B3E04D78-DBEF-934A-9904-44F4E83DCFA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C357599-861A-5948-98EA-40BE7F1D42F9}" type="pres">
      <dgm:prSet presAssocID="{E3FA1816-4E3F-824A-814D-3FEFAC0616EB}" presName="spacer" presStyleCnt="0"/>
      <dgm:spPr/>
    </dgm:pt>
    <dgm:pt modelId="{619B7DAF-1A2E-0542-8228-CFD74938CA7D}" type="pres">
      <dgm:prSet presAssocID="{662F5460-16C9-414E-B206-31A027EC8FB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E1D5727-BB3E-2B4A-9571-07684930B463}" type="pres">
      <dgm:prSet presAssocID="{662F5460-16C9-414E-B206-31A027EC8FB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ED53D08-AFB5-0E45-BC80-3E65DDD9E295}" type="presOf" srcId="{662F5460-16C9-414E-B206-31A027EC8FB8}" destId="{619B7DAF-1A2E-0542-8228-CFD74938CA7D}" srcOrd="0" destOrd="0" presId="urn:microsoft.com/office/officeart/2005/8/layout/vList2"/>
    <dgm:cxn modelId="{B425330C-839A-D046-BD32-586E89F8EF23}" srcId="{718DBEAC-F184-1241-BF10-75DB0684E9A1}" destId="{662F5460-16C9-414E-B206-31A027EC8FB8}" srcOrd="1" destOrd="0" parTransId="{9A239914-8EA8-F94D-B9BB-6C1880DB1E35}" sibTransId="{586389A2-27FC-0C4D-8FEF-4B639EB7F2DE}"/>
    <dgm:cxn modelId="{A1159230-AE95-364E-AAF9-FA087CDC729B}" srcId="{718DBEAC-F184-1241-BF10-75DB0684E9A1}" destId="{B3E04D78-DBEF-934A-9904-44F4E83DCFA2}" srcOrd="0" destOrd="0" parTransId="{02422C38-C157-9A42-98AC-09C2C3C3E381}" sibTransId="{E3FA1816-4E3F-824A-814D-3FEFAC0616EB}"/>
    <dgm:cxn modelId="{AF024658-BB41-1A49-9F1B-D865CDACACCE}" type="presOf" srcId="{718DBEAC-F184-1241-BF10-75DB0684E9A1}" destId="{7C8E9964-C75A-FA47-948D-B70139648483}" srcOrd="0" destOrd="0" presId="urn:microsoft.com/office/officeart/2005/8/layout/vList2"/>
    <dgm:cxn modelId="{46524565-7BD5-BD40-9B25-5513ADDF6135}" type="presOf" srcId="{B3E04D78-DBEF-934A-9904-44F4E83DCFA2}" destId="{09D11516-54F9-3A47-AD26-05462B1B210E}" srcOrd="0" destOrd="0" presId="urn:microsoft.com/office/officeart/2005/8/layout/vList2"/>
    <dgm:cxn modelId="{AB5C85DC-795C-044E-A67A-1F49BA459D8E}" srcId="{662F5460-16C9-414E-B206-31A027EC8FB8}" destId="{F5F8C226-CA54-6941-958A-61F1A1BB1725}" srcOrd="0" destOrd="0" parTransId="{0867CC61-7F5E-D84C-8D5D-579D6D188D29}" sibTransId="{B02B65D9-C65A-0B4D-9A75-5B2823824E74}"/>
    <dgm:cxn modelId="{61ECA7FC-D211-2E49-9614-0DAE50C2015A}" type="presOf" srcId="{F5F8C226-CA54-6941-958A-61F1A1BB1725}" destId="{1E1D5727-BB3E-2B4A-9571-07684930B463}" srcOrd="0" destOrd="0" presId="urn:microsoft.com/office/officeart/2005/8/layout/vList2"/>
    <dgm:cxn modelId="{0E4F8DB2-3A9C-7C4E-B646-90D0DAC24BF9}" type="presParOf" srcId="{7C8E9964-C75A-FA47-948D-B70139648483}" destId="{09D11516-54F9-3A47-AD26-05462B1B210E}" srcOrd="0" destOrd="0" presId="urn:microsoft.com/office/officeart/2005/8/layout/vList2"/>
    <dgm:cxn modelId="{4C2239BD-B095-C646-B7CE-C4F4FAB2D341}" type="presParOf" srcId="{7C8E9964-C75A-FA47-948D-B70139648483}" destId="{BC357599-861A-5948-98EA-40BE7F1D42F9}" srcOrd="1" destOrd="0" presId="urn:microsoft.com/office/officeart/2005/8/layout/vList2"/>
    <dgm:cxn modelId="{7F596BDD-AEA0-0B45-AFE5-03F1D6F5C5A1}" type="presParOf" srcId="{7C8E9964-C75A-FA47-948D-B70139648483}" destId="{619B7DAF-1A2E-0542-8228-CFD74938CA7D}" srcOrd="2" destOrd="0" presId="urn:microsoft.com/office/officeart/2005/8/layout/vList2"/>
    <dgm:cxn modelId="{4209D349-17C7-1349-946D-BA0FA4153085}" type="presParOf" srcId="{7C8E9964-C75A-FA47-948D-B70139648483}" destId="{1E1D5727-BB3E-2B4A-9571-07684930B46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265F28-0AF6-1D43-ACE9-1452AFC0BDBF}" type="doc">
      <dgm:prSet loTypeId="urn:microsoft.com/office/officeart/2005/8/layout/vList2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7D0CE7D-5827-2940-B020-9D93AB878874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D2FBD615-2130-BB40-9B1F-7D9C590ACF24}" type="parTrans" cxnId="{983F1FB2-FA5A-104F-B051-5A55BFA2C150}">
      <dgm:prSet/>
      <dgm:spPr/>
      <dgm:t>
        <a:bodyPr/>
        <a:lstStyle/>
        <a:p>
          <a:endParaRPr lang="en-US"/>
        </a:p>
      </dgm:t>
    </dgm:pt>
    <dgm:pt modelId="{88E844B8-099E-CE40-B301-B84D18D96DA9}" type="sibTrans" cxnId="{983F1FB2-FA5A-104F-B051-5A55BFA2C150}">
      <dgm:prSet/>
      <dgm:spPr/>
      <dgm:t>
        <a:bodyPr/>
        <a:lstStyle/>
        <a:p>
          <a:endParaRPr lang="en-US"/>
        </a:p>
      </dgm:t>
    </dgm:pt>
    <dgm:pt modelId="{A039DC36-5A37-4F47-96E1-28B759E44FB6}">
      <dgm:prSet phldrT="[Text]"/>
      <dgm:spPr/>
      <dgm:t>
        <a:bodyPr/>
        <a:lstStyle/>
        <a:p>
          <a:r>
            <a:rPr lang="en-US" dirty="0"/>
            <a:t>We'll meet at DH 330 most days</a:t>
          </a:r>
        </a:p>
      </dgm:t>
    </dgm:pt>
    <dgm:pt modelId="{7DF6A291-868D-1C45-A72D-F64FD52B0A04}" type="parTrans" cxnId="{8A67DECA-0279-E944-98DF-7C33675C5B09}">
      <dgm:prSet/>
      <dgm:spPr/>
      <dgm:t>
        <a:bodyPr/>
        <a:lstStyle/>
        <a:p>
          <a:endParaRPr lang="en-US"/>
        </a:p>
      </dgm:t>
    </dgm:pt>
    <dgm:pt modelId="{E8A652BD-16E2-1C4B-ACC6-235C39F740B6}" type="sibTrans" cxnId="{8A67DECA-0279-E944-98DF-7C33675C5B09}">
      <dgm:prSet/>
      <dgm:spPr/>
      <dgm:t>
        <a:bodyPr/>
        <a:lstStyle/>
        <a:p>
          <a:endParaRPr lang="en-US"/>
        </a:p>
      </dgm:t>
    </dgm:pt>
    <dgm:pt modelId="{F661CD47-2199-E442-8180-69361C15FB74}">
      <dgm:prSet phldrT="[Text]"/>
      <dgm:spPr/>
      <dgm:t>
        <a:bodyPr/>
        <a:lstStyle/>
        <a:p>
          <a:r>
            <a:rPr lang="en-US" dirty="0"/>
            <a:t>How to Reach Me</a:t>
          </a:r>
        </a:p>
      </dgm:t>
    </dgm:pt>
    <dgm:pt modelId="{89F4D1A3-651C-1F44-BF67-11C7CF6B8521}" type="parTrans" cxnId="{E7C8C46B-F98A-7F4C-8AF9-A0E4D6EDF434}">
      <dgm:prSet/>
      <dgm:spPr/>
      <dgm:t>
        <a:bodyPr/>
        <a:lstStyle/>
        <a:p>
          <a:endParaRPr lang="en-US"/>
        </a:p>
      </dgm:t>
    </dgm:pt>
    <dgm:pt modelId="{E3631E37-D99C-8B4F-A7BD-B23591DD830C}" type="sibTrans" cxnId="{E7C8C46B-F98A-7F4C-8AF9-A0E4D6EDF434}">
      <dgm:prSet/>
      <dgm:spPr/>
      <dgm:t>
        <a:bodyPr/>
        <a:lstStyle/>
        <a:p>
          <a:endParaRPr lang="en-US"/>
        </a:p>
      </dgm:t>
    </dgm:pt>
    <dgm:pt modelId="{4C0AB30E-EFED-1741-8510-6EC95F6A249E}">
      <dgm:prSet phldrT="[Text]"/>
      <dgm:spPr/>
      <dgm:t>
        <a:bodyPr/>
        <a:lstStyle/>
        <a:p>
          <a:r>
            <a:rPr lang="en-US" dirty="0"/>
            <a:t>Email me</a:t>
          </a:r>
        </a:p>
      </dgm:t>
    </dgm:pt>
    <dgm:pt modelId="{436C494F-1397-D840-8A37-A0A19A0676A6}" type="parTrans" cxnId="{DD08CE8F-1E0D-3F44-AFAD-E6691CEB1FBF}">
      <dgm:prSet/>
      <dgm:spPr/>
      <dgm:t>
        <a:bodyPr/>
        <a:lstStyle/>
        <a:p>
          <a:endParaRPr lang="en-US"/>
        </a:p>
      </dgm:t>
    </dgm:pt>
    <dgm:pt modelId="{A349C7F6-84E2-EB40-A19E-A38F81682039}" type="sibTrans" cxnId="{DD08CE8F-1E0D-3F44-AFAD-E6691CEB1FBF}">
      <dgm:prSet/>
      <dgm:spPr/>
      <dgm:t>
        <a:bodyPr/>
        <a:lstStyle/>
        <a:p>
          <a:endParaRPr lang="en-US"/>
        </a:p>
      </dgm:t>
    </dgm:pt>
    <dgm:pt modelId="{84B5C665-39C2-AE4D-9BDD-343E3F97F1B1}">
      <dgm:prSet phldrT="[Text]"/>
      <dgm:spPr/>
      <dgm:t>
        <a:bodyPr/>
        <a:lstStyle/>
        <a:p>
          <a:r>
            <a:rPr lang="en-US" dirty="0"/>
            <a:t>Some days we’ll meet at DH 170 (computer lab)</a:t>
          </a:r>
        </a:p>
      </dgm:t>
    </dgm:pt>
    <dgm:pt modelId="{74AC8D4F-47D6-7D42-9320-70B35A2A8A19}" type="parTrans" cxnId="{556AED7C-092D-B84B-A887-46446EB86031}">
      <dgm:prSet/>
      <dgm:spPr/>
      <dgm:t>
        <a:bodyPr/>
        <a:lstStyle/>
        <a:p>
          <a:endParaRPr lang="en-US"/>
        </a:p>
      </dgm:t>
    </dgm:pt>
    <dgm:pt modelId="{8B763A74-B153-C24E-9086-B3597A2B7F11}" type="sibTrans" cxnId="{556AED7C-092D-B84B-A887-46446EB86031}">
      <dgm:prSet/>
      <dgm:spPr/>
      <dgm:t>
        <a:bodyPr/>
        <a:lstStyle/>
        <a:p>
          <a:endParaRPr lang="en-US"/>
        </a:p>
      </dgm:t>
    </dgm:pt>
    <dgm:pt modelId="{D95842A9-D3A9-B74D-A56E-16E53E9C26DB}">
      <dgm:prSet phldrT="[Text]"/>
      <dgm:spPr/>
      <dgm:t>
        <a:bodyPr/>
        <a:lstStyle/>
        <a:p>
          <a:r>
            <a:rPr lang="en-US" dirty="0"/>
            <a:t>Office Hours -&gt; Wednesday (3:00 - 4:30)</a:t>
          </a:r>
        </a:p>
      </dgm:t>
    </dgm:pt>
    <dgm:pt modelId="{FCF2E3B5-66FB-BF4C-A63D-33E3F1CB05B6}" type="parTrans" cxnId="{C3478C7B-DB8D-5642-BC67-9C432E24E697}">
      <dgm:prSet/>
      <dgm:spPr/>
      <dgm:t>
        <a:bodyPr/>
        <a:lstStyle/>
        <a:p>
          <a:endParaRPr lang="en-US"/>
        </a:p>
      </dgm:t>
    </dgm:pt>
    <dgm:pt modelId="{7B4971B9-1428-FE45-8059-9B555E9ED9DF}" type="sibTrans" cxnId="{C3478C7B-DB8D-5642-BC67-9C432E24E697}">
      <dgm:prSet/>
      <dgm:spPr/>
      <dgm:t>
        <a:bodyPr/>
        <a:lstStyle/>
        <a:p>
          <a:endParaRPr lang="en-US"/>
        </a:p>
      </dgm:t>
    </dgm:pt>
    <dgm:pt modelId="{C8967605-A6B2-9147-9DBF-968F0A058B29}">
      <dgm:prSet phldrT="[Text]"/>
      <dgm:spPr/>
      <dgm:t>
        <a:bodyPr/>
        <a:lstStyle/>
        <a:p>
          <a:r>
            <a:rPr lang="en-US" dirty="0"/>
            <a:t>Final Exam &amp; Final Project</a:t>
          </a:r>
        </a:p>
      </dgm:t>
    </dgm:pt>
    <dgm:pt modelId="{96F74A21-7C9D-5849-8BD8-685CEB7E7373}" type="parTrans" cxnId="{F50B7E93-6213-A141-92BA-1A55C07E4FCC}">
      <dgm:prSet/>
      <dgm:spPr/>
      <dgm:t>
        <a:bodyPr/>
        <a:lstStyle/>
        <a:p>
          <a:endParaRPr lang="en-US"/>
        </a:p>
      </dgm:t>
    </dgm:pt>
    <dgm:pt modelId="{908D025D-02CA-5642-820A-F3BCB8EB49BC}" type="sibTrans" cxnId="{F50B7E93-6213-A141-92BA-1A55C07E4FCC}">
      <dgm:prSet/>
      <dgm:spPr/>
      <dgm:t>
        <a:bodyPr/>
        <a:lstStyle/>
        <a:p>
          <a:endParaRPr lang="en-US"/>
        </a:p>
      </dgm:t>
    </dgm:pt>
    <dgm:pt modelId="{FEE695FE-E93D-774E-ADE1-CF0310B41505}">
      <dgm:prSet phldrT="[Text]"/>
      <dgm:spPr/>
      <dgm:t>
        <a:bodyPr/>
        <a:lstStyle/>
        <a:p>
          <a:r>
            <a:rPr lang="en-US" dirty="0"/>
            <a:t>Final exam tests your ability to do blockchain transactions</a:t>
          </a:r>
        </a:p>
      </dgm:t>
    </dgm:pt>
    <dgm:pt modelId="{EBD1D01E-4690-844E-B443-B53ED190D78A}" type="parTrans" cxnId="{1D66F80D-B9F5-7449-ADAB-55B9142A597B}">
      <dgm:prSet/>
      <dgm:spPr/>
      <dgm:t>
        <a:bodyPr/>
        <a:lstStyle/>
        <a:p>
          <a:endParaRPr lang="en-US"/>
        </a:p>
      </dgm:t>
    </dgm:pt>
    <dgm:pt modelId="{1F048371-BD02-C74F-B774-EA13745C3656}" type="sibTrans" cxnId="{1D66F80D-B9F5-7449-ADAB-55B9142A597B}">
      <dgm:prSet/>
      <dgm:spPr/>
      <dgm:t>
        <a:bodyPr/>
        <a:lstStyle/>
        <a:p>
          <a:endParaRPr lang="en-US"/>
        </a:p>
      </dgm:t>
    </dgm:pt>
    <dgm:pt modelId="{63547600-2E96-D747-919F-0F03DA3EEADC}">
      <dgm:prSet phldrT="[Text]"/>
      <dgm:spPr/>
      <dgm:t>
        <a:bodyPr/>
        <a:lstStyle/>
        <a:p>
          <a:r>
            <a:rPr lang="en-US" dirty="0"/>
            <a:t>Final project is a presentation of a blockchain or crypto project</a:t>
          </a:r>
        </a:p>
      </dgm:t>
    </dgm:pt>
    <dgm:pt modelId="{FC488FCD-9044-BD49-A505-22786C08B26A}" type="parTrans" cxnId="{2EBCB35E-6F19-F24A-ACEF-DE9172679C67}">
      <dgm:prSet/>
      <dgm:spPr/>
      <dgm:t>
        <a:bodyPr/>
        <a:lstStyle/>
        <a:p>
          <a:endParaRPr lang="en-US"/>
        </a:p>
      </dgm:t>
    </dgm:pt>
    <dgm:pt modelId="{93DFD56A-CC07-E147-80C5-AB73C96D7AC9}" type="sibTrans" cxnId="{2EBCB35E-6F19-F24A-ACEF-DE9172679C67}">
      <dgm:prSet/>
      <dgm:spPr/>
      <dgm:t>
        <a:bodyPr/>
        <a:lstStyle/>
        <a:p>
          <a:endParaRPr lang="en-US"/>
        </a:p>
      </dgm:t>
    </dgm:pt>
    <dgm:pt modelId="{96BFE1FF-B95E-9D48-9ACA-62F0C074DD39}">
      <dgm:prSet phldrT="[Text]"/>
      <dgm:spPr/>
      <dgm:t>
        <a:bodyPr/>
        <a:lstStyle/>
        <a:p>
          <a:r>
            <a:rPr lang="en-US" dirty="0"/>
            <a:t>Course Materials are on </a:t>
          </a:r>
          <a:r>
            <a:rPr lang="en-US" dirty="0" err="1"/>
            <a:t>Github</a:t>
          </a:r>
          <a:endParaRPr lang="en-US" dirty="0"/>
        </a:p>
      </dgm:t>
    </dgm:pt>
    <dgm:pt modelId="{50A8F562-9D5A-DF43-8F99-B9BFC33B0AB4}" type="parTrans" cxnId="{2816D386-CC26-AD4D-8BD6-25B6BA216AB8}">
      <dgm:prSet/>
      <dgm:spPr/>
      <dgm:t>
        <a:bodyPr/>
        <a:lstStyle/>
        <a:p>
          <a:endParaRPr lang="en-US"/>
        </a:p>
      </dgm:t>
    </dgm:pt>
    <dgm:pt modelId="{D2829D42-218C-4745-AC55-316B8080ADF9}" type="sibTrans" cxnId="{2816D386-CC26-AD4D-8BD6-25B6BA216AB8}">
      <dgm:prSet/>
      <dgm:spPr/>
      <dgm:t>
        <a:bodyPr/>
        <a:lstStyle/>
        <a:p>
          <a:endParaRPr lang="en-US"/>
        </a:p>
      </dgm:t>
    </dgm:pt>
    <dgm:pt modelId="{BB7CEFE2-11BE-2B4F-9098-7D7C6D04DB31}">
      <dgm:prSet phldrT="[Text]"/>
      <dgm:spPr/>
      <dgm:t>
        <a:bodyPr/>
        <a:lstStyle/>
        <a:p>
          <a:r>
            <a:rPr lang="en-US" dirty="0"/>
            <a:t>Need a </a:t>
          </a:r>
          <a:r>
            <a:rPr lang="en-US" dirty="0" err="1"/>
            <a:t>Github</a:t>
          </a:r>
          <a:r>
            <a:rPr lang="en-US" dirty="0"/>
            <a:t> account</a:t>
          </a:r>
        </a:p>
      </dgm:t>
    </dgm:pt>
    <dgm:pt modelId="{BF2045DB-C8AB-0E4D-B783-FB60144EAA37}" type="parTrans" cxnId="{58524F22-D506-FC46-8E63-D57B394F0735}">
      <dgm:prSet/>
      <dgm:spPr/>
      <dgm:t>
        <a:bodyPr/>
        <a:lstStyle/>
        <a:p>
          <a:endParaRPr lang="en-US"/>
        </a:p>
      </dgm:t>
    </dgm:pt>
    <dgm:pt modelId="{9E6B5B53-3F22-BA40-927C-0C49EF614391}" type="sibTrans" cxnId="{58524F22-D506-FC46-8E63-D57B394F0735}">
      <dgm:prSet/>
      <dgm:spPr/>
      <dgm:t>
        <a:bodyPr/>
        <a:lstStyle/>
        <a:p>
          <a:endParaRPr lang="en-US"/>
        </a:p>
      </dgm:t>
    </dgm:pt>
    <dgm:pt modelId="{C46DE1B7-F053-054A-A240-36C892F7F0A7}">
      <dgm:prSet phldrT="[Text]"/>
      <dgm:spPr/>
      <dgm:t>
        <a:bodyPr/>
        <a:lstStyle/>
        <a:p>
          <a:r>
            <a:rPr lang="en-US" dirty="0"/>
            <a:t>If your work is good, it can be showcased on the </a:t>
          </a:r>
          <a:r>
            <a:rPr lang="en-US" dirty="0" err="1"/>
            <a:t>Github</a:t>
          </a:r>
          <a:endParaRPr lang="en-US" dirty="0"/>
        </a:p>
      </dgm:t>
    </dgm:pt>
    <dgm:pt modelId="{ECC2713B-328F-D447-AAE4-BACBF327C402}" type="parTrans" cxnId="{DA566C10-2FC0-8244-A7E1-3BF20E034E97}">
      <dgm:prSet/>
      <dgm:spPr/>
      <dgm:t>
        <a:bodyPr/>
        <a:lstStyle/>
        <a:p>
          <a:endParaRPr lang="en-US"/>
        </a:p>
      </dgm:t>
    </dgm:pt>
    <dgm:pt modelId="{5004C77A-1C7B-EC48-9530-E0411A7C62FB}" type="sibTrans" cxnId="{DA566C10-2FC0-8244-A7E1-3BF20E034E97}">
      <dgm:prSet/>
      <dgm:spPr/>
      <dgm:t>
        <a:bodyPr/>
        <a:lstStyle/>
        <a:p>
          <a:endParaRPr lang="en-US"/>
        </a:p>
      </dgm:t>
    </dgm:pt>
    <dgm:pt modelId="{53FB454F-8C89-284B-8715-DE497B6FC96D}">
      <dgm:prSet phldrT="[Text]"/>
      <dgm:spPr/>
      <dgm:t>
        <a:bodyPr/>
        <a:lstStyle/>
        <a:p>
          <a:endParaRPr lang="en-US" dirty="0"/>
        </a:p>
      </dgm:t>
    </dgm:pt>
    <dgm:pt modelId="{ACA48525-4BD0-5F47-8721-B520B370247D}" type="parTrans" cxnId="{424FBA6F-DBCE-324D-B746-69162B9470DA}">
      <dgm:prSet/>
      <dgm:spPr/>
      <dgm:t>
        <a:bodyPr/>
        <a:lstStyle/>
        <a:p>
          <a:endParaRPr lang="en-US"/>
        </a:p>
      </dgm:t>
    </dgm:pt>
    <dgm:pt modelId="{BD277D20-A8CF-DE40-A3F5-702CD348125D}" type="sibTrans" cxnId="{424FBA6F-DBCE-324D-B746-69162B9470DA}">
      <dgm:prSet/>
      <dgm:spPr/>
      <dgm:t>
        <a:bodyPr/>
        <a:lstStyle/>
        <a:p>
          <a:endParaRPr lang="en-US"/>
        </a:p>
      </dgm:t>
    </dgm:pt>
    <dgm:pt modelId="{989DFCAF-2FFA-4748-937B-EB7720887A5E}">
      <dgm:prSet phldrT="[Text]"/>
      <dgm:spPr/>
      <dgm:t>
        <a:bodyPr/>
        <a:lstStyle/>
        <a:p>
          <a:endParaRPr lang="en-US" dirty="0"/>
        </a:p>
      </dgm:t>
    </dgm:pt>
    <dgm:pt modelId="{A954BF02-EF89-2D4C-9627-8AE01E0937ED}" type="parTrans" cxnId="{E3BDB4F4-E99D-3B41-BEED-1131EB629A0C}">
      <dgm:prSet/>
      <dgm:spPr/>
      <dgm:t>
        <a:bodyPr/>
        <a:lstStyle/>
        <a:p>
          <a:endParaRPr lang="en-US"/>
        </a:p>
      </dgm:t>
    </dgm:pt>
    <dgm:pt modelId="{EBB4138E-2B48-2B4C-A837-29E7C0D7AD4E}" type="sibTrans" cxnId="{E3BDB4F4-E99D-3B41-BEED-1131EB629A0C}">
      <dgm:prSet/>
      <dgm:spPr/>
      <dgm:t>
        <a:bodyPr/>
        <a:lstStyle/>
        <a:p>
          <a:endParaRPr lang="en-US"/>
        </a:p>
      </dgm:t>
    </dgm:pt>
    <dgm:pt modelId="{CF64D43B-4039-EB48-B9B5-8974F128FFFD}">
      <dgm:prSet phldrT="[Text]"/>
      <dgm:spPr/>
      <dgm:t>
        <a:bodyPr/>
        <a:lstStyle/>
        <a:p>
          <a:endParaRPr lang="en-US" dirty="0"/>
        </a:p>
      </dgm:t>
    </dgm:pt>
    <dgm:pt modelId="{8AD86F1C-EEF7-614F-8694-476E428B7890}" type="parTrans" cxnId="{F8E829C1-D4DC-534C-A890-C3EAC211CC1A}">
      <dgm:prSet/>
      <dgm:spPr/>
      <dgm:t>
        <a:bodyPr/>
        <a:lstStyle/>
        <a:p>
          <a:endParaRPr lang="en-US"/>
        </a:p>
      </dgm:t>
    </dgm:pt>
    <dgm:pt modelId="{30CEFB1B-8481-B645-8AB4-6AAB06BEA5D6}" type="sibTrans" cxnId="{F8E829C1-D4DC-534C-A890-C3EAC211CC1A}">
      <dgm:prSet/>
      <dgm:spPr/>
      <dgm:t>
        <a:bodyPr/>
        <a:lstStyle/>
        <a:p>
          <a:endParaRPr lang="en-US"/>
        </a:p>
      </dgm:t>
    </dgm:pt>
    <dgm:pt modelId="{6AA71738-DF5E-4A40-BB01-9838D66DF661}" type="pres">
      <dgm:prSet presAssocID="{21265F28-0AF6-1D43-ACE9-1452AFC0BDBF}" presName="linear" presStyleCnt="0">
        <dgm:presLayoutVars>
          <dgm:animLvl val="lvl"/>
          <dgm:resizeHandles val="exact"/>
        </dgm:presLayoutVars>
      </dgm:prSet>
      <dgm:spPr/>
    </dgm:pt>
    <dgm:pt modelId="{764CE8C9-FAA4-A247-AD4C-A25960AACF6E}" type="pres">
      <dgm:prSet presAssocID="{17D0CE7D-5827-2940-B020-9D93AB87887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E4D0A5A-D179-6B42-A653-D59BC6F14A22}" type="pres">
      <dgm:prSet presAssocID="{17D0CE7D-5827-2940-B020-9D93AB878874}" presName="childText" presStyleLbl="revTx" presStyleIdx="0" presStyleCnt="4">
        <dgm:presLayoutVars>
          <dgm:bulletEnabled val="1"/>
        </dgm:presLayoutVars>
      </dgm:prSet>
      <dgm:spPr/>
    </dgm:pt>
    <dgm:pt modelId="{4135F09A-BA02-5F43-854F-E9DFB4070EED}" type="pres">
      <dgm:prSet presAssocID="{F661CD47-2199-E442-8180-69361C15FB7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B968878-9413-4347-A93A-517A196F029A}" type="pres">
      <dgm:prSet presAssocID="{F661CD47-2199-E442-8180-69361C15FB74}" presName="childText" presStyleLbl="revTx" presStyleIdx="1" presStyleCnt="4">
        <dgm:presLayoutVars>
          <dgm:bulletEnabled val="1"/>
        </dgm:presLayoutVars>
      </dgm:prSet>
      <dgm:spPr/>
    </dgm:pt>
    <dgm:pt modelId="{8B79CD39-9ED7-6C43-8236-90134926C3FB}" type="pres">
      <dgm:prSet presAssocID="{C8967605-A6B2-9147-9DBF-968F0A058B2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2FB9C85-4CB3-3442-B58B-350E8FC9AD3D}" type="pres">
      <dgm:prSet presAssocID="{C8967605-A6B2-9147-9DBF-968F0A058B29}" presName="childText" presStyleLbl="revTx" presStyleIdx="2" presStyleCnt="4">
        <dgm:presLayoutVars>
          <dgm:bulletEnabled val="1"/>
        </dgm:presLayoutVars>
      </dgm:prSet>
      <dgm:spPr/>
    </dgm:pt>
    <dgm:pt modelId="{7E2566B3-00B4-074D-9EEE-2CA530217AA1}" type="pres">
      <dgm:prSet presAssocID="{96BFE1FF-B95E-9D48-9ACA-62F0C074DD3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ECE4D7D-5BC8-8C4D-A0A2-CCD2491CBB32}" type="pres">
      <dgm:prSet presAssocID="{96BFE1FF-B95E-9D48-9ACA-62F0C074DD39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A6084101-CAB1-2344-9514-4527D96D484C}" type="presOf" srcId="{17D0CE7D-5827-2940-B020-9D93AB878874}" destId="{764CE8C9-FAA4-A247-AD4C-A25960AACF6E}" srcOrd="0" destOrd="0" presId="urn:microsoft.com/office/officeart/2005/8/layout/vList2"/>
    <dgm:cxn modelId="{158FC402-D421-E049-B1B4-E28C742DDDC0}" type="presOf" srcId="{FEE695FE-E93D-774E-ADE1-CF0310B41505}" destId="{42FB9C85-4CB3-3442-B58B-350E8FC9AD3D}" srcOrd="0" destOrd="0" presId="urn:microsoft.com/office/officeart/2005/8/layout/vList2"/>
    <dgm:cxn modelId="{1D66F80D-B9F5-7449-ADAB-55B9142A597B}" srcId="{C8967605-A6B2-9147-9DBF-968F0A058B29}" destId="{FEE695FE-E93D-774E-ADE1-CF0310B41505}" srcOrd="0" destOrd="0" parTransId="{EBD1D01E-4690-844E-B443-B53ED190D78A}" sibTransId="{1F048371-BD02-C74F-B774-EA13745C3656}"/>
    <dgm:cxn modelId="{27761410-7200-B944-B6CF-0B730051E424}" type="presOf" srcId="{C8967605-A6B2-9147-9DBF-968F0A058B29}" destId="{8B79CD39-9ED7-6C43-8236-90134926C3FB}" srcOrd="0" destOrd="0" presId="urn:microsoft.com/office/officeart/2005/8/layout/vList2"/>
    <dgm:cxn modelId="{DA566C10-2FC0-8244-A7E1-3BF20E034E97}" srcId="{96BFE1FF-B95E-9D48-9ACA-62F0C074DD39}" destId="{C46DE1B7-F053-054A-A240-36C892F7F0A7}" srcOrd="1" destOrd="0" parTransId="{ECC2713B-328F-D447-AAE4-BACBF327C402}" sibTransId="{5004C77A-1C7B-EC48-9530-E0411A7C62FB}"/>
    <dgm:cxn modelId="{7F87BF10-D1C3-FF44-8FA8-C082A7287950}" type="presOf" srcId="{63547600-2E96-D747-919F-0F03DA3EEADC}" destId="{42FB9C85-4CB3-3442-B58B-350E8FC9AD3D}" srcOrd="0" destOrd="1" presId="urn:microsoft.com/office/officeart/2005/8/layout/vList2"/>
    <dgm:cxn modelId="{777AC719-D57D-4048-B891-4850D6E4F4FA}" type="presOf" srcId="{BB7CEFE2-11BE-2B4F-9098-7D7C6D04DB31}" destId="{DECE4D7D-5BC8-8C4D-A0A2-CCD2491CBB32}" srcOrd="0" destOrd="0" presId="urn:microsoft.com/office/officeart/2005/8/layout/vList2"/>
    <dgm:cxn modelId="{63D2F519-F285-A84B-9352-079B06F33E70}" type="presOf" srcId="{C46DE1B7-F053-054A-A240-36C892F7F0A7}" destId="{DECE4D7D-5BC8-8C4D-A0A2-CCD2491CBB32}" srcOrd="0" destOrd="1" presId="urn:microsoft.com/office/officeart/2005/8/layout/vList2"/>
    <dgm:cxn modelId="{33E6831D-EBF9-144B-BD2E-E747CE8614D1}" type="presOf" srcId="{4C0AB30E-EFED-1741-8510-6EC95F6A249E}" destId="{3B968878-9413-4347-A93A-517A196F029A}" srcOrd="0" destOrd="0" presId="urn:microsoft.com/office/officeart/2005/8/layout/vList2"/>
    <dgm:cxn modelId="{F4C8941F-E933-B245-B75D-A9E89BD768F0}" type="presOf" srcId="{989DFCAF-2FFA-4748-937B-EB7720887A5E}" destId="{3B968878-9413-4347-A93A-517A196F029A}" srcOrd="0" destOrd="2" presId="urn:microsoft.com/office/officeart/2005/8/layout/vList2"/>
    <dgm:cxn modelId="{58524F22-D506-FC46-8E63-D57B394F0735}" srcId="{96BFE1FF-B95E-9D48-9ACA-62F0C074DD39}" destId="{BB7CEFE2-11BE-2B4F-9098-7D7C6D04DB31}" srcOrd="0" destOrd="0" parTransId="{BF2045DB-C8AB-0E4D-B783-FB60144EAA37}" sibTransId="{9E6B5B53-3F22-BA40-927C-0C49EF614391}"/>
    <dgm:cxn modelId="{F5A81A2D-03E8-134B-B22B-8CF0E33B24EB}" type="presOf" srcId="{96BFE1FF-B95E-9D48-9ACA-62F0C074DD39}" destId="{7E2566B3-00B4-074D-9EEE-2CA530217AA1}" srcOrd="0" destOrd="0" presId="urn:microsoft.com/office/officeart/2005/8/layout/vList2"/>
    <dgm:cxn modelId="{D9FC5943-7D93-7342-860A-D569CF9A507F}" type="presOf" srcId="{53FB454F-8C89-284B-8715-DE497B6FC96D}" destId="{42FB9C85-4CB3-3442-B58B-350E8FC9AD3D}" srcOrd="0" destOrd="2" presId="urn:microsoft.com/office/officeart/2005/8/layout/vList2"/>
    <dgm:cxn modelId="{C2B0044A-8698-D944-AFE8-121CFF3BEF09}" type="presOf" srcId="{F661CD47-2199-E442-8180-69361C15FB74}" destId="{4135F09A-BA02-5F43-854F-E9DFB4070EED}" srcOrd="0" destOrd="0" presId="urn:microsoft.com/office/officeart/2005/8/layout/vList2"/>
    <dgm:cxn modelId="{2EBCB35E-6F19-F24A-ACEF-DE9172679C67}" srcId="{C8967605-A6B2-9147-9DBF-968F0A058B29}" destId="{63547600-2E96-D747-919F-0F03DA3EEADC}" srcOrd="1" destOrd="0" parTransId="{FC488FCD-9044-BD49-A505-22786C08B26A}" sibTransId="{93DFD56A-CC07-E147-80C5-AB73C96D7AC9}"/>
    <dgm:cxn modelId="{E7C8C46B-F98A-7F4C-8AF9-A0E4D6EDF434}" srcId="{21265F28-0AF6-1D43-ACE9-1452AFC0BDBF}" destId="{F661CD47-2199-E442-8180-69361C15FB74}" srcOrd="1" destOrd="0" parTransId="{89F4D1A3-651C-1F44-BF67-11C7CF6B8521}" sibTransId="{E3631E37-D99C-8B4F-A7BD-B23591DD830C}"/>
    <dgm:cxn modelId="{424FBA6F-DBCE-324D-B746-69162B9470DA}" srcId="{C8967605-A6B2-9147-9DBF-968F0A058B29}" destId="{53FB454F-8C89-284B-8715-DE497B6FC96D}" srcOrd="2" destOrd="0" parTransId="{ACA48525-4BD0-5F47-8721-B520B370247D}" sibTransId="{BD277D20-A8CF-DE40-A3F5-702CD348125D}"/>
    <dgm:cxn modelId="{F9093376-5C09-DF44-BB98-ADCF2FC31222}" type="presOf" srcId="{A039DC36-5A37-4F47-96E1-28B759E44FB6}" destId="{CE4D0A5A-D179-6B42-A653-D59BC6F14A22}" srcOrd="0" destOrd="0" presId="urn:microsoft.com/office/officeart/2005/8/layout/vList2"/>
    <dgm:cxn modelId="{C3478C7B-DB8D-5642-BC67-9C432E24E697}" srcId="{F661CD47-2199-E442-8180-69361C15FB74}" destId="{D95842A9-D3A9-B74D-A56E-16E53E9C26DB}" srcOrd="1" destOrd="0" parTransId="{FCF2E3B5-66FB-BF4C-A63D-33E3F1CB05B6}" sibTransId="{7B4971B9-1428-FE45-8059-9B555E9ED9DF}"/>
    <dgm:cxn modelId="{556AED7C-092D-B84B-A887-46446EB86031}" srcId="{17D0CE7D-5827-2940-B020-9D93AB878874}" destId="{84B5C665-39C2-AE4D-9BDD-343E3F97F1B1}" srcOrd="1" destOrd="0" parTransId="{74AC8D4F-47D6-7D42-9320-70B35A2A8A19}" sibTransId="{8B763A74-B153-C24E-9086-B3597A2B7F11}"/>
    <dgm:cxn modelId="{5B6AF181-28A0-2B46-B92D-85FB42B5E8E6}" type="presOf" srcId="{CF64D43B-4039-EB48-B9B5-8974F128FFFD}" destId="{CE4D0A5A-D179-6B42-A653-D59BC6F14A22}" srcOrd="0" destOrd="2" presId="urn:microsoft.com/office/officeart/2005/8/layout/vList2"/>
    <dgm:cxn modelId="{2816D386-CC26-AD4D-8BD6-25B6BA216AB8}" srcId="{21265F28-0AF6-1D43-ACE9-1452AFC0BDBF}" destId="{96BFE1FF-B95E-9D48-9ACA-62F0C074DD39}" srcOrd="3" destOrd="0" parTransId="{50A8F562-9D5A-DF43-8F99-B9BFC33B0AB4}" sibTransId="{D2829D42-218C-4745-AC55-316B8080ADF9}"/>
    <dgm:cxn modelId="{DD08CE8F-1E0D-3F44-AFAD-E6691CEB1FBF}" srcId="{F661CD47-2199-E442-8180-69361C15FB74}" destId="{4C0AB30E-EFED-1741-8510-6EC95F6A249E}" srcOrd="0" destOrd="0" parTransId="{436C494F-1397-D840-8A37-A0A19A0676A6}" sibTransId="{A349C7F6-84E2-EB40-A19E-A38F81682039}"/>
    <dgm:cxn modelId="{F50B7E93-6213-A141-92BA-1A55C07E4FCC}" srcId="{21265F28-0AF6-1D43-ACE9-1452AFC0BDBF}" destId="{C8967605-A6B2-9147-9DBF-968F0A058B29}" srcOrd="2" destOrd="0" parTransId="{96F74A21-7C9D-5849-8BD8-685CEB7E7373}" sibTransId="{908D025D-02CA-5642-820A-F3BCB8EB49BC}"/>
    <dgm:cxn modelId="{983F1FB2-FA5A-104F-B051-5A55BFA2C150}" srcId="{21265F28-0AF6-1D43-ACE9-1452AFC0BDBF}" destId="{17D0CE7D-5827-2940-B020-9D93AB878874}" srcOrd="0" destOrd="0" parTransId="{D2FBD615-2130-BB40-9B1F-7D9C590ACF24}" sibTransId="{88E844B8-099E-CE40-B301-B84D18D96DA9}"/>
    <dgm:cxn modelId="{F27A0AB4-3E54-3446-8694-DD62CFEF9732}" type="presOf" srcId="{84B5C665-39C2-AE4D-9BDD-343E3F97F1B1}" destId="{CE4D0A5A-D179-6B42-A653-D59BC6F14A22}" srcOrd="0" destOrd="1" presId="urn:microsoft.com/office/officeart/2005/8/layout/vList2"/>
    <dgm:cxn modelId="{A2D92DB5-6BC8-5045-A3E3-7163D5988782}" type="presOf" srcId="{D95842A9-D3A9-B74D-A56E-16E53E9C26DB}" destId="{3B968878-9413-4347-A93A-517A196F029A}" srcOrd="0" destOrd="1" presId="urn:microsoft.com/office/officeart/2005/8/layout/vList2"/>
    <dgm:cxn modelId="{95D088B7-106B-EB44-964E-87B43BF29AFE}" type="presOf" srcId="{21265F28-0AF6-1D43-ACE9-1452AFC0BDBF}" destId="{6AA71738-DF5E-4A40-BB01-9838D66DF661}" srcOrd="0" destOrd="0" presId="urn:microsoft.com/office/officeart/2005/8/layout/vList2"/>
    <dgm:cxn modelId="{F8E829C1-D4DC-534C-A890-C3EAC211CC1A}" srcId="{17D0CE7D-5827-2940-B020-9D93AB878874}" destId="{CF64D43B-4039-EB48-B9B5-8974F128FFFD}" srcOrd="2" destOrd="0" parTransId="{8AD86F1C-EEF7-614F-8694-476E428B7890}" sibTransId="{30CEFB1B-8481-B645-8AB4-6AAB06BEA5D6}"/>
    <dgm:cxn modelId="{8A67DECA-0279-E944-98DF-7C33675C5B09}" srcId="{17D0CE7D-5827-2940-B020-9D93AB878874}" destId="{A039DC36-5A37-4F47-96E1-28B759E44FB6}" srcOrd="0" destOrd="0" parTransId="{7DF6A291-868D-1C45-A72D-F64FD52B0A04}" sibTransId="{E8A652BD-16E2-1C4B-ACC6-235C39F740B6}"/>
    <dgm:cxn modelId="{E3BDB4F4-E99D-3B41-BEED-1131EB629A0C}" srcId="{F661CD47-2199-E442-8180-69361C15FB74}" destId="{989DFCAF-2FFA-4748-937B-EB7720887A5E}" srcOrd="2" destOrd="0" parTransId="{A954BF02-EF89-2D4C-9627-8AE01E0937ED}" sibTransId="{EBB4138E-2B48-2B4C-A837-29E7C0D7AD4E}"/>
    <dgm:cxn modelId="{5E0EEC4C-B06F-7249-B370-E8FA594A4AFC}" type="presParOf" srcId="{6AA71738-DF5E-4A40-BB01-9838D66DF661}" destId="{764CE8C9-FAA4-A247-AD4C-A25960AACF6E}" srcOrd="0" destOrd="0" presId="urn:microsoft.com/office/officeart/2005/8/layout/vList2"/>
    <dgm:cxn modelId="{0756FB45-88BE-1C4B-9F98-CB4325FF04B7}" type="presParOf" srcId="{6AA71738-DF5E-4A40-BB01-9838D66DF661}" destId="{CE4D0A5A-D179-6B42-A653-D59BC6F14A22}" srcOrd="1" destOrd="0" presId="urn:microsoft.com/office/officeart/2005/8/layout/vList2"/>
    <dgm:cxn modelId="{16009899-F2C1-194D-BF40-FA81C59BCC21}" type="presParOf" srcId="{6AA71738-DF5E-4A40-BB01-9838D66DF661}" destId="{4135F09A-BA02-5F43-854F-E9DFB4070EED}" srcOrd="2" destOrd="0" presId="urn:microsoft.com/office/officeart/2005/8/layout/vList2"/>
    <dgm:cxn modelId="{11D41676-1735-4D40-B93F-51A0530F67A2}" type="presParOf" srcId="{6AA71738-DF5E-4A40-BB01-9838D66DF661}" destId="{3B968878-9413-4347-A93A-517A196F029A}" srcOrd="3" destOrd="0" presId="urn:microsoft.com/office/officeart/2005/8/layout/vList2"/>
    <dgm:cxn modelId="{E671EA5E-536D-4E41-948B-C6D04F9CA6E0}" type="presParOf" srcId="{6AA71738-DF5E-4A40-BB01-9838D66DF661}" destId="{8B79CD39-9ED7-6C43-8236-90134926C3FB}" srcOrd="4" destOrd="0" presId="urn:microsoft.com/office/officeart/2005/8/layout/vList2"/>
    <dgm:cxn modelId="{6A6C9C4C-2CA2-6049-BA32-39ECEE84B281}" type="presParOf" srcId="{6AA71738-DF5E-4A40-BB01-9838D66DF661}" destId="{42FB9C85-4CB3-3442-B58B-350E8FC9AD3D}" srcOrd="5" destOrd="0" presId="urn:microsoft.com/office/officeart/2005/8/layout/vList2"/>
    <dgm:cxn modelId="{6D9E258C-5252-1F48-BA6A-270478C974C3}" type="presParOf" srcId="{6AA71738-DF5E-4A40-BB01-9838D66DF661}" destId="{7E2566B3-00B4-074D-9EEE-2CA530217AA1}" srcOrd="6" destOrd="0" presId="urn:microsoft.com/office/officeart/2005/8/layout/vList2"/>
    <dgm:cxn modelId="{D14FD05B-ED69-9543-92EF-BAFCAEC0A4C4}" type="presParOf" srcId="{6AA71738-DF5E-4A40-BB01-9838D66DF661}" destId="{DECE4D7D-5BC8-8C4D-A0A2-CCD2491CBB3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6C9D72-4905-2F47-BC16-51F9C1759CCB}" type="doc">
      <dgm:prSet loTypeId="urn:microsoft.com/office/officeart/2005/8/layout/vList2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A00801C-431B-2F48-B101-AC466C89CC4A}">
      <dgm:prSet/>
      <dgm:spPr/>
      <dgm:t>
        <a:bodyPr/>
        <a:lstStyle/>
        <a:p>
          <a:r>
            <a:rPr lang="en-US" dirty="0"/>
            <a:t>Need you need a </a:t>
          </a:r>
          <a:r>
            <a:rPr lang="en-US" dirty="0" err="1"/>
            <a:t>Github</a:t>
          </a:r>
          <a:r>
            <a:rPr lang="en-US" dirty="0"/>
            <a:t> Account (Send me your account username by the next class)</a:t>
          </a:r>
        </a:p>
      </dgm:t>
    </dgm:pt>
    <dgm:pt modelId="{C53EEE19-ADAD-CC46-A5B7-86BE4160EF0E}" type="parTrans" cxnId="{9DB3D7C0-1915-7043-B327-AEF7FFF59E19}">
      <dgm:prSet/>
      <dgm:spPr/>
      <dgm:t>
        <a:bodyPr/>
        <a:lstStyle/>
        <a:p>
          <a:endParaRPr lang="en-US"/>
        </a:p>
      </dgm:t>
    </dgm:pt>
    <dgm:pt modelId="{46757A08-73C6-624A-BAD5-E9EF1336EFD0}" type="sibTrans" cxnId="{9DB3D7C0-1915-7043-B327-AEF7FFF59E19}">
      <dgm:prSet/>
      <dgm:spPr/>
      <dgm:t>
        <a:bodyPr/>
        <a:lstStyle/>
        <a:p>
          <a:endParaRPr lang="en-US"/>
        </a:p>
      </dgm:t>
    </dgm:pt>
    <dgm:pt modelId="{BA8F4CF0-B91C-4E43-9770-A2F4412C3357}">
      <dgm:prSet/>
      <dgm:spPr/>
      <dgm:t>
        <a:bodyPr/>
        <a:lstStyle/>
        <a:p>
          <a:r>
            <a:rPr lang="en-US" dirty="0"/>
            <a:t>Anyone can contribute to the </a:t>
          </a:r>
          <a:r>
            <a:rPr lang="en-US" dirty="0" err="1"/>
            <a:t>Github</a:t>
          </a:r>
          <a:endParaRPr lang="en-US" dirty="0"/>
        </a:p>
      </dgm:t>
    </dgm:pt>
    <dgm:pt modelId="{2B88E9AE-C0B8-F441-AC6E-762A0D8150FB}" type="parTrans" cxnId="{2308FA6C-905E-3A4A-A676-0D4E3D02AC45}">
      <dgm:prSet/>
      <dgm:spPr/>
      <dgm:t>
        <a:bodyPr/>
        <a:lstStyle/>
        <a:p>
          <a:endParaRPr lang="en-US"/>
        </a:p>
      </dgm:t>
    </dgm:pt>
    <dgm:pt modelId="{E0D39064-7B2F-9D46-8666-91432A52F6F3}" type="sibTrans" cxnId="{2308FA6C-905E-3A4A-A676-0D4E3D02AC45}">
      <dgm:prSet/>
      <dgm:spPr/>
      <dgm:t>
        <a:bodyPr/>
        <a:lstStyle/>
        <a:p>
          <a:endParaRPr lang="en-US"/>
        </a:p>
      </dgm:t>
    </dgm:pt>
    <dgm:pt modelId="{CACAEC5E-3FF8-0A4D-A40F-B497BA403E88}">
      <dgm:prSet/>
      <dgm:spPr/>
      <dgm:t>
        <a:bodyPr/>
        <a:lstStyle/>
        <a:p>
          <a:r>
            <a:rPr lang="en-US" dirty="0" err="1"/>
            <a:t>Github</a:t>
          </a:r>
          <a:r>
            <a:rPr lang="en-US" dirty="0"/>
            <a:t> Organization (</a:t>
          </a:r>
          <a:r>
            <a:rPr lang="en-US" dirty="0">
              <a:hlinkClick xmlns:r="http://schemas.openxmlformats.org/officeDocument/2006/relationships" r:id="rId1"/>
            </a:rPr>
            <a:t>https://</a:t>
          </a:r>
          <a:r>
            <a:rPr lang="en-US" dirty="0" err="1">
              <a:hlinkClick xmlns:r="http://schemas.openxmlformats.org/officeDocument/2006/relationships" r:id="rId1"/>
            </a:rPr>
            <a:t>github.com</a:t>
          </a:r>
          <a:r>
            <a:rPr lang="en-US" dirty="0">
              <a:hlinkClick xmlns:r="http://schemas.openxmlformats.org/officeDocument/2006/relationships" r:id="rId1"/>
            </a:rPr>
            <a:t>/orgs/UIC-Blockchain-Crypto</a:t>
          </a:r>
          <a:r>
            <a:rPr lang="en-US" dirty="0"/>
            <a:t>/)</a:t>
          </a:r>
        </a:p>
      </dgm:t>
    </dgm:pt>
    <dgm:pt modelId="{4CFB02B9-8CD4-934C-AED3-A73DBD5A531E}" type="parTrans" cxnId="{AFB7E5D1-DAA2-3041-AE3B-83AA3596B2E5}">
      <dgm:prSet/>
      <dgm:spPr/>
      <dgm:t>
        <a:bodyPr/>
        <a:lstStyle/>
        <a:p>
          <a:endParaRPr lang="en-US"/>
        </a:p>
      </dgm:t>
    </dgm:pt>
    <dgm:pt modelId="{8A9300A0-1BA1-FE4F-9A2B-CFDD436AFDA7}" type="sibTrans" cxnId="{AFB7E5D1-DAA2-3041-AE3B-83AA3596B2E5}">
      <dgm:prSet/>
      <dgm:spPr/>
      <dgm:t>
        <a:bodyPr/>
        <a:lstStyle/>
        <a:p>
          <a:endParaRPr lang="en-US"/>
        </a:p>
      </dgm:t>
    </dgm:pt>
    <dgm:pt modelId="{3581DB92-DB5F-9D4D-A57C-372645F131AA}">
      <dgm:prSet phldrT="[Text]"/>
      <dgm:spPr/>
      <dgm:t>
        <a:bodyPr/>
        <a:lstStyle/>
        <a:p>
          <a:pPr>
            <a:buSzPts val="1400"/>
            <a:buAutoNum type="arabicPeriod"/>
          </a:pPr>
          <a:r>
            <a:rPr lang="en-US" dirty="0"/>
            <a:t>Course material is all on our </a:t>
          </a:r>
          <a:r>
            <a:rPr lang="en-US" dirty="0" err="1"/>
            <a:t>Github</a:t>
          </a:r>
          <a:endParaRPr lang="en-US" dirty="0"/>
        </a:p>
      </dgm:t>
    </dgm:pt>
    <dgm:pt modelId="{4F774711-A24C-B547-BB5B-C97AF9CF92AA}" type="parTrans" cxnId="{21E86B68-4FA7-BC4F-BB57-4703E493F4C9}">
      <dgm:prSet/>
      <dgm:spPr/>
      <dgm:t>
        <a:bodyPr/>
        <a:lstStyle/>
        <a:p>
          <a:endParaRPr lang="en-US"/>
        </a:p>
      </dgm:t>
    </dgm:pt>
    <dgm:pt modelId="{45FF4215-EF45-5945-B4AB-12B63AE550F6}" type="sibTrans" cxnId="{21E86B68-4FA7-BC4F-BB57-4703E493F4C9}">
      <dgm:prSet/>
      <dgm:spPr/>
      <dgm:t>
        <a:bodyPr/>
        <a:lstStyle/>
        <a:p>
          <a:endParaRPr lang="en-US"/>
        </a:p>
      </dgm:t>
    </dgm:pt>
    <dgm:pt modelId="{FF17A4A1-862C-E642-9A06-9CA9C2956EF0}">
      <dgm:prSet phldrT="[Text]"/>
      <dgm:spPr/>
      <dgm:t>
        <a:bodyPr/>
        <a:lstStyle/>
        <a:p>
          <a:pPr>
            <a:buSzPts val="1400"/>
            <a:buAutoNum type="arabicPeriod"/>
          </a:pPr>
          <a:r>
            <a:rPr lang="en-US"/>
            <a:t>Major Blockchain projects (Bitcoin, Ethereum, etc.) are on Github</a:t>
          </a:r>
          <a:endParaRPr lang="en-US" dirty="0"/>
        </a:p>
      </dgm:t>
    </dgm:pt>
    <dgm:pt modelId="{65413A2D-79FD-954C-AB0F-0CE021E8A3DA}" type="parTrans" cxnId="{2DC2116E-175E-684D-9849-1F57C267FED9}">
      <dgm:prSet/>
      <dgm:spPr/>
      <dgm:t>
        <a:bodyPr/>
        <a:lstStyle/>
        <a:p>
          <a:endParaRPr lang="en-US"/>
        </a:p>
      </dgm:t>
    </dgm:pt>
    <dgm:pt modelId="{EE573CF3-91C2-194F-9F56-E6ED434B0A7D}" type="sibTrans" cxnId="{2DC2116E-175E-684D-9849-1F57C267FED9}">
      <dgm:prSet/>
      <dgm:spPr/>
      <dgm:t>
        <a:bodyPr/>
        <a:lstStyle/>
        <a:p>
          <a:endParaRPr lang="en-US"/>
        </a:p>
      </dgm:t>
    </dgm:pt>
    <dgm:pt modelId="{E013CD97-E39E-FA45-82E9-AA591EF9D9CC}" type="pres">
      <dgm:prSet presAssocID="{186C9D72-4905-2F47-BC16-51F9C1759CCB}" presName="linear" presStyleCnt="0">
        <dgm:presLayoutVars>
          <dgm:animLvl val="lvl"/>
          <dgm:resizeHandles val="exact"/>
        </dgm:presLayoutVars>
      </dgm:prSet>
      <dgm:spPr/>
    </dgm:pt>
    <dgm:pt modelId="{DAEC4400-4723-7645-94FE-97E0B1F02131}" type="pres">
      <dgm:prSet presAssocID="{FF17A4A1-862C-E642-9A06-9CA9C2956EF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DB7C4EA-1EC3-8F49-A8E0-43498D4A1D9F}" type="pres">
      <dgm:prSet presAssocID="{EE573CF3-91C2-194F-9F56-E6ED434B0A7D}" presName="spacer" presStyleCnt="0"/>
      <dgm:spPr/>
    </dgm:pt>
    <dgm:pt modelId="{8EFFEC60-53DA-FE4B-BCEA-E70ABF5E53ED}" type="pres">
      <dgm:prSet presAssocID="{3581DB92-DB5F-9D4D-A57C-372645F131A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52D7B00-9310-514E-9E1C-63EB86233586}" type="pres">
      <dgm:prSet presAssocID="{45FF4215-EF45-5945-B4AB-12B63AE550F6}" presName="spacer" presStyleCnt="0"/>
      <dgm:spPr/>
    </dgm:pt>
    <dgm:pt modelId="{4449D799-3182-0A47-BC9A-944C33CD1F6F}" type="pres">
      <dgm:prSet presAssocID="{1A00801C-431B-2F48-B101-AC466C89CC4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6D7CC34-3A47-734F-81F8-22931E8BD9F3}" type="pres">
      <dgm:prSet presAssocID="{46757A08-73C6-624A-BAD5-E9EF1336EFD0}" presName="spacer" presStyleCnt="0"/>
      <dgm:spPr/>
    </dgm:pt>
    <dgm:pt modelId="{27EF9B85-0989-0640-BD14-E029E6FE146A}" type="pres">
      <dgm:prSet presAssocID="{BA8F4CF0-B91C-4E43-9770-A2F4412C335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E20AE1D-109C-EF46-A14F-367C1E00858A}" type="pres">
      <dgm:prSet presAssocID="{E0D39064-7B2F-9D46-8666-91432A52F6F3}" presName="spacer" presStyleCnt="0"/>
      <dgm:spPr/>
    </dgm:pt>
    <dgm:pt modelId="{EFABA357-2369-B24B-93A4-EB2C390BDAFE}" type="pres">
      <dgm:prSet presAssocID="{CACAEC5E-3FF8-0A4D-A40F-B497BA403E8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C8CB50B-7DEB-A949-9F89-B2FDA58304EC}" type="presOf" srcId="{BA8F4CF0-B91C-4E43-9770-A2F4412C3357}" destId="{27EF9B85-0989-0640-BD14-E029E6FE146A}" srcOrd="0" destOrd="0" presId="urn:microsoft.com/office/officeart/2005/8/layout/vList2"/>
    <dgm:cxn modelId="{CC73F111-55A9-0F4E-8D0B-73E89840693C}" type="presOf" srcId="{FF17A4A1-862C-E642-9A06-9CA9C2956EF0}" destId="{DAEC4400-4723-7645-94FE-97E0B1F02131}" srcOrd="0" destOrd="0" presId="urn:microsoft.com/office/officeart/2005/8/layout/vList2"/>
    <dgm:cxn modelId="{DDE1AF46-D239-004B-BF91-E273AAE13FA2}" type="presOf" srcId="{1A00801C-431B-2F48-B101-AC466C89CC4A}" destId="{4449D799-3182-0A47-BC9A-944C33CD1F6F}" srcOrd="0" destOrd="0" presId="urn:microsoft.com/office/officeart/2005/8/layout/vList2"/>
    <dgm:cxn modelId="{21E86B68-4FA7-BC4F-BB57-4703E493F4C9}" srcId="{186C9D72-4905-2F47-BC16-51F9C1759CCB}" destId="{3581DB92-DB5F-9D4D-A57C-372645F131AA}" srcOrd="1" destOrd="0" parTransId="{4F774711-A24C-B547-BB5B-C97AF9CF92AA}" sibTransId="{45FF4215-EF45-5945-B4AB-12B63AE550F6}"/>
    <dgm:cxn modelId="{2308FA6C-905E-3A4A-A676-0D4E3D02AC45}" srcId="{186C9D72-4905-2F47-BC16-51F9C1759CCB}" destId="{BA8F4CF0-B91C-4E43-9770-A2F4412C3357}" srcOrd="3" destOrd="0" parTransId="{2B88E9AE-C0B8-F441-AC6E-762A0D8150FB}" sibTransId="{E0D39064-7B2F-9D46-8666-91432A52F6F3}"/>
    <dgm:cxn modelId="{2DC2116E-175E-684D-9849-1F57C267FED9}" srcId="{186C9D72-4905-2F47-BC16-51F9C1759CCB}" destId="{FF17A4A1-862C-E642-9A06-9CA9C2956EF0}" srcOrd="0" destOrd="0" parTransId="{65413A2D-79FD-954C-AB0F-0CE021E8A3DA}" sibTransId="{EE573CF3-91C2-194F-9F56-E6ED434B0A7D}"/>
    <dgm:cxn modelId="{01C5B386-A43D-AE49-AAA5-B4D823F49682}" type="presOf" srcId="{186C9D72-4905-2F47-BC16-51F9C1759CCB}" destId="{E013CD97-E39E-FA45-82E9-AA591EF9D9CC}" srcOrd="0" destOrd="0" presId="urn:microsoft.com/office/officeart/2005/8/layout/vList2"/>
    <dgm:cxn modelId="{53E02098-4EA2-A348-9CC1-36D88A8E8B06}" type="presOf" srcId="{3581DB92-DB5F-9D4D-A57C-372645F131AA}" destId="{8EFFEC60-53DA-FE4B-BCEA-E70ABF5E53ED}" srcOrd="0" destOrd="0" presId="urn:microsoft.com/office/officeart/2005/8/layout/vList2"/>
    <dgm:cxn modelId="{9DB3D7C0-1915-7043-B327-AEF7FFF59E19}" srcId="{186C9D72-4905-2F47-BC16-51F9C1759CCB}" destId="{1A00801C-431B-2F48-B101-AC466C89CC4A}" srcOrd="2" destOrd="0" parTransId="{C53EEE19-ADAD-CC46-A5B7-86BE4160EF0E}" sibTransId="{46757A08-73C6-624A-BAD5-E9EF1336EFD0}"/>
    <dgm:cxn modelId="{8884D1D0-6DC0-A349-ABC4-EE7332E1E607}" type="presOf" srcId="{CACAEC5E-3FF8-0A4D-A40F-B497BA403E88}" destId="{EFABA357-2369-B24B-93A4-EB2C390BDAFE}" srcOrd="0" destOrd="0" presId="urn:microsoft.com/office/officeart/2005/8/layout/vList2"/>
    <dgm:cxn modelId="{AFB7E5D1-DAA2-3041-AE3B-83AA3596B2E5}" srcId="{186C9D72-4905-2F47-BC16-51F9C1759CCB}" destId="{CACAEC5E-3FF8-0A4D-A40F-B497BA403E88}" srcOrd="4" destOrd="0" parTransId="{4CFB02B9-8CD4-934C-AED3-A73DBD5A531E}" sibTransId="{8A9300A0-1BA1-FE4F-9A2B-CFDD436AFDA7}"/>
    <dgm:cxn modelId="{C17A2041-B3C7-7D4C-B685-BE2B4C316BD0}" type="presParOf" srcId="{E013CD97-E39E-FA45-82E9-AA591EF9D9CC}" destId="{DAEC4400-4723-7645-94FE-97E0B1F02131}" srcOrd="0" destOrd="0" presId="urn:microsoft.com/office/officeart/2005/8/layout/vList2"/>
    <dgm:cxn modelId="{55A6C6AF-8C7C-A54F-A4D7-9A2592B831FF}" type="presParOf" srcId="{E013CD97-E39E-FA45-82E9-AA591EF9D9CC}" destId="{0DB7C4EA-1EC3-8F49-A8E0-43498D4A1D9F}" srcOrd="1" destOrd="0" presId="urn:microsoft.com/office/officeart/2005/8/layout/vList2"/>
    <dgm:cxn modelId="{CD1B1691-FFE6-C34D-8AED-EEB1D738034E}" type="presParOf" srcId="{E013CD97-E39E-FA45-82E9-AA591EF9D9CC}" destId="{8EFFEC60-53DA-FE4B-BCEA-E70ABF5E53ED}" srcOrd="2" destOrd="0" presId="urn:microsoft.com/office/officeart/2005/8/layout/vList2"/>
    <dgm:cxn modelId="{F911CF99-A303-D141-B77E-B451F58CB3A3}" type="presParOf" srcId="{E013CD97-E39E-FA45-82E9-AA591EF9D9CC}" destId="{152D7B00-9310-514E-9E1C-63EB86233586}" srcOrd="3" destOrd="0" presId="urn:microsoft.com/office/officeart/2005/8/layout/vList2"/>
    <dgm:cxn modelId="{13DB9959-E684-3548-95FB-3232D74341A9}" type="presParOf" srcId="{E013CD97-E39E-FA45-82E9-AA591EF9D9CC}" destId="{4449D799-3182-0A47-BC9A-944C33CD1F6F}" srcOrd="4" destOrd="0" presId="urn:microsoft.com/office/officeart/2005/8/layout/vList2"/>
    <dgm:cxn modelId="{3F3884B9-E973-F642-B99C-EA1B090ECEB9}" type="presParOf" srcId="{E013CD97-E39E-FA45-82E9-AA591EF9D9CC}" destId="{36D7CC34-3A47-734F-81F8-22931E8BD9F3}" srcOrd="5" destOrd="0" presId="urn:microsoft.com/office/officeart/2005/8/layout/vList2"/>
    <dgm:cxn modelId="{B6146181-2D74-564E-98C4-49FBC1EF3523}" type="presParOf" srcId="{E013CD97-E39E-FA45-82E9-AA591EF9D9CC}" destId="{27EF9B85-0989-0640-BD14-E029E6FE146A}" srcOrd="6" destOrd="0" presId="urn:microsoft.com/office/officeart/2005/8/layout/vList2"/>
    <dgm:cxn modelId="{6AA8BA20-0BDD-F746-83C8-EDF23F671205}" type="presParOf" srcId="{E013CD97-E39E-FA45-82E9-AA591EF9D9CC}" destId="{CE20AE1D-109C-EF46-A14F-367C1E00858A}" srcOrd="7" destOrd="0" presId="urn:microsoft.com/office/officeart/2005/8/layout/vList2"/>
    <dgm:cxn modelId="{40FB6239-5CE5-FD4E-BAE4-4053623482DD}" type="presParOf" srcId="{E013CD97-E39E-FA45-82E9-AA591EF9D9CC}" destId="{EFABA357-2369-B24B-93A4-EB2C390BDAF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6C9D72-4905-2F47-BC16-51F9C1759CCB}" type="doc">
      <dgm:prSet loTypeId="urn:microsoft.com/office/officeart/2005/8/layout/default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93CA8A3-8B6A-254A-B2CD-652BD2EFEE9A}">
      <dgm:prSet phldrT="[Text]"/>
      <dgm:spPr/>
      <dgm:t>
        <a:bodyPr/>
        <a:lstStyle/>
        <a:p>
          <a:pPr>
            <a:buSzPts val="1400"/>
            <a:buAutoNum type="arabicPeriod"/>
          </a:pPr>
          <a:r>
            <a:rPr lang="en-US" dirty="0"/>
            <a:t>Explain what is Blockchain and Cryptocurrencies</a:t>
          </a:r>
        </a:p>
      </dgm:t>
    </dgm:pt>
    <dgm:pt modelId="{AAD9FB45-93F5-9449-B408-980080ECBF89}" type="parTrans" cxnId="{7EE08533-9D95-984D-ADC0-E2B167DDFE3F}">
      <dgm:prSet/>
      <dgm:spPr/>
      <dgm:t>
        <a:bodyPr/>
        <a:lstStyle/>
        <a:p>
          <a:endParaRPr lang="en-US"/>
        </a:p>
      </dgm:t>
    </dgm:pt>
    <dgm:pt modelId="{B7076F17-2DF7-9D43-8633-92ADB015B2E7}" type="sibTrans" cxnId="{7EE08533-9D95-984D-ADC0-E2B167DDFE3F}">
      <dgm:prSet/>
      <dgm:spPr/>
      <dgm:t>
        <a:bodyPr/>
        <a:lstStyle/>
        <a:p>
          <a:endParaRPr lang="en-US"/>
        </a:p>
      </dgm:t>
    </dgm:pt>
    <dgm:pt modelId="{F352388E-07C7-2240-BC2E-1F37943CB35D}">
      <dgm:prSet/>
      <dgm:spPr/>
      <dgm:t>
        <a:bodyPr/>
        <a:lstStyle/>
        <a:p>
          <a:r>
            <a:rPr lang="en-US"/>
            <a:t>Be able to create and monitor blockchain transactions</a:t>
          </a:r>
          <a:endParaRPr lang="en-US" dirty="0"/>
        </a:p>
      </dgm:t>
    </dgm:pt>
    <dgm:pt modelId="{CF34C44E-4277-B848-A8AD-88305C329A9A}" type="parTrans" cxnId="{7245D7C1-E2B8-D14F-B308-F82320449753}">
      <dgm:prSet/>
      <dgm:spPr/>
      <dgm:t>
        <a:bodyPr/>
        <a:lstStyle/>
        <a:p>
          <a:endParaRPr lang="en-US"/>
        </a:p>
      </dgm:t>
    </dgm:pt>
    <dgm:pt modelId="{23BB45FA-B9ED-8E4F-964D-2794FB45DE90}" type="sibTrans" cxnId="{7245D7C1-E2B8-D14F-B308-F82320449753}">
      <dgm:prSet/>
      <dgm:spPr/>
      <dgm:t>
        <a:bodyPr/>
        <a:lstStyle/>
        <a:p>
          <a:endParaRPr lang="en-US"/>
        </a:p>
      </dgm:t>
    </dgm:pt>
    <dgm:pt modelId="{1A00801C-431B-2F48-B101-AC466C89CC4A}">
      <dgm:prSet/>
      <dgm:spPr/>
      <dgm:t>
        <a:bodyPr/>
        <a:lstStyle/>
        <a:p>
          <a:r>
            <a:rPr lang="en-US"/>
            <a:t>Create and manage a crypto wallet</a:t>
          </a:r>
          <a:endParaRPr lang="en-US" dirty="0"/>
        </a:p>
      </dgm:t>
    </dgm:pt>
    <dgm:pt modelId="{C53EEE19-ADAD-CC46-A5B7-86BE4160EF0E}" type="parTrans" cxnId="{9DB3D7C0-1915-7043-B327-AEF7FFF59E19}">
      <dgm:prSet/>
      <dgm:spPr/>
      <dgm:t>
        <a:bodyPr/>
        <a:lstStyle/>
        <a:p>
          <a:endParaRPr lang="en-US"/>
        </a:p>
      </dgm:t>
    </dgm:pt>
    <dgm:pt modelId="{46757A08-73C6-624A-BAD5-E9EF1336EFD0}" type="sibTrans" cxnId="{9DB3D7C0-1915-7043-B327-AEF7FFF59E19}">
      <dgm:prSet/>
      <dgm:spPr/>
      <dgm:t>
        <a:bodyPr/>
        <a:lstStyle/>
        <a:p>
          <a:endParaRPr lang="en-US"/>
        </a:p>
      </dgm:t>
    </dgm:pt>
    <dgm:pt modelId="{BA8F4CF0-B91C-4E43-9770-A2F4412C3357}">
      <dgm:prSet/>
      <dgm:spPr/>
      <dgm:t>
        <a:bodyPr/>
        <a:lstStyle/>
        <a:p>
          <a:r>
            <a:rPr lang="en-US"/>
            <a:t>Understand fundamental blockchain concepts</a:t>
          </a:r>
          <a:endParaRPr lang="en-US" dirty="0"/>
        </a:p>
      </dgm:t>
    </dgm:pt>
    <dgm:pt modelId="{2B88E9AE-C0B8-F441-AC6E-762A0D8150FB}" type="parTrans" cxnId="{2308FA6C-905E-3A4A-A676-0D4E3D02AC45}">
      <dgm:prSet/>
      <dgm:spPr/>
      <dgm:t>
        <a:bodyPr/>
        <a:lstStyle/>
        <a:p>
          <a:endParaRPr lang="en-US"/>
        </a:p>
      </dgm:t>
    </dgm:pt>
    <dgm:pt modelId="{E0D39064-7B2F-9D46-8666-91432A52F6F3}" type="sibTrans" cxnId="{2308FA6C-905E-3A4A-A676-0D4E3D02AC45}">
      <dgm:prSet/>
      <dgm:spPr/>
      <dgm:t>
        <a:bodyPr/>
        <a:lstStyle/>
        <a:p>
          <a:endParaRPr lang="en-US"/>
        </a:p>
      </dgm:t>
    </dgm:pt>
    <dgm:pt modelId="{CACAEC5E-3FF8-0A4D-A40F-B497BA403E88}">
      <dgm:prSet/>
      <dgm:spPr/>
      <dgm:t>
        <a:bodyPr/>
        <a:lstStyle/>
        <a:p>
          <a:r>
            <a:rPr lang="en-US" dirty="0"/>
            <a:t>Know how to learn more about blockchain &amp; connect with the community</a:t>
          </a:r>
        </a:p>
      </dgm:t>
    </dgm:pt>
    <dgm:pt modelId="{4CFB02B9-8CD4-934C-AED3-A73DBD5A531E}" type="parTrans" cxnId="{AFB7E5D1-DAA2-3041-AE3B-83AA3596B2E5}">
      <dgm:prSet/>
      <dgm:spPr/>
      <dgm:t>
        <a:bodyPr/>
        <a:lstStyle/>
        <a:p>
          <a:endParaRPr lang="en-US"/>
        </a:p>
      </dgm:t>
    </dgm:pt>
    <dgm:pt modelId="{8A9300A0-1BA1-FE4F-9A2B-CFDD436AFDA7}" type="sibTrans" cxnId="{AFB7E5D1-DAA2-3041-AE3B-83AA3596B2E5}">
      <dgm:prSet/>
      <dgm:spPr/>
      <dgm:t>
        <a:bodyPr/>
        <a:lstStyle/>
        <a:p>
          <a:endParaRPr lang="en-US"/>
        </a:p>
      </dgm:t>
    </dgm:pt>
    <dgm:pt modelId="{F4F9ED9A-6C5B-0C42-9A60-C80093980E95}" type="pres">
      <dgm:prSet presAssocID="{186C9D72-4905-2F47-BC16-51F9C1759CCB}" presName="diagram" presStyleCnt="0">
        <dgm:presLayoutVars>
          <dgm:dir/>
          <dgm:resizeHandles val="exact"/>
        </dgm:presLayoutVars>
      </dgm:prSet>
      <dgm:spPr/>
    </dgm:pt>
    <dgm:pt modelId="{B3255D0C-7A2F-7740-A2E9-3B12D8E50CEA}" type="pres">
      <dgm:prSet presAssocID="{E93CA8A3-8B6A-254A-B2CD-652BD2EFEE9A}" presName="node" presStyleLbl="node1" presStyleIdx="0" presStyleCnt="5">
        <dgm:presLayoutVars>
          <dgm:bulletEnabled val="1"/>
        </dgm:presLayoutVars>
      </dgm:prSet>
      <dgm:spPr/>
    </dgm:pt>
    <dgm:pt modelId="{99DF7780-2661-9942-9B4F-59CAD21E413E}" type="pres">
      <dgm:prSet presAssocID="{B7076F17-2DF7-9D43-8633-92ADB015B2E7}" presName="sibTrans" presStyleCnt="0"/>
      <dgm:spPr/>
    </dgm:pt>
    <dgm:pt modelId="{B0C58765-67A5-D14D-893A-C14D2DFB20FB}" type="pres">
      <dgm:prSet presAssocID="{F352388E-07C7-2240-BC2E-1F37943CB35D}" presName="node" presStyleLbl="node1" presStyleIdx="1" presStyleCnt="5">
        <dgm:presLayoutVars>
          <dgm:bulletEnabled val="1"/>
        </dgm:presLayoutVars>
      </dgm:prSet>
      <dgm:spPr/>
    </dgm:pt>
    <dgm:pt modelId="{D600115D-1344-9A43-8B91-270D3AF53248}" type="pres">
      <dgm:prSet presAssocID="{23BB45FA-B9ED-8E4F-964D-2794FB45DE90}" presName="sibTrans" presStyleCnt="0"/>
      <dgm:spPr/>
    </dgm:pt>
    <dgm:pt modelId="{DBF025F7-D0BF-AD48-AF49-8846BDE35041}" type="pres">
      <dgm:prSet presAssocID="{1A00801C-431B-2F48-B101-AC466C89CC4A}" presName="node" presStyleLbl="node1" presStyleIdx="2" presStyleCnt="5">
        <dgm:presLayoutVars>
          <dgm:bulletEnabled val="1"/>
        </dgm:presLayoutVars>
      </dgm:prSet>
      <dgm:spPr/>
    </dgm:pt>
    <dgm:pt modelId="{6C31C3F5-F6A5-214F-A8BF-7A16D5B6B199}" type="pres">
      <dgm:prSet presAssocID="{46757A08-73C6-624A-BAD5-E9EF1336EFD0}" presName="sibTrans" presStyleCnt="0"/>
      <dgm:spPr/>
    </dgm:pt>
    <dgm:pt modelId="{8E715C81-D25A-384F-9BC8-5B090386EFE3}" type="pres">
      <dgm:prSet presAssocID="{BA8F4CF0-B91C-4E43-9770-A2F4412C3357}" presName="node" presStyleLbl="node1" presStyleIdx="3" presStyleCnt="5">
        <dgm:presLayoutVars>
          <dgm:bulletEnabled val="1"/>
        </dgm:presLayoutVars>
      </dgm:prSet>
      <dgm:spPr/>
    </dgm:pt>
    <dgm:pt modelId="{5561DF3F-EF22-CC4F-9995-206E5959D3EB}" type="pres">
      <dgm:prSet presAssocID="{E0D39064-7B2F-9D46-8666-91432A52F6F3}" presName="sibTrans" presStyleCnt="0"/>
      <dgm:spPr/>
    </dgm:pt>
    <dgm:pt modelId="{DEA2901E-0063-434D-A8CD-ED21E2F7D0A7}" type="pres">
      <dgm:prSet presAssocID="{CACAEC5E-3FF8-0A4D-A40F-B497BA403E88}" presName="node" presStyleLbl="node1" presStyleIdx="4" presStyleCnt="5">
        <dgm:presLayoutVars>
          <dgm:bulletEnabled val="1"/>
        </dgm:presLayoutVars>
      </dgm:prSet>
      <dgm:spPr/>
    </dgm:pt>
  </dgm:ptLst>
  <dgm:cxnLst>
    <dgm:cxn modelId="{AB9BD231-B5D8-5746-9D8A-43A59D73C542}" type="presOf" srcId="{E93CA8A3-8B6A-254A-B2CD-652BD2EFEE9A}" destId="{B3255D0C-7A2F-7740-A2E9-3B12D8E50CEA}" srcOrd="0" destOrd="0" presId="urn:microsoft.com/office/officeart/2005/8/layout/default"/>
    <dgm:cxn modelId="{7EE08533-9D95-984D-ADC0-E2B167DDFE3F}" srcId="{186C9D72-4905-2F47-BC16-51F9C1759CCB}" destId="{E93CA8A3-8B6A-254A-B2CD-652BD2EFEE9A}" srcOrd="0" destOrd="0" parTransId="{AAD9FB45-93F5-9449-B408-980080ECBF89}" sibTransId="{B7076F17-2DF7-9D43-8633-92ADB015B2E7}"/>
    <dgm:cxn modelId="{A4EE2244-0031-FD4A-A9E3-143322FA7179}" type="presOf" srcId="{BA8F4CF0-B91C-4E43-9770-A2F4412C3357}" destId="{8E715C81-D25A-384F-9BC8-5B090386EFE3}" srcOrd="0" destOrd="0" presId="urn:microsoft.com/office/officeart/2005/8/layout/default"/>
    <dgm:cxn modelId="{9EC61452-47B3-E940-98A6-CFC31E3FC391}" type="presOf" srcId="{1A00801C-431B-2F48-B101-AC466C89CC4A}" destId="{DBF025F7-D0BF-AD48-AF49-8846BDE35041}" srcOrd="0" destOrd="0" presId="urn:microsoft.com/office/officeart/2005/8/layout/default"/>
    <dgm:cxn modelId="{DD362A5F-6B83-1D47-8C8C-21F48FE332AB}" type="presOf" srcId="{F352388E-07C7-2240-BC2E-1F37943CB35D}" destId="{B0C58765-67A5-D14D-893A-C14D2DFB20FB}" srcOrd="0" destOrd="0" presId="urn:microsoft.com/office/officeart/2005/8/layout/default"/>
    <dgm:cxn modelId="{F21E776C-2FFA-6F48-A86A-29C393AC3D4E}" type="presOf" srcId="{186C9D72-4905-2F47-BC16-51F9C1759CCB}" destId="{F4F9ED9A-6C5B-0C42-9A60-C80093980E95}" srcOrd="0" destOrd="0" presId="urn:microsoft.com/office/officeart/2005/8/layout/default"/>
    <dgm:cxn modelId="{2308FA6C-905E-3A4A-A676-0D4E3D02AC45}" srcId="{186C9D72-4905-2F47-BC16-51F9C1759CCB}" destId="{BA8F4CF0-B91C-4E43-9770-A2F4412C3357}" srcOrd="3" destOrd="0" parTransId="{2B88E9AE-C0B8-F441-AC6E-762A0D8150FB}" sibTransId="{E0D39064-7B2F-9D46-8666-91432A52F6F3}"/>
    <dgm:cxn modelId="{DA31EDA8-DE2B-2F43-9683-2998EE7077B4}" type="presOf" srcId="{CACAEC5E-3FF8-0A4D-A40F-B497BA403E88}" destId="{DEA2901E-0063-434D-A8CD-ED21E2F7D0A7}" srcOrd="0" destOrd="0" presId="urn:microsoft.com/office/officeart/2005/8/layout/default"/>
    <dgm:cxn modelId="{9DB3D7C0-1915-7043-B327-AEF7FFF59E19}" srcId="{186C9D72-4905-2F47-BC16-51F9C1759CCB}" destId="{1A00801C-431B-2F48-B101-AC466C89CC4A}" srcOrd="2" destOrd="0" parTransId="{C53EEE19-ADAD-CC46-A5B7-86BE4160EF0E}" sibTransId="{46757A08-73C6-624A-BAD5-E9EF1336EFD0}"/>
    <dgm:cxn modelId="{7245D7C1-E2B8-D14F-B308-F82320449753}" srcId="{186C9D72-4905-2F47-BC16-51F9C1759CCB}" destId="{F352388E-07C7-2240-BC2E-1F37943CB35D}" srcOrd="1" destOrd="0" parTransId="{CF34C44E-4277-B848-A8AD-88305C329A9A}" sibTransId="{23BB45FA-B9ED-8E4F-964D-2794FB45DE90}"/>
    <dgm:cxn modelId="{AFB7E5D1-DAA2-3041-AE3B-83AA3596B2E5}" srcId="{186C9D72-4905-2F47-BC16-51F9C1759CCB}" destId="{CACAEC5E-3FF8-0A4D-A40F-B497BA403E88}" srcOrd="4" destOrd="0" parTransId="{4CFB02B9-8CD4-934C-AED3-A73DBD5A531E}" sibTransId="{8A9300A0-1BA1-FE4F-9A2B-CFDD436AFDA7}"/>
    <dgm:cxn modelId="{07541259-22FE-DB42-9FF5-A6F5D9746A9D}" type="presParOf" srcId="{F4F9ED9A-6C5B-0C42-9A60-C80093980E95}" destId="{B3255D0C-7A2F-7740-A2E9-3B12D8E50CEA}" srcOrd="0" destOrd="0" presId="urn:microsoft.com/office/officeart/2005/8/layout/default"/>
    <dgm:cxn modelId="{1EF7D15E-0436-AF4E-888F-D490F7829E06}" type="presParOf" srcId="{F4F9ED9A-6C5B-0C42-9A60-C80093980E95}" destId="{99DF7780-2661-9942-9B4F-59CAD21E413E}" srcOrd="1" destOrd="0" presId="urn:microsoft.com/office/officeart/2005/8/layout/default"/>
    <dgm:cxn modelId="{AAB157E6-E76E-1A4F-A800-14797C18EA24}" type="presParOf" srcId="{F4F9ED9A-6C5B-0C42-9A60-C80093980E95}" destId="{B0C58765-67A5-D14D-893A-C14D2DFB20FB}" srcOrd="2" destOrd="0" presId="urn:microsoft.com/office/officeart/2005/8/layout/default"/>
    <dgm:cxn modelId="{B1CD7A36-076C-6A47-9ED1-987A5FFE5EF6}" type="presParOf" srcId="{F4F9ED9A-6C5B-0C42-9A60-C80093980E95}" destId="{D600115D-1344-9A43-8B91-270D3AF53248}" srcOrd="3" destOrd="0" presId="urn:microsoft.com/office/officeart/2005/8/layout/default"/>
    <dgm:cxn modelId="{014934EC-97CA-6347-9C9D-524C8E33F2AE}" type="presParOf" srcId="{F4F9ED9A-6C5B-0C42-9A60-C80093980E95}" destId="{DBF025F7-D0BF-AD48-AF49-8846BDE35041}" srcOrd="4" destOrd="0" presId="urn:microsoft.com/office/officeart/2005/8/layout/default"/>
    <dgm:cxn modelId="{9BBB69CC-FA6B-674D-8945-BB74738CE2FB}" type="presParOf" srcId="{F4F9ED9A-6C5B-0C42-9A60-C80093980E95}" destId="{6C31C3F5-F6A5-214F-A8BF-7A16D5B6B199}" srcOrd="5" destOrd="0" presId="urn:microsoft.com/office/officeart/2005/8/layout/default"/>
    <dgm:cxn modelId="{74603162-0C75-EF40-9106-803292BF8E2D}" type="presParOf" srcId="{F4F9ED9A-6C5B-0C42-9A60-C80093980E95}" destId="{8E715C81-D25A-384F-9BC8-5B090386EFE3}" srcOrd="6" destOrd="0" presId="urn:microsoft.com/office/officeart/2005/8/layout/default"/>
    <dgm:cxn modelId="{0A98C5A8-6BF1-3A4F-97F0-D1626E850096}" type="presParOf" srcId="{F4F9ED9A-6C5B-0C42-9A60-C80093980E95}" destId="{5561DF3F-EF22-CC4F-9995-206E5959D3EB}" srcOrd="7" destOrd="0" presId="urn:microsoft.com/office/officeart/2005/8/layout/default"/>
    <dgm:cxn modelId="{7652AE3C-9D2C-3F49-B0B7-EFE8AA23048F}" type="presParOf" srcId="{F4F9ED9A-6C5B-0C42-9A60-C80093980E95}" destId="{DEA2901E-0063-434D-A8CD-ED21E2F7D0A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C07B1B-CD1F-1E41-838C-112009F504CD}" type="doc">
      <dgm:prSet loTypeId="urn:microsoft.com/office/officeart/2005/8/layout/vList2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1512726-A041-2A47-8F2E-6CC5BED58624}">
      <dgm:prSet/>
      <dgm:spPr/>
      <dgm:t>
        <a:bodyPr/>
        <a:lstStyle/>
        <a:p>
          <a:r>
            <a:rPr lang="en-US" dirty="0"/>
            <a:t>This isn't a crypto trading course</a:t>
          </a:r>
        </a:p>
      </dgm:t>
    </dgm:pt>
    <dgm:pt modelId="{572198D0-FDC1-3D42-A73F-A539D88676FE}" type="parTrans" cxnId="{AC0CA0C1-3EEB-D443-8F85-A64B6B8952C2}">
      <dgm:prSet/>
      <dgm:spPr/>
      <dgm:t>
        <a:bodyPr/>
        <a:lstStyle/>
        <a:p>
          <a:endParaRPr lang="en-US"/>
        </a:p>
      </dgm:t>
    </dgm:pt>
    <dgm:pt modelId="{4AFF6B8C-9F04-2246-88D2-AE70BB55AA14}" type="sibTrans" cxnId="{AC0CA0C1-3EEB-D443-8F85-A64B6B8952C2}">
      <dgm:prSet/>
      <dgm:spPr/>
      <dgm:t>
        <a:bodyPr/>
        <a:lstStyle/>
        <a:p>
          <a:endParaRPr lang="en-US"/>
        </a:p>
      </dgm:t>
    </dgm:pt>
    <dgm:pt modelId="{2B33886D-888B-6C4D-ABFD-EE92E338D43D}">
      <dgm:prSet/>
      <dgm:spPr/>
      <dgm:t>
        <a:bodyPr/>
        <a:lstStyle/>
        <a:p>
          <a:r>
            <a:rPr lang="en-US" dirty="0"/>
            <a:t>You don't have to like cryptocurrencies or blockchain to learn it</a:t>
          </a:r>
        </a:p>
      </dgm:t>
    </dgm:pt>
    <dgm:pt modelId="{EA5E5154-7F16-8A41-9DB0-E2A7463FD0F0}" type="parTrans" cxnId="{8288331E-6106-864A-ADB9-ADC615C6E7BF}">
      <dgm:prSet/>
      <dgm:spPr/>
      <dgm:t>
        <a:bodyPr/>
        <a:lstStyle/>
        <a:p>
          <a:endParaRPr lang="en-US"/>
        </a:p>
      </dgm:t>
    </dgm:pt>
    <dgm:pt modelId="{C512D1B9-3C6F-C944-9677-77AA75DA97EC}" type="sibTrans" cxnId="{8288331E-6106-864A-ADB9-ADC615C6E7BF}">
      <dgm:prSet/>
      <dgm:spPr/>
      <dgm:t>
        <a:bodyPr/>
        <a:lstStyle/>
        <a:p>
          <a:endParaRPr lang="en-US"/>
        </a:p>
      </dgm:t>
    </dgm:pt>
    <dgm:pt modelId="{DFE071DC-BAD7-B84C-82EA-4DFC1A72C71F}">
      <dgm:prSet/>
      <dgm:spPr/>
      <dgm:t>
        <a:bodyPr/>
        <a:lstStyle/>
        <a:p>
          <a:r>
            <a:rPr lang="en-US" b="1" dirty="0"/>
            <a:t>Guarantee</a:t>
          </a:r>
          <a:r>
            <a:rPr lang="en-US" dirty="0"/>
            <a:t>: You will have the right tools to research many blockchain &amp; crypto related topics on your own -&gt; Accurately</a:t>
          </a:r>
        </a:p>
      </dgm:t>
    </dgm:pt>
    <dgm:pt modelId="{221D11EB-07E8-FE4F-A224-4B90069D5E90}" type="parTrans" cxnId="{65942469-FC3B-B64F-AB68-DE5A6D7EB6B1}">
      <dgm:prSet/>
      <dgm:spPr/>
      <dgm:t>
        <a:bodyPr/>
        <a:lstStyle/>
        <a:p>
          <a:endParaRPr lang="en-US"/>
        </a:p>
      </dgm:t>
    </dgm:pt>
    <dgm:pt modelId="{153A4965-EFF0-2D46-A324-389F387893C1}" type="sibTrans" cxnId="{65942469-FC3B-B64F-AB68-DE5A6D7EB6B1}">
      <dgm:prSet/>
      <dgm:spPr/>
      <dgm:t>
        <a:bodyPr/>
        <a:lstStyle/>
        <a:p>
          <a:endParaRPr lang="en-US"/>
        </a:p>
      </dgm:t>
    </dgm:pt>
    <dgm:pt modelId="{85F78DB7-EE6D-7F4B-AFE2-BE51BEF1DF85}">
      <dgm:prSet/>
      <dgm:spPr/>
      <dgm:t>
        <a:bodyPr/>
        <a:lstStyle/>
        <a:p>
          <a:r>
            <a:rPr lang="en-US" dirty="0"/>
            <a:t>The ecosystem is huge, and we'll only learn 1% of what's in this space</a:t>
          </a:r>
        </a:p>
      </dgm:t>
    </dgm:pt>
    <dgm:pt modelId="{5F30F7BD-983E-6E4B-8695-F7D303D8DC71}" type="parTrans" cxnId="{078D79F7-66A2-054C-9D82-DC1FF6E236C4}">
      <dgm:prSet/>
      <dgm:spPr/>
      <dgm:t>
        <a:bodyPr/>
        <a:lstStyle/>
        <a:p>
          <a:endParaRPr lang="en-US"/>
        </a:p>
      </dgm:t>
    </dgm:pt>
    <dgm:pt modelId="{B3A9FCEB-65D1-4447-9AE1-EE3734BDD976}" type="sibTrans" cxnId="{078D79F7-66A2-054C-9D82-DC1FF6E236C4}">
      <dgm:prSet/>
      <dgm:spPr/>
      <dgm:t>
        <a:bodyPr/>
        <a:lstStyle/>
        <a:p>
          <a:endParaRPr lang="en-US"/>
        </a:p>
      </dgm:t>
    </dgm:pt>
    <dgm:pt modelId="{A8826B57-34D8-5C49-A6DE-1A35A809650A}" type="pres">
      <dgm:prSet presAssocID="{21C07B1B-CD1F-1E41-838C-112009F504CD}" presName="linear" presStyleCnt="0">
        <dgm:presLayoutVars>
          <dgm:animLvl val="lvl"/>
          <dgm:resizeHandles val="exact"/>
        </dgm:presLayoutVars>
      </dgm:prSet>
      <dgm:spPr/>
    </dgm:pt>
    <dgm:pt modelId="{70BEADD0-349E-CC41-B908-11FFFE122A6D}" type="pres">
      <dgm:prSet presAssocID="{41512726-A041-2A47-8F2E-6CC5BED5862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76362CB-E4D3-CD4F-80F4-77797EE879F7}" type="pres">
      <dgm:prSet presAssocID="{4AFF6B8C-9F04-2246-88D2-AE70BB55AA14}" presName="spacer" presStyleCnt="0"/>
      <dgm:spPr/>
    </dgm:pt>
    <dgm:pt modelId="{083781B8-01B2-2744-A471-3FB046143A64}" type="pres">
      <dgm:prSet presAssocID="{2B33886D-888B-6C4D-ABFD-EE92E338D4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6A3191-7398-494B-9849-4493EA5FF922}" type="pres">
      <dgm:prSet presAssocID="{C512D1B9-3C6F-C944-9677-77AA75DA97EC}" presName="spacer" presStyleCnt="0"/>
      <dgm:spPr/>
    </dgm:pt>
    <dgm:pt modelId="{29B23C23-2F53-E04C-B0F3-4B9FB5846E59}" type="pres">
      <dgm:prSet presAssocID="{85F78DB7-EE6D-7F4B-AFE2-BE51BEF1DF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7F8966B-E77B-7841-AE57-83A966174BEA}" type="pres">
      <dgm:prSet presAssocID="{B3A9FCEB-65D1-4447-9AE1-EE3734BDD976}" presName="spacer" presStyleCnt="0"/>
      <dgm:spPr/>
    </dgm:pt>
    <dgm:pt modelId="{AD8CA502-3453-974B-9A44-4209659C9555}" type="pres">
      <dgm:prSet presAssocID="{DFE071DC-BAD7-B84C-82EA-4DFC1A72C71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D95FE14-3678-2646-9DD4-4232F294C684}" type="presOf" srcId="{21C07B1B-CD1F-1E41-838C-112009F504CD}" destId="{A8826B57-34D8-5C49-A6DE-1A35A809650A}" srcOrd="0" destOrd="0" presId="urn:microsoft.com/office/officeart/2005/8/layout/vList2"/>
    <dgm:cxn modelId="{8288331E-6106-864A-ADB9-ADC615C6E7BF}" srcId="{21C07B1B-CD1F-1E41-838C-112009F504CD}" destId="{2B33886D-888B-6C4D-ABFD-EE92E338D43D}" srcOrd="1" destOrd="0" parTransId="{EA5E5154-7F16-8A41-9DB0-E2A7463FD0F0}" sibTransId="{C512D1B9-3C6F-C944-9677-77AA75DA97EC}"/>
    <dgm:cxn modelId="{ADE99A28-D713-0448-8E49-4F3D44F82CCD}" type="presOf" srcId="{2B33886D-888B-6C4D-ABFD-EE92E338D43D}" destId="{083781B8-01B2-2744-A471-3FB046143A64}" srcOrd="0" destOrd="0" presId="urn:microsoft.com/office/officeart/2005/8/layout/vList2"/>
    <dgm:cxn modelId="{840DA147-E7D6-C146-A036-374A7419525D}" type="presOf" srcId="{41512726-A041-2A47-8F2E-6CC5BED58624}" destId="{70BEADD0-349E-CC41-B908-11FFFE122A6D}" srcOrd="0" destOrd="0" presId="urn:microsoft.com/office/officeart/2005/8/layout/vList2"/>
    <dgm:cxn modelId="{AC60EA5B-E866-394F-A81E-BD9FC244A00B}" type="presOf" srcId="{DFE071DC-BAD7-B84C-82EA-4DFC1A72C71F}" destId="{AD8CA502-3453-974B-9A44-4209659C9555}" srcOrd="0" destOrd="0" presId="urn:microsoft.com/office/officeart/2005/8/layout/vList2"/>
    <dgm:cxn modelId="{65942469-FC3B-B64F-AB68-DE5A6D7EB6B1}" srcId="{21C07B1B-CD1F-1E41-838C-112009F504CD}" destId="{DFE071DC-BAD7-B84C-82EA-4DFC1A72C71F}" srcOrd="3" destOrd="0" parTransId="{221D11EB-07E8-FE4F-A224-4B90069D5E90}" sibTransId="{153A4965-EFF0-2D46-A324-389F387893C1}"/>
    <dgm:cxn modelId="{AC0CA0C1-3EEB-D443-8F85-A64B6B8952C2}" srcId="{21C07B1B-CD1F-1E41-838C-112009F504CD}" destId="{41512726-A041-2A47-8F2E-6CC5BED58624}" srcOrd="0" destOrd="0" parTransId="{572198D0-FDC1-3D42-A73F-A539D88676FE}" sibTransId="{4AFF6B8C-9F04-2246-88D2-AE70BB55AA14}"/>
    <dgm:cxn modelId="{4405A6EC-2A34-444F-98DC-B19FAB29A7BB}" type="presOf" srcId="{85F78DB7-EE6D-7F4B-AFE2-BE51BEF1DF85}" destId="{29B23C23-2F53-E04C-B0F3-4B9FB5846E59}" srcOrd="0" destOrd="0" presId="urn:microsoft.com/office/officeart/2005/8/layout/vList2"/>
    <dgm:cxn modelId="{078D79F7-66A2-054C-9D82-DC1FF6E236C4}" srcId="{21C07B1B-CD1F-1E41-838C-112009F504CD}" destId="{85F78DB7-EE6D-7F4B-AFE2-BE51BEF1DF85}" srcOrd="2" destOrd="0" parTransId="{5F30F7BD-983E-6E4B-8695-F7D303D8DC71}" sibTransId="{B3A9FCEB-65D1-4447-9AE1-EE3734BDD976}"/>
    <dgm:cxn modelId="{2F6DB99B-B401-084B-AA46-364ECF5EA8C0}" type="presParOf" srcId="{A8826B57-34D8-5C49-A6DE-1A35A809650A}" destId="{70BEADD0-349E-CC41-B908-11FFFE122A6D}" srcOrd="0" destOrd="0" presId="urn:microsoft.com/office/officeart/2005/8/layout/vList2"/>
    <dgm:cxn modelId="{88A0A2F2-292C-0F4F-9A5F-D5C229D2EE28}" type="presParOf" srcId="{A8826B57-34D8-5C49-A6DE-1A35A809650A}" destId="{B76362CB-E4D3-CD4F-80F4-77797EE879F7}" srcOrd="1" destOrd="0" presId="urn:microsoft.com/office/officeart/2005/8/layout/vList2"/>
    <dgm:cxn modelId="{B08270E2-77AD-2542-8D8C-5CD89C2EF470}" type="presParOf" srcId="{A8826B57-34D8-5C49-A6DE-1A35A809650A}" destId="{083781B8-01B2-2744-A471-3FB046143A64}" srcOrd="2" destOrd="0" presId="urn:microsoft.com/office/officeart/2005/8/layout/vList2"/>
    <dgm:cxn modelId="{0751F87D-1854-B347-B21B-8A81310A0100}" type="presParOf" srcId="{A8826B57-34D8-5C49-A6DE-1A35A809650A}" destId="{7A6A3191-7398-494B-9849-4493EA5FF922}" srcOrd="3" destOrd="0" presId="urn:microsoft.com/office/officeart/2005/8/layout/vList2"/>
    <dgm:cxn modelId="{293ADED3-20FB-4C40-A006-06D63D36A0E8}" type="presParOf" srcId="{A8826B57-34D8-5C49-A6DE-1A35A809650A}" destId="{29B23C23-2F53-E04C-B0F3-4B9FB5846E59}" srcOrd="4" destOrd="0" presId="urn:microsoft.com/office/officeart/2005/8/layout/vList2"/>
    <dgm:cxn modelId="{9A1EA561-B38A-1B42-99DC-5D5E301475B7}" type="presParOf" srcId="{A8826B57-34D8-5C49-A6DE-1A35A809650A}" destId="{B7F8966B-E77B-7841-AE57-83A966174BEA}" srcOrd="5" destOrd="0" presId="urn:microsoft.com/office/officeart/2005/8/layout/vList2"/>
    <dgm:cxn modelId="{94FE1E70-5AC2-7446-82F6-3A9363CCA95C}" type="presParOf" srcId="{A8826B57-34D8-5C49-A6DE-1A35A809650A}" destId="{AD8CA502-3453-974B-9A44-4209659C955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C07B1B-CD1F-1E41-838C-112009F504CD}" type="doc">
      <dgm:prSet loTypeId="urn:microsoft.com/office/officeart/2005/8/layout/default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6B0CC29-FA9A-A84E-966E-567546B5020B}">
      <dgm:prSet phldrT="[Text]"/>
      <dgm:spPr/>
      <dgm:t>
        <a:bodyPr/>
        <a:lstStyle/>
        <a:p>
          <a:r>
            <a:rPr lang="en-US" dirty="0"/>
            <a:t>Crypto Mining</a:t>
          </a:r>
        </a:p>
      </dgm:t>
    </dgm:pt>
    <dgm:pt modelId="{F068F84F-2762-C649-9426-680A4B188752}" type="parTrans" cxnId="{801D8774-1B87-E04A-9E85-B45FED90694C}">
      <dgm:prSet/>
      <dgm:spPr/>
      <dgm:t>
        <a:bodyPr/>
        <a:lstStyle/>
        <a:p>
          <a:endParaRPr lang="en-US"/>
        </a:p>
      </dgm:t>
    </dgm:pt>
    <dgm:pt modelId="{C9530B2D-550E-894C-9275-57EA9497AE1C}" type="sibTrans" cxnId="{801D8774-1B87-E04A-9E85-B45FED90694C}">
      <dgm:prSet/>
      <dgm:spPr/>
      <dgm:t>
        <a:bodyPr/>
        <a:lstStyle/>
        <a:p>
          <a:endParaRPr lang="en-US"/>
        </a:p>
      </dgm:t>
    </dgm:pt>
    <dgm:pt modelId="{9A39F2B4-0C09-D648-A8F2-1F4F851DBEA6}">
      <dgm:prSet/>
      <dgm:spPr/>
      <dgm:t>
        <a:bodyPr/>
        <a:lstStyle/>
        <a:p>
          <a:r>
            <a:rPr lang="en-US"/>
            <a:t>Crypto Custody (Wallets for individuals and organizations)</a:t>
          </a:r>
          <a:endParaRPr lang="en-US" dirty="0"/>
        </a:p>
      </dgm:t>
    </dgm:pt>
    <dgm:pt modelId="{5BED1E58-E96E-2D4D-B5C1-F78460151831}" type="parTrans" cxnId="{4860A746-7A09-134F-A2B2-ACD51A522CA8}">
      <dgm:prSet/>
      <dgm:spPr/>
      <dgm:t>
        <a:bodyPr/>
        <a:lstStyle/>
        <a:p>
          <a:endParaRPr lang="en-US"/>
        </a:p>
      </dgm:t>
    </dgm:pt>
    <dgm:pt modelId="{6FA2F967-0C81-1D47-92B1-46C6AE1FDDCD}" type="sibTrans" cxnId="{4860A746-7A09-134F-A2B2-ACD51A522CA8}">
      <dgm:prSet/>
      <dgm:spPr/>
      <dgm:t>
        <a:bodyPr/>
        <a:lstStyle/>
        <a:p>
          <a:endParaRPr lang="en-US"/>
        </a:p>
      </dgm:t>
    </dgm:pt>
    <dgm:pt modelId="{11C68569-29FC-784B-B349-A2405BAA4914}">
      <dgm:prSet/>
      <dgm:spPr/>
      <dgm:t>
        <a:bodyPr/>
        <a:lstStyle/>
        <a:p>
          <a:r>
            <a:rPr lang="en-US"/>
            <a:t>Crypto Trading</a:t>
          </a:r>
          <a:endParaRPr lang="en-US" dirty="0"/>
        </a:p>
      </dgm:t>
    </dgm:pt>
    <dgm:pt modelId="{4CD41AD7-E2B3-BD42-AEAB-F3EB62A9A30A}" type="parTrans" cxnId="{F973E207-CAA3-844D-AD9A-28C2B77BD0BC}">
      <dgm:prSet/>
      <dgm:spPr/>
      <dgm:t>
        <a:bodyPr/>
        <a:lstStyle/>
        <a:p>
          <a:endParaRPr lang="en-US"/>
        </a:p>
      </dgm:t>
    </dgm:pt>
    <dgm:pt modelId="{57CDEAE8-A1A7-5D42-9920-4BB5F7AB5EE3}" type="sibTrans" cxnId="{F973E207-CAA3-844D-AD9A-28C2B77BD0BC}">
      <dgm:prSet/>
      <dgm:spPr/>
      <dgm:t>
        <a:bodyPr/>
        <a:lstStyle/>
        <a:p>
          <a:endParaRPr lang="en-US"/>
        </a:p>
      </dgm:t>
    </dgm:pt>
    <dgm:pt modelId="{6DA137AF-51CA-9D44-B464-A37447D52C63}">
      <dgm:prSet/>
      <dgm:spPr/>
      <dgm:t>
        <a:bodyPr/>
        <a:lstStyle/>
        <a:p>
          <a:r>
            <a:rPr lang="en-US"/>
            <a:t>DeFi Investment Products</a:t>
          </a:r>
          <a:endParaRPr lang="en-US" dirty="0"/>
        </a:p>
      </dgm:t>
    </dgm:pt>
    <dgm:pt modelId="{58BB2687-C7D0-344D-A4DB-C6F244F29C15}" type="parTrans" cxnId="{37C7E9B5-9AFF-1C44-A1EB-3BF985BD665A}">
      <dgm:prSet/>
      <dgm:spPr/>
      <dgm:t>
        <a:bodyPr/>
        <a:lstStyle/>
        <a:p>
          <a:endParaRPr lang="en-US"/>
        </a:p>
      </dgm:t>
    </dgm:pt>
    <dgm:pt modelId="{BCF16009-F311-5C4E-B262-8527436906D6}" type="sibTrans" cxnId="{37C7E9B5-9AFF-1C44-A1EB-3BF985BD665A}">
      <dgm:prSet/>
      <dgm:spPr/>
      <dgm:t>
        <a:bodyPr/>
        <a:lstStyle/>
        <a:p>
          <a:endParaRPr lang="en-US"/>
        </a:p>
      </dgm:t>
    </dgm:pt>
    <dgm:pt modelId="{3DFFA19D-8F61-D140-90B9-12E693AC829C}">
      <dgm:prSet/>
      <dgm:spPr/>
      <dgm:t>
        <a:bodyPr/>
        <a:lstStyle/>
        <a:p>
          <a:r>
            <a:rPr lang="en-US"/>
            <a:t>Decentralized Storage</a:t>
          </a:r>
          <a:endParaRPr lang="en-US" dirty="0"/>
        </a:p>
      </dgm:t>
    </dgm:pt>
    <dgm:pt modelId="{B5FBD2AF-BD19-A04A-88A3-0AD7E144FB47}" type="parTrans" cxnId="{607DA6A5-9589-3A44-B67E-871F7EDF78C7}">
      <dgm:prSet/>
      <dgm:spPr/>
      <dgm:t>
        <a:bodyPr/>
        <a:lstStyle/>
        <a:p>
          <a:endParaRPr lang="en-US"/>
        </a:p>
      </dgm:t>
    </dgm:pt>
    <dgm:pt modelId="{D4DAB67E-7F0F-7349-9F40-B0C752C060BF}" type="sibTrans" cxnId="{607DA6A5-9589-3A44-B67E-871F7EDF78C7}">
      <dgm:prSet/>
      <dgm:spPr/>
      <dgm:t>
        <a:bodyPr/>
        <a:lstStyle/>
        <a:p>
          <a:endParaRPr lang="en-US"/>
        </a:p>
      </dgm:t>
    </dgm:pt>
    <dgm:pt modelId="{97D002BB-DC87-9D43-AA8A-F62D147A54FB}">
      <dgm:prSet/>
      <dgm:spPr/>
      <dgm:t>
        <a:bodyPr/>
        <a:lstStyle/>
        <a:p>
          <a:r>
            <a:rPr lang="en-US"/>
            <a:t>NFTs (Art, Gaming, and Metaverse)</a:t>
          </a:r>
          <a:endParaRPr lang="en-US" dirty="0"/>
        </a:p>
      </dgm:t>
    </dgm:pt>
    <dgm:pt modelId="{2C17A486-AC76-7544-8A65-35A29129AA0D}" type="parTrans" cxnId="{ED918283-B6AE-7C42-A619-F4CE814A3E0D}">
      <dgm:prSet/>
      <dgm:spPr/>
      <dgm:t>
        <a:bodyPr/>
        <a:lstStyle/>
        <a:p>
          <a:endParaRPr lang="en-US"/>
        </a:p>
      </dgm:t>
    </dgm:pt>
    <dgm:pt modelId="{1AC00FBA-25DA-D644-B087-89BFB7577957}" type="sibTrans" cxnId="{ED918283-B6AE-7C42-A619-F4CE814A3E0D}">
      <dgm:prSet/>
      <dgm:spPr/>
      <dgm:t>
        <a:bodyPr/>
        <a:lstStyle/>
        <a:p>
          <a:endParaRPr lang="en-US"/>
        </a:p>
      </dgm:t>
    </dgm:pt>
    <dgm:pt modelId="{2DEB3CEA-465B-EA4A-8249-9343D10B6544}">
      <dgm:prSet/>
      <dgm:spPr/>
      <dgm:t>
        <a:bodyPr/>
        <a:lstStyle/>
        <a:p>
          <a:r>
            <a:rPr lang="en-US"/>
            <a:t>SSI (Self Soverign Identity) </a:t>
          </a:r>
          <a:endParaRPr lang="en-US" dirty="0"/>
        </a:p>
      </dgm:t>
    </dgm:pt>
    <dgm:pt modelId="{91A6AB35-CD0B-8B42-BF81-70CABAC98662}" type="parTrans" cxnId="{8C617F96-D89A-9C4D-8EBA-C876C64DFEFF}">
      <dgm:prSet/>
      <dgm:spPr/>
      <dgm:t>
        <a:bodyPr/>
        <a:lstStyle/>
        <a:p>
          <a:endParaRPr lang="en-US"/>
        </a:p>
      </dgm:t>
    </dgm:pt>
    <dgm:pt modelId="{E3972053-3A2E-D243-A7D8-6BDE392542F6}" type="sibTrans" cxnId="{8C617F96-D89A-9C4D-8EBA-C876C64DFEFF}">
      <dgm:prSet/>
      <dgm:spPr/>
      <dgm:t>
        <a:bodyPr/>
        <a:lstStyle/>
        <a:p>
          <a:endParaRPr lang="en-US"/>
        </a:p>
      </dgm:t>
    </dgm:pt>
    <dgm:pt modelId="{E29B66C7-7B89-D643-8293-93FA2D43137B}">
      <dgm:prSet/>
      <dgm:spPr/>
      <dgm:t>
        <a:bodyPr/>
        <a:lstStyle/>
        <a:p>
          <a:r>
            <a:rPr lang="en-US"/>
            <a:t>Stablecoins</a:t>
          </a:r>
          <a:endParaRPr lang="en-US" dirty="0"/>
        </a:p>
      </dgm:t>
    </dgm:pt>
    <dgm:pt modelId="{77ACEA4C-65E3-3F4B-80F6-904EE926FD69}" type="parTrans" cxnId="{E6475F04-0398-224D-A527-20ADCF5A2C34}">
      <dgm:prSet/>
      <dgm:spPr/>
      <dgm:t>
        <a:bodyPr/>
        <a:lstStyle/>
        <a:p>
          <a:endParaRPr lang="en-US"/>
        </a:p>
      </dgm:t>
    </dgm:pt>
    <dgm:pt modelId="{38833B59-9968-E44B-88CF-B8757D6A2D3A}" type="sibTrans" cxnId="{E6475F04-0398-224D-A527-20ADCF5A2C34}">
      <dgm:prSet/>
      <dgm:spPr/>
      <dgm:t>
        <a:bodyPr/>
        <a:lstStyle/>
        <a:p>
          <a:endParaRPr lang="en-US"/>
        </a:p>
      </dgm:t>
    </dgm:pt>
    <dgm:pt modelId="{9BCE479C-4360-7449-AAC6-3DBD2111F01B}">
      <dgm:prSet/>
      <dgm:spPr/>
      <dgm:t>
        <a:bodyPr/>
        <a:lstStyle/>
        <a:p>
          <a:r>
            <a:rPr lang="en-US"/>
            <a:t>Central Bank Digital Currencies (CBDCs)</a:t>
          </a:r>
          <a:endParaRPr lang="en-US" dirty="0"/>
        </a:p>
      </dgm:t>
    </dgm:pt>
    <dgm:pt modelId="{728C7042-A808-E546-9C2F-8690011668CC}" type="parTrans" cxnId="{8D6AEB17-6A01-4B47-ACBE-F58E0A97270C}">
      <dgm:prSet/>
      <dgm:spPr/>
      <dgm:t>
        <a:bodyPr/>
        <a:lstStyle/>
        <a:p>
          <a:endParaRPr lang="en-US"/>
        </a:p>
      </dgm:t>
    </dgm:pt>
    <dgm:pt modelId="{BA9A018F-B93B-C04A-A16F-60B45D7814B7}" type="sibTrans" cxnId="{8D6AEB17-6A01-4B47-ACBE-F58E0A97270C}">
      <dgm:prSet/>
      <dgm:spPr/>
      <dgm:t>
        <a:bodyPr/>
        <a:lstStyle/>
        <a:p>
          <a:endParaRPr lang="en-US"/>
        </a:p>
      </dgm:t>
    </dgm:pt>
    <dgm:pt modelId="{30694521-C9FB-324D-90F6-71DCFA704222}">
      <dgm:prSet/>
      <dgm:spPr/>
      <dgm:t>
        <a:bodyPr/>
        <a:lstStyle/>
        <a:p>
          <a:r>
            <a:rPr lang="en-US"/>
            <a:t>Decentralized Autonomous Organizations (DAOs)</a:t>
          </a:r>
          <a:endParaRPr lang="en-US" dirty="0"/>
        </a:p>
      </dgm:t>
    </dgm:pt>
    <dgm:pt modelId="{EB90026B-D1DE-0446-9FCA-C4627A4C4B5F}" type="parTrans" cxnId="{4FD9F9A7-90BA-CA41-899F-DB97FF4453E7}">
      <dgm:prSet/>
      <dgm:spPr/>
      <dgm:t>
        <a:bodyPr/>
        <a:lstStyle/>
        <a:p>
          <a:endParaRPr lang="en-US"/>
        </a:p>
      </dgm:t>
    </dgm:pt>
    <dgm:pt modelId="{A2F5BBA0-31D5-144D-9D06-09A1202CFA18}" type="sibTrans" cxnId="{4FD9F9A7-90BA-CA41-899F-DB97FF4453E7}">
      <dgm:prSet/>
      <dgm:spPr/>
      <dgm:t>
        <a:bodyPr/>
        <a:lstStyle/>
        <a:p>
          <a:endParaRPr lang="en-US"/>
        </a:p>
      </dgm:t>
    </dgm:pt>
    <dgm:pt modelId="{E3854723-87C6-0444-BB74-2AEA9377C5CF}">
      <dgm:prSet/>
      <dgm:spPr/>
      <dgm:t>
        <a:bodyPr/>
        <a:lstStyle/>
        <a:p>
          <a:r>
            <a:rPr lang="en-US" dirty="0"/>
            <a:t>Crypto Regulations &amp; Taxation</a:t>
          </a:r>
        </a:p>
      </dgm:t>
    </dgm:pt>
    <dgm:pt modelId="{07BF53D3-5476-B144-AE7D-88AC271301B7}" type="parTrans" cxnId="{7AEFD135-A1F8-8B4C-8FDE-04DA511E83A1}">
      <dgm:prSet/>
      <dgm:spPr/>
      <dgm:t>
        <a:bodyPr/>
        <a:lstStyle/>
        <a:p>
          <a:endParaRPr lang="en-US"/>
        </a:p>
      </dgm:t>
    </dgm:pt>
    <dgm:pt modelId="{9F85DAA0-4EC6-F043-AFF1-869847AE3409}" type="sibTrans" cxnId="{7AEFD135-A1F8-8B4C-8FDE-04DA511E83A1}">
      <dgm:prSet/>
      <dgm:spPr/>
      <dgm:t>
        <a:bodyPr/>
        <a:lstStyle/>
        <a:p>
          <a:endParaRPr lang="en-US"/>
        </a:p>
      </dgm:t>
    </dgm:pt>
    <dgm:pt modelId="{F281EE2F-C94C-A74E-94AD-17B7D2A8D885}" type="pres">
      <dgm:prSet presAssocID="{21C07B1B-CD1F-1E41-838C-112009F504CD}" presName="diagram" presStyleCnt="0">
        <dgm:presLayoutVars>
          <dgm:dir/>
          <dgm:resizeHandles val="exact"/>
        </dgm:presLayoutVars>
      </dgm:prSet>
      <dgm:spPr/>
    </dgm:pt>
    <dgm:pt modelId="{35D3389F-5F0B-A445-85B8-4A518B830DE6}" type="pres">
      <dgm:prSet presAssocID="{76B0CC29-FA9A-A84E-966E-567546B5020B}" presName="node" presStyleLbl="node1" presStyleIdx="0" presStyleCnt="11">
        <dgm:presLayoutVars>
          <dgm:bulletEnabled val="1"/>
        </dgm:presLayoutVars>
      </dgm:prSet>
      <dgm:spPr/>
    </dgm:pt>
    <dgm:pt modelId="{38C7FFBA-F892-E446-BCF3-E7E87F98105D}" type="pres">
      <dgm:prSet presAssocID="{C9530B2D-550E-894C-9275-57EA9497AE1C}" presName="sibTrans" presStyleCnt="0"/>
      <dgm:spPr/>
    </dgm:pt>
    <dgm:pt modelId="{42B7E5DB-2305-4343-95AB-7164FC081639}" type="pres">
      <dgm:prSet presAssocID="{9A39F2B4-0C09-D648-A8F2-1F4F851DBEA6}" presName="node" presStyleLbl="node1" presStyleIdx="1" presStyleCnt="11">
        <dgm:presLayoutVars>
          <dgm:bulletEnabled val="1"/>
        </dgm:presLayoutVars>
      </dgm:prSet>
      <dgm:spPr/>
    </dgm:pt>
    <dgm:pt modelId="{C7112325-B785-8049-A5AA-B3904F06E915}" type="pres">
      <dgm:prSet presAssocID="{6FA2F967-0C81-1D47-92B1-46C6AE1FDDCD}" presName="sibTrans" presStyleCnt="0"/>
      <dgm:spPr/>
    </dgm:pt>
    <dgm:pt modelId="{304E41C4-3061-3C42-91DC-A175AAC33CAB}" type="pres">
      <dgm:prSet presAssocID="{11C68569-29FC-784B-B349-A2405BAA4914}" presName="node" presStyleLbl="node1" presStyleIdx="2" presStyleCnt="11">
        <dgm:presLayoutVars>
          <dgm:bulletEnabled val="1"/>
        </dgm:presLayoutVars>
      </dgm:prSet>
      <dgm:spPr/>
    </dgm:pt>
    <dgm:pt modelId="{4228EE85-2823-3C46-97CF-69652B464ED6}" type="pres">
      <dgm:prSet presAssocID="{57CDEAE8-A1A7-5D42-9920-4BB5F7AB5EE3}" presName="sibTrans" presStyleCnt="0"/>
      <dgm:spPr/>
    </dgm:pt>
    <dgm:pt modelId="{7A6623F7-8254-7344-8815-D7B9A330EDDE}" type="pres">
      <dgm:prSet presAssocID="{6DA137AF-51CA-9D44-B464-A37447D52C63}" presName="node" presStyleLbl="node1" presStyleIdx="3" presStyleCnt="11">
        <dgm:presLayoutVars>
          <dgm:bulletEnabled val="1"/>
        </dgm:presLayoutVars>
      </dgm:prSet>
      <dgm:spPr/>
    </dgm:pt>
    <dgm:pt modelId="{AA9AA869-DE14-3647-A2CE-2181D825E7E3}" type="pres">
      <dgm:prSet presAssocID="{BCF16009-F311-5C4E-B262-8527436906D6}" presName="sibTrans" presStyleCnt="0"/>
      <dgm:spPr/>
    </dgm:pt>
    <dgm:pt modelId="{B7BD560A-FBF7-174F-A0BC-F403F1AE5866}" type="pres">
      <dgm:prSet presAssocID="{3DFFA19D-8F61-D140-90B9-12E693AC829C}" presName="node" presStyleLbl="node1" presStyleIdx="4" presStyleCnt="11">
        <dgm:presLayoutVars>
          <dgm:bulletEnabled val="1"/>
        </dgm:presLayoutVars>
      </dgm:prSet>
      <dgm:spPr/>
    </dgm:pt>
    <dgm:pt modelId="{07C8A7C7-F6B5-E94D-8EF6-8A67D4E34CD4}" type="pres">
      <dgm:prSet presAssocID="{D4DAB67E-7F0F-7349-9F40-B0C752C060BF}" presName="sibTrans" presStyleCnt="0"/>
      <dgm:spPr/>
    </dgm:pt>
    <dgm:pt modelId="{2100B0C6-24CC-CB4F-816B-0A6F4EA04BEB}" type="pres">
      <dgm:prSet presAssocID="{97D002BB-DC87-9D43-AA8A-F62D147A54FB}" presName="node" presStyleLbl="node1" presStyleIdx="5" presStyleCnt="11">
        <dgm:presLayoutVars>
          <dgm:bulletEnabled val="1"/>
        </dgm:presLayoutVars>
      </dgm:prSet>
      <dgm:spPr/>
    </dgm:pt>
    <dgm:pt modelId="{B3846DED-C649-9540-84EA-EE5D68379706}" type="pres">
      <dgm:prSet presAssocID="{1AC00FBA-25DA-D644-B087-89BFB7577957}" presName="sibTrans" presStyleCnt="0"/>
      <dgm:spPr/>
    </dgm:pt>
    <dgm:pt modelId="{1355304C-019B-C043-B823-B0364DA92FA1}" type="pres">
      <dgm:prSet presAssocID="{2DEB3CEA-465B-EA4A-8249-9343D10B6544}" presName="node" presStyleLbl="node1" presStyleIdx="6" presStyleCnt="11">
        <dgm:presLayoutVars>
          <dgm:bulletEnabled val="1"/>
        </dgm:presLayoutVars>
      </dgm:prSet>
      <dgm:spPr/>
    </dgm:pt>
    <dgm:pt modelId="{8720E84C-8C00-7047-8ADE-CB76D8E71CE7}" type="pres">
      <dgm:prSet presAssocID="{E3972053-3A2E-D243-A7D8-6BDE392542F6}" presName="sibTrans" presStyleCnt="0"/>
      <dgm:spPr/>
    </dgm:pt>
    <dgm:pt modelId="{6B723BEB-F1CA-744C-9832-F519AD8B468C}" type="pres">
      <dgm:prSet presAssocID="{E29B66C7-7B89-D643-8293-93FA2D43137B}" presName="node" presStyleLbl="node1" presStyleIdx="7" presStyleCnt="11">
        <dgm:presLayoutVars>
          <dgm:bulletEnabled val="1"/>
        </dgm:presLayoutVars>
      </dgm:prSet>
      <dgm:spPr/>
    </dgm:pt>
    <dgm:pt modelId="{D644FECF-6B4E-2448-A72B-D2EF62559DDA}" type="pres">
      <dgm:prSet presAssocID="{38833B59-9968-E44B-88CF-B8757D6A2D3A}" presName="sibTrans" presStyleCnt="0"/>
      <dgm:spPr/>
    </dgm:pt>
    <dgm:pt modelId="{6FD5A61C-D739-E544-B1EA-BEE742091F86}" type="pres">
      <dgm:prSet presAssocID="{9BCE479C-4360-7449-AAC6-3DBD2111F01B}" presName="node" presStyleLbl="node1" presStyleIdx="8" presStyleCnt="11">
        <dgm:presLayoutVars>
          <dgm:bulletEnabled val="1"/>
        </dgm:presLayoutVars>
      </dgm:prSet>
      <dgm:spPr/>
    </dgm:pt>
    <dgm:pt modelId="{7B05C4B6-27BE-0A4F-AF91-592445E47E54}" type="pres">
      <dgm:prSet presAssocID="{BA9A018F-B93B-C04A-A16F-60B45D7814B7}" presName="sibTrans" presStyleCnt="0"/>
      <dgm:spPr/>
    </dgm:pt>
    <dgm:pt modelId="{7103E5A9-1593-1043-8F90-DB1A6408CAFF}" type="pres">
      <dgm:prSet presAssocID="{30694521-C9FB-324D-90F6-71DCFA704222}" presName="node" presStyleLbl="node1" presStyleIdx="9" presStyleCnt="11">
        <dgm:presLayoutVars>
          <dgm:bulletEnabled val="1"/>
        </dgm:presLayoutVars>
      </dgm:prSet>
      <dgm:spPr/>
    </dgm:pt>
    <dgm:pt modelId="{4970337B-5E3D-F543-A292-592260C304C0}" type="pres">
      <dgm:prSet presAssocID="{A2F5BBA0-31D5-144D-9D06-09A1202CFA18}" presName="sibTrans" presStyleCnt="0"/>
      <dgm:spPr/>
    </dgm:pt>
    <dgm:pt modelId="{DC3E63BD-BD38-8046-8181-B2A074081687}" type="pres">
      <dgm:prSet presAssocID="{E3854723-87C6-0444-BB74-2AEA9377C5CF}" presName="node" presStyleLbl="node1" presStyleIdx="10" presStyleCnt="11">
        <dgm:presLayoutVars>
          <dgm:bulletEnabled val="1"/>
        </dgm:presLayoutVars>
      </dgm:prSet>
      <dgm:spPr/>
    </dgm:pt>
  </dgm:ptLst>
  <dgm:cxnLst>
    <dgm:cxn modelId="{E6475F04-0398-224D-A527-20ADCF5A2C34}" srcId="{21C07B1B-CD1F-1E41-838C-112009F504CD}" destId="{E29B66C7-7B89-D643-8293-93FA2D43137B}" srcOrd="7" destOrd="0" parTransId="{77ACEA4C-65E3-3F4B-80F6-904EE926FD69}" sibTransId="{38833B59-9968-E44B-88CF-B8757D6A2D3A}"/>
    <dgm:cxn modelId="{F973E207-CAA3-844D-AD9A-28C2B77BD0BC}" srcId="{21C07B1B-CD1F-1E41-838C-112009F504CD}" destId="{11C68569-29FC-784B-B349-A2405BAA4914}" srcOrd="2" destOrd="0" parTransId="{4CD41AD7-E2B3-BD42-AEAB-F3EB62A9A30A}" sibTransId="{57CDEAE8-A1A7-5D42-9920-4BB5F7AB5EE3}"/>
    <dgm:cxn modelId="{8D6AEB17-6A01-4B47-ACBE-F58E0A97270C}" srcId="{21C07B1B-CD1F-1E41-838C-112009F504CD}" destId="{9BCE479C-4360-7449-AAC6-3DBD2111F01B}" srcOrd="8" destOrd="0" parTransId="{728C7042-A808-E546-9C2F-8690011668CC}" sibTransId="{BA9A018F-B93B-C04A-A16F-60B45D7814B7}"/>
    <dgm:cxn modelId="{7AEFD135-A1F8-8B4C-8FDE-04DA511E83A1}" srcId="{21C07B1B-CD1F-1E41-838C-112009F504CD}" destId="{E3854723-87C6-0444-BB74-2AEA9377C5CF}" srcOrd="10" destOrd="0" parTransId="{07BF53D3-5476-B144-AE7D-88AC271301B7}" sibTransId="{9F85DAA0-4EC6-F043-AFF1-869847AE3409}"/>
    <dgm:cxn modelId="{4860A746-7A09-134F-A2B2-ACD51A522CA8}" srcId="{21C07B1B-CD1F-1E41-838C-112009F504CD}" destId="{9A39F2B4-0C09-D648-A8F2-1F4F851DBEA6}" srcOrd="1" destOrd="0" parTransId="{5BED1E58-E96E-2D4D-B5C1-F78460151831}" sibTransId="{6FA2F967-0C81-1D47-92B1-46C6AE1FDDCD}"/>
    <dgm:cxn modelId="{DE1BEF5E-30BE-824B-B9CA-2C8D17C804A5}" type="presOf" srcId="{76B0CC29-FA9A-A84E-966E-567546B5020B}" destId="{35D3389F-5F0B-A445-85B8-4A518B830DE6}" srcOrd="0" destOrd="0" presId="urn:microsoft.com/office/officeart/2005/8/layout/default"/>
    <dgm:cxn modelId="{2C9B2B63-89B7-454A-8486-59A2E1C18B56}" type="presOf" srcId="{21C07B1B-CD1F-1E41-838C-112009F504CD}" destId="{F281EE2F-C94C-A74E-94AD-17B7D2A8D885}" srcOrd="0" destOrd="0" presId="urn:microsoft.com/office/officeart/2005/8/layout/default"/>
    <dgm:cxn modelId="{801D8774-1B87-E04A-9E85-B45FED90694C}" srcId="{21C07B1B-CD1F-1E41-838C-112009F504CD}" destId="{76B0CC29-FA9A-A84E-966E-567546B5020B}" srcOrd="0" destOrd="0" parTransId="{F068F84F-2762-C649-9426-680A4B188752}" sibTransId="{C9530B2D-550E-894C-9275-57EA9497AE1C}"/>
    <dgm:cxn modelId="{0EB71277-75C9-B54A-9C27-C6F1C99CA1EF}" type="presOf" srcId="{30694521-C9FB-324D-90F6-71DCFA704222}" destId="{7103E5A9-1593-1043-8F90-DB1A6408CAFF}" srcOrd="0" destOrd="0" presId="urn:microsoft.com/office/officeart/2005/8/layout/default"/>
    <dgm:cxn modelId="{11BFD47A-1858-9E40-AEA1-4691F20C9F50}" type="presOf" srcId="{97D002BB-DC87-9D43-AA8A-F62D147A54FB}" destId="{2100B0C6-24CC-CB4F-816B-0A6F4EA04BEB}" srcOrd="0" destOrd="0" presId="urn:microsoft.com/office/officeart/2005/8/layout/default"/>
    <dgm:cxn modelId="{C025E67C-73FD-7044-A110-69F286CAD95B}" type="presOf" srcId="{9BCE479C-4360-7449-AAC6-3DBD2111F01B}" destId="{6FD5A61C-D739-E544-B1EA-BEE742091F86}" srcOrd="0" destOrd="0" presId="urn:microsoft.com/office/officeart/2005/8/layout/default"/>
    <dgm:cxn modelId="{ED918283-B6AE-7C42-A619-F4CE814A3E0D}" srcId="{21C07B1B-CD1F-1E41-838C-112009F504CD}" destId="{97D002BB-DC87-9D43-AA8A-F62D147A54FB}" srcOrd="5" destOrd="0" parTransId="{2C17A486-AC76-7544-8A65-35A29129AA0D}" sibTransId="{1AC00FBA-25DA-D644-B087-89BFB7577957}"/>
    <dgm:cxn modelId="{B1B49C8E-B074-804F-91C7-FAEA37216965}" type="presOf" srcId="{9A39F2B4-0C09-D648-A8F2-1F4F851DBEA6}" destId="{42B7E5DB-2305-4343-95AB-7164FC081639}" srcOrd="0" destOrd="0" presId="urn:microsoft.com/office/officeart/2005/8/layout/default"/>
    <dgm:cxn modelId="{8C617F96-D89A-9C4D-8EBA-C876C64DFEFF}" srcId="{21C07B1B-CD1F-1E41-838C-112009F504CD}" destId="{2DEB3CEA-465B-EA4A-8249-9343D10B6544}" srcOrd="6" destOrd="0" parTransId="{91A6AB35-CD0B-8B42-BF81-70CABAC98662}" sibTransId="{E3972053-3A2E-D243-A7D8-6BDE392542F6}"/>
    <dgm:cxn modelId="{64B4A5A1-EA2F-4A4F-B52B-55A4FF808013}" type="presOf" srcId="{E29B66C7-7B89-D643-8293-93FA2D43137B}" destId="{6B723BEB-F1CA-744C-9832-F519AD8B468C}" srcOrd="0" destOrd="0" presId="urn:microsoft.com/office/officeart/2005/8/layout/default"/>
    <dgm:cxn modelId="{607DA6A5-9589-3A44-B67E-871F7EDF78C7}" srcId="{21C07B1B-CD1F-1E41-838C-112009F504CD}" destId="{3DFFA19D-8F61-D140-90B9-12E693AC829C}" srcOrd="4" destOrd="0" parTransId="{B5FBD2AF-BD19-A04A-88A3-0AD7E144FB47}" sibTransId="{D4DAB67E-7F0F-7349-9F40-B0C752C060BF}"/>
    <dgm:cxn modelId="{4FD9F9A7-90BA-CA41-899F-DB97FF4453E7}" srcId="{21C07B1B-CD1F-1E41-838C-112009F504CD}" destId="{30694521-C9FB-324D-90F6-71DCFA704222}" srcOrd="9" destOrd="0" parTransId="{EB90026B-D1DE-0446-9FCA-C4627A4C4B5F}" sibTransId="{A2F5BBA0-31D5-144D-9D06-09A1202CFA18}"/>
    <dgm:cxn modelId="{C4D330A8-D671-B44B-828F-7014ECEC15AA}" type="presOf" srcId="{11C68569-29FC-784B-B349-A2405BAA4914}" destId="{304E41C4-3061-3C42-91DC-A175AAC33CAB}" srcOrd="0" destOrd="0" presId="urn:microsoft.com/office/officeart/2005/8/layout/default"/>
    <dgm:cxn modelId="{37C7E9B5-9AFF-1C44-A1EB-3BF985BD665A}" srcId="{21C07B1B-CD1F-1E41-838C-112009F504CD}" destId="{6DA137AF-51CA-9D44-B464-A37447D52C63}" srcOrd="3" destOrd="0" parTransId="{58BB2687-C7D0-344D-A4DB-C6F244F29C15}" sibTransId="{BCF16009-F311-5C4E-B262-8527436906D6}"/>
    <dgm:cxn modelId="{8E7573C5-9DD8-384F-8D57-3F28D989533C}" type="presOf" srcId="{E3854723-87C6-0444-BB74-2AEA9377C5CF}" destId="{DC3E63BD-BD38-8046-8181-B2A074081687}" srcOrd="0" destOrd="0" presId="urn:microsoft.com/office/officeart/2005/8/layout/default"/>
    <dgm:cxn modelId="{F428BCD1-F2F4-FE44-A191-9B9739449497}" type="presOf" srcId="{6DA137AF-51CA-9D44-B464-A37447D52C63}" destId="{7A6623F7-8254-7344-8815-D7B9A330EDDE}" srcOrd="0" destOrd="0" presId="urn:microsoft.com/office/officeart/2005/8/layout/default"/>
    <dgm:cxn modelId="{761C29DF-78A5-1240-8F89-5C53CF976ADB}" type="presOf" srcId="{2DEB3CEA-465B-EA4A-8249-9343D10B6544}" destId="{1355304C-019B-C043-B823-B0364DA92FA1}" srcOrd="0" destOrd="0" presId="urn:microsoft.com/office/officeart/2005/8/layout/default"/>
    <dgm:cxn modelId="{A7E780EB-12AB-1A4A-A20D-353BA53AF498}" type="presOf" srcId="{3DFFA19D-8F61-D140-90B9-12E693AC829C}" destId="{B7BD560A-FBF7-174F-A0BC-F403F1AE5866}" srcOrd="0" destOrd="0" presId="urn:microsoft.com/office/officeart/2005/8/layout/default"/>
    <dgm:cxn modelId="{D3475AF8-FF6A-024D-BCDA-EFDD7AEFDE9A}" type="presParOf" srcId="{F281EE2F-C94C-A74E-94AD-17B7D2A8D885}" destId="{35D3389F-5F0B-A445-85B8-4A518B830DE6}" srcOrd="0" destOrd="0" presId="urn:microsoft.com/office/officeart/2005/8/layout/default"/>
    <dgm:cxn modelId="{03D722D5-0B04-D94C-B52B-AFFF3FD3E4DB}" type="presParOf" srcId="{F281EE2F-C94C-A74E-94AD-17B7D2A8D885}" destId="{38C7FFBA-F892-E446-BCF3-E7E87F98105D}" srcOrd="1" destOrd="0" presId="urn:microsoft.com/office/officeart/2005/8/layout/default"/>
    <dgm:cxn modelId="{6BB0237E-7699-3C46-A824-3179D1BC4713}" type="presParOf" srcId="{F281EE2F-C94C-A74E-94AD-17B7D2A8D885}" destId="{42B7E5DB-2305-4343-95AB-7164FC081639}" srcOrd="2" destOrd="0" presId="urn:microsoft.com/office/officeart/2005/8/layout/default"/>
    <dgm:cxn modelId="{D5AFAA23-5BEE-964E-91C7-56CD27847216}" type="presParOf" srcId="{F281EE2F-C94C-A74E-94AD-17B7D2A8D885}" destId="{C7112325-B785-8049-A5AA-B3904F06E915}" srcOrd="3" destOrd="0" presId="urn:microsoft.com/office/officeart/2005/8/layout/default"/>
    <dgm:cxn modelId="{60593C4B-228F-CB4D-80E5-6FED13566F78}" type="presParOf" srcId="{F281EE2F-C94C-A74E-94AD-17B7D2A8D885}" destId="{304E41C4-3061-3C42-91DC-A175AAC33CAB}" srcOrd="4" destOrd="0" presId="urn:microsoft.com/office/officeart/2005/8/layout/default"/>
    <dgm:cxn modelId="{977E19AF-A2A9-CC4A-AF11-B7958F2E5F0F}" type="presParOf" srcId="{F281EE2F-C94C-A74E-94AD-17B7D2A8D885}" destId="{4228EE85-2823-3C46-97CF-69652B464ED6}" srcOrd="5" destOrd="0" presId="urn:microsoft.com/office/officeart/2005/8/layout/default"/>
    <dgm:cxn modelId="{13C1CCCC-1AC4-5B48-A59F-7C6E2BCC5E18}" type="presParOf" srcId="{F281EE2F-C94C-A74E-94AD-17B7D2A8D885}" destId="{7A6623F7-8254-7344-8815-D7B9A330EDDE}" srcOrd="6" destOrd="0" presId="urn:microsoft.com/office/officeart/2005/8/layout/default"/>
    <dgm:cxn modelId="{721ED68D-E7B8-5A4F-AF11-0F381912E2DD}" type="presParOf" srcId="{F281EE2F-C94C-A74E-94AD-17B7D2A8D885}" destId="{AA9AA869-DE14-3647-A2CE-2181D825E7E3}" srcOrd="7" destOrd="0" presId="urn:microsoft.com/office/officeart/2005/8/layout/default"/>
    <dgm:cxn modelId="{B7457DCA-A838-7049-9387-7BDACDED5BC0}" type="presParOf" srcId="{F281EE2F-C94C-A74E-94AD-17B7D2A8D885}" destId="{B7BD560A-FBF7-174F-A0BC-F403F1AE5866}" srcOrd="8" destOrd="0" presId="urn:microsoft.com/office/officeart/2005/8/layout/default"/>
    <dgm:cxn modelId="{94A88338-F461-D840-9C77-848D15D06D09}" type="presParOf" srcId="{F281EE2F-C94C-A74E-94AD-17B7D2A8D885}" destId="{07C8A7C7-F6B5-E94D-8EF6-8A67D4E34CD4}" srcOrd="9" destOrd="0" presId="urn:microsoft.com/office/officeart/2005/8/layout/default"/>
    <dgm:cxn modelId="{89CE993C-85DA-B24A-A4FB-3ECEACFBF23D}" type="presParOf" srcId="{F281EE2F-C94C-A74E-94AD-17B7D2A8D885}" destId="{2100B0C6-24CC-CB4F-816B-0A6F4EA04BEB}" srcOrd="10" destOrd="0" presId="urn:microsoft.com/office/officeart/2005/8/layout/default"/>
    <dgm:cxn modelId="{525B0466-7555-2843-99D8-BB4C8AD12771}" type="presParOf" srcId="{F281EE2F-C94C-A74E-94AD-17B7D2A8D885}" destId="{B3846DED-C649-9540-84EA-EE5D68379706}" srcOrd="11" destOrd="0" presId="urn:microsoft.com/office/officeart/2005/8/layout/default"/>
    <dgm:cxn modelId="{C5417288-9EE3-474A-B373-B26CA5E00D94}" type="presParOf" srcId="{F281EE2F-C94C-A74E-94AD-17B7D2A8D885}" destId="{1355304C-019B-C043-B823-B0364DA92FA1}" srcOrd="12" destOrd="0" presId="urn:microsoft.com/office/officeart/2005/8/layout/default"/>
    <dgm:cxn modelId="{D9B086D2-577A-BC4B-850B-BF1F55E8A756}" type="presParOf" srcId="{F281EE2F-C94C-A74E-94AD-17B7D2A8D885}" destId="{8720E84C-8C00-7047-8ADE-CB76D8E71CE7}" srcOrd="13" destOrd="0" presId="urn:microsoft.com/office/officeart/2005/8/layout/default"/>
    <dgm:cxn modelId="{92284D15-E4CD-CF45-BF12-842984989C10}" type="presParOf" srcId="{F281EE2F-C94C-A74E-94AD-17B7D2A8D885}" destId="{6B723BEB-F1CA-744C-9832-F519AD8B468C}" srcOrd="14" destOrd="0" presId="urn:microsoft.com/office/officeart/2005/8/layout/default"/>
    <dgm:cxn modelId="{B7F848BD-AFE7-2B4F-A340-4E4381951532}" type="presParOf" srcId="{F281EE2F-C94C-A74E-94AD-17B7D2A8D885}" destId="{D644FECF-6B4E-2448-A72B-D2EF62559DDA}" srcOrd="15" destOrd="0" presId="urn:microsoft.com/office/officeart/2005/8/layout/default"/>
    <dgm:cxn modelId="{07B9599A-9D58-CC4E-9395-7AAC7A1DCC07}" type="presParOf" srcId="{F281EE2F-C94C-A74E-94AD-17B7D2A8D885}" destId="{6FD5A61C-D739-E544-B1EA-BEE742091F86}" srcOrd="16" destOrd="0" presId="urn:microsoft.com/office/officeart/2005/8/layout/default"/>
    <dgm:cxn modelId="{3BED0937-23E6-8242-AD82-BE824D87C6ED}" type="presParOf" srcId="{F281EE2F-C94C-A74E-94AD-17B7D2A8D885}" destId="{7B05C4B6-27BE-0A4F-AF91-592445E47E54}" srcOrd="17" destOrd="0" presId="urn:microsoft.com/office/officeart/2005/8/layout/default"/>
    <dgm:cxn modelId="{2FA7500D-7A42-9F4D-AA21-1B75113BD20A}" type="presParOf" srcId="{F281EE2F-C94C-A74E-94AD-17B7D2A8D885}" destId="{7103E5A9-1593-1043-8F90-DB1A6408CAFF}" srcOrd="18" destOrd="0" presId="urn:microsoft.com/office/officeart/2005/8/layout/default"/>
    <dgm:cxn modelId="{B909588A-D2A5-9943-8A97-3D5AD1AE871F}" type="presParOf" srcId="{F281EE2F-C94C-A74E-94AD-17B7D2A8D885}" destId="{4970337B-5E3D-F543-A292-592260C304C0}" srcOrd="19" destOrd="0" presId="urn:microsoft.com/office/officeart/2005/8/layout/default"/>
    <dgm:cxn modelId="{180090E2-F82E-214F-A52A-19680229CF51}" type="presParOf" srcId="{F281EE2F-C94C-A74E-94AD-17B7D2A8D885}" destId="{DC3E63BD-BD38-8046-8181-B2A074081687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8237B0-F028-D24C-B8A3-9DCFD91D8136}" type="doc">
      <dgm:prSet loTypeId="urn:microsoft.com/office/officeart/2005/8/layout/vList2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EB95391-9120-B041-8FBF-6E766FE8FB69}">
      <dgm:prSet phldrT="[Text]"/>
      <dgm:spPr/>
      <dgm:t>
        <a:bodyPr/>
        <a:lstStyle/>
        <a:p>
          <a:r>
            <a:rPr lang="en-US" b="0" i="0" u="none" dirty="0"/>
            <a:t>In 2008, Satoshi Nakamoto published a whitepaper outlying the Bitcoin</a:t>
          </a:r>
          <a:endParaRPr lang="en-US" dirty="0"/>
        </a:p>
      </dgm:t>
    </dgm:pt>
    <dgm:pt modelId="{8CF27ED6-AFFB-D24E-BB62-E2F4F945AC2A}" type="parTrans" cxnId="{DAC8EEBD-7086-7F42-8B3C-452556A0D2AC}">
      <dgm:prSet/>
      <dgm:spPr/>
      <dgm:t>
        <a:bodyPr/>
        <a:lstStyle/>
        <a:p>
          <a:endParaRPr lang="en-US"/>
        </a:p>
      </dgm:t>
    </dgm:pt>
    <dgm:pt modelId="{F274567C-F681-6944-BC0F-A072B8EF707F}" type="sibTrans" cxnId="{DAC8EEBD-7086-7F42-8B3C-452556A0D2AC}">
      <dgm:prSet/>
      <dgm:spPr/>
      <dgm:t>
        <a:bodyPr/>
        <a:lstStyle/>
        <a:p>
          <a:endParaRPr lang="en-US"/>
        </a:p>
      </dgm:t>
    </dgm:pt>
    <dgm:pt modelId="{8DAC4168-D3DF-6947-8C5D-97EA5979F1ED}">
      <dgm:prSet phldrT="[Text]"/>
      <dgm:spPr/>
      <dgm:t>
        <a:bodyPr/>
        <a:lstStyle/>
        <a:p>
          <a:r>
            <a:rPr lang="en-US" b="0" i="0" u="none" dirty="0"/>
            <a:t>On January 2009 Bitcoin was launched (see Genesis Block to the right)</a:t>
          </a:r>
          <a:endParaRPr lang="en-US" dirty="0"/>
        </a:p>
      </dgm:t>
    </dgm:pt>
    <dgm:pt modelId="{D3E0B03E-74B3-9C41-BED7-B5B31A18CEB9}" type="parTrans" cxnId="{3BBCC33B-8D93-584C-9201-62D2A1F882C3}">
      <dgm:prSet/>
      <dgm:spPr/>
      <dgm:t>
        <a:bodyPr/>
        <a:lstStyle/>
        <a:p>
          <a:endParaRPr lang="en-US"/>
        </a:p>
      </dgm:t>
    </dgm:pt>
    <dgm:pt modelId="{B4E832CF-3CE6-024A-A0B2-CFBD43340A3C}" type="sibTrans" cxnId="{3BBCC33B-8D93-584C-9201-62D2A1F882C3}">
      <dgm:prSet/>
      <dgm:spPr/>
      <dgm:t>
        <a:bodyPr/>
        <a:lstStyle/>
        <a:p>
          <a:endParaRPr lang="en-US"/>
        </a:p>
      </dgm:t>
    </dgm:pt>
    <dgm:pt modelId="{E5C0AB33-1CBF-C544-8614-B4E535540F64}">
      <dgm:prSet phldrT="[Text]"/>
      <dgm:spPr/>
      <dgm:t>
        <a:bodyPr/>
        <a:lstStyle/>
        <a:p>
          <a:r>
            <a:rPr lang="en-US" b="0" i="0" u="none" dirty="0"/>
            <a:t>Santoshi collaborated on Bitcoin till mid-2010 and gave the source code repository to Gavin Andersen</a:t>
          </a:r>
        </a:p>
      </dgm:t>
    </dgm:pt>
    <dgm:pt modelId="{5FE4CB17-FB6B-B240-A2AA-2000A6D8BEF4}" type="parTrans" cxnId="{D2486F59-9EE3-4749-9B0D-7400410F15DB}">
      <dgm:prSet/>
      <dgm:spPr/>
      <dgm:t>
        <a:bodyPr/>
        <a:lstStyle/>
        <a:p>
          <a:endParaRPr lang="en-US"/>
        </a:p>
      </dgm:t>
    </dgm:pt>
    <dgm:pt modelId="{A7E974F7-500E-BF47-BA93-21CD7F6780A8}" type="sibTrans" cxnId="{D2486F59-9EE3-4749-9B0D-7400410F15DB}">
      <dgm:prSet/>
      <dgm:spPr/>
      <dgm:t>
        <a:bodyPr/>
        <a:lstStyle/>
        <a:p>
          <a:endParaRPr lang="en-US"/>
        </a:p>
      </dgm:t>
    </dgm:pt>
    <dgm:pt modelId="{88B88393-B815-DE40-9FB1-17F2A1FBD300}">
      <dgm:prSet phldrT="[Text]"/>
      <dgm:spPr/>
      <dgm:t>
        <a:bodyPr/>
        <a:lstStyle/>
        <a:p>
          <a:r>
            <a:rPr lang="en-US" b="0" i="0" u="none" dirty="0"/>
            <a:t>Bitcoin laid the foundation for many blockchain projects today</a:t>
          </a:r>
          <a:endParaRPr lang="en-US" dirty="0"/>
        </a:p>
      </dgm:t>
    </dgm:pt>
    <dgm:pt modelId="{6F0BC83C-FC89-C648-BE08-633F9FFB28D2}" type="parTrans" cxnId="{EA6F04FA-6FB4-714A-889F-4CB8A6C60CC0}">
      <dgm:prSet/>
      <dgm:spPr/>
      <dgm:t>
        <a:bodyPr/>
        <a:lstStyle/>
        <a:p>
          <a:endParaRPr lang="en-US"/>
        </a:p>
      </dgm:t>
    </dgm:pt>
    <dgm:pt modelId="{9417D2D5-4939-BD4C-B286-52E9F96BD107}" type="sibTrans" cxnId="{EA6F04FA-6FB4-714A-889F-4CB8A6C60CC0}">
      <dgm:prSet/>
      <dgm:spPr/>
      <dgm:t>
        <a:bodyPr/>
        <a:lstStyle/>
        <a:p>
          <a:endParaRPr lang="en-US"/>
        </a:p>
      </dgm:t>
    </dgm:pt>
    <dgm:pt modelId="{0924DD9D-47DA-2B42-B02B-52B66ECE6DA0}">
      <dgm:prSet phldrT="[Text]" custT="1"/>
      <dgm:spPr/>
      <dgm:t>
        <a:bodyPr/>
        <a:lstStyle/>
        <a:p>
          <a:r>
            <a:rPr lang="en-US" sz="1400" b="0" i="0" u="none" dirty="0"/>
            <a:t>A Peer-to-Peer Electronic Cash System: </a:t>
          </a:r>
          <a:r>
            <a:rPr lang="en-US" sz="1400" b="0" i="0" dirty="0">
              <a:hlinkClick xmlns:r="http://schemas.openxmlformats.org/officeDocument/2006/relationships" r:id="rId1"/>
            </a:rPr>
            <a:t>https://bitcoin.org/bitcoin.pdf</a:t>
          </a:r>
          <a:endParaRPr lang="en-US" sz="1400" dirty="0"/>
        </a:p>
      </dgm:t>
    </dgm:pt>
    <dgm:pt modelId="{C7838B3D-8B21-C74F-AD1C-78C505029AF7}" type="parTrans" cxnId="{29531EF8-9188-E045-BAC6-777AE97D6975}">
      <dgm:prSet/>
      <dgm:spPr/>
      <dgm:t>
        <a:bodyPr/>
        <a:lstStyle/>
        <a:p>
          <a:endParaRPr lang="en-US"/>
        </a:p>
      </dgm:t>
    </dgm:pt>
    <dgm:pt modelId="{A17CE500-D6C7-7248-9DD8-3C71AA7FEE66}" type="sibTrans" cxnId="{29531EF8-9188-E045-BAC6-777AE97D6975}">
      <dgm:prSet/>
      <dgm:spPr/>
      <dgm:t>
        <a:bodyPr/>
        <a:lstStyle/>
        <a:p>
          <a:endParaRPr lang="en-US"/>
        </a:p>
      </dgm:t>
    </dgm:pt>
    <dgm:pt modelId="{74F19AE9-E69A-F04D-9106-599813EAFE65}" type="pres">
      <dgm:prSet presAssocID="{2E8237B0-F028-D24C-B8A3-9DCFD91D8136}" presName="linear" presStyleCnt="0">
        <dgm:presLayoutVars>
          <dgm:animLvl val="lvl"/>
          <dgm:resizeHandles val="exact"/>
        </dgm:presLayoutVars>
      </dgm:prSet>
      <dgm:spPr/>
    </dgm:pt>
    <dgm:pt modelId="{94E410BC-7855-7D42-A388-81B7B91D1FB9}" type="pres">
      <dgm:prSet presAssocID="{7EB95391-9120-B041-8FBF-6E766FE8FB6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46695AD-98A6-2245-84A9-3AFC5D6CEF67}" type="pres">
      <dgm:prSet presAssocID="{7EB95391-9120-B041-8FBF-6E766FE8FB69}" presName="childText" presStyleLbl="revTx" presStyleIdx="0" presStyleCnt="1">
        <dgm:presLayoutVars>
          <dgm:bulletEnabled val="1"/>
        </dgm:presLayoutVars>
      </dgm:prSet>
      <dgm:spPr/>
    </dgm:pt>
    <dgm:pt modelId="{F2C24424-F681-594F-8A59-73EC4C4DF8D5}" type="pres">
      <dgm:prSet presAssocID="{8DAC4168-D3DF-6947-8C5D-97EA5979F1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D01E2BF-7B5C-A147-A1EB-571C80C57EE9}" type="pres">
      <dgm:prSet presAssocID="{B4E832CF-3CE6-024A-A0B2-CFBD43340A3C}" presName="spacer" presStyleCnt="0"/>
      <dgm:spPr/>
    </dgm:pt>
    <dgm:pt modelId="{D5ECE8E4-A359-994A-B726-36C9343CBB48}" type="pres">
      <dgm:prSet presAssocID="{E5C0AB33-1CBF-C544-8614-B4E535540F6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6B74D28-66CC-C045-908D-6A9274A61CFE}" type="pres">
      <dgm:prSet presAssocID="{A7E974F7-500E-BF47-BA93-21CD7F6780A8}" presName="spacer" presStyleCnt="0"/>
      <dgm:spPr/>
    </dgm:pt>
    <dgm:pt modelId="{3B6A1804-7DBB-D44B-8400-78845020514C}" type="pres">
      <dgm:prSet presAssocID="{88B88393-B815-DE40-9FB1-17F2A1FBD30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CF33E14-76C2-BB4C-A08D-C431A5E2FD49}" type="presOf" srcId="{8DAC4168-D3DF-6947-8C5D-97EA5979F1ED}" destId="{F2C24424-F681-594F-8A59-73EC4C4DF8D5}" srcOrd="0" destOrd="0" presId="urn:microsoft.com/office/officeart/2005/8/layout/vList2"/>
    <dgm:cxn modelId="{217E5728-5C9E-7440-AB44-CCEAD0F6326A}" type="presOf" srcId="{E5C0AB33-1CBF-C544-8614-B4E535540F64}" destId="{D5ECE8E4-A359-994A-B726-36C9343CBB48}" srcOrd="0" destOrd="0" presId="urn:microsoft.com/office/officeart/2005/8/layout/vList2"/>
    <dgm:cxn modelId="{3BBCC33B-8D93-584C-9201-62D2A1F882C3}" srcId="{2E8237B0-F028-D24C-B8A3-9DCFD91D8136}" destId="{8DAC4168-D3DF-6947-8C5D-97EA5979F1ED}" srcOrd="1" destOrd="0" parTransId="{D3E0B03E-74B3-9C41-BED7-B5B31A18CEB9}" sibTransId="{B4E832CF-3CE6-024A-A0B2-CFBD43340A3C}"/>
    <dgm:cxn modelId="{D2486F59-9EE3-4749-9B0D-7400410F15DB}" srcId="{2E8237B0-F028-D24C-B8A3-9DCFD91D8136}" destId="{E5C0AB33-1CBF-C544-8614-B4E535540F64}" srcOrd="2" destOrd="0" parTransId="{5FE4CB17-FB6B-B240-A2AA-2000A6D8BEF4}" sibTransId="{A7E974F7-500E-BF47-BA93-21CD7F6780A8}"/>
    <dgm:cxn modelId="{2485907D-B5F2-5040-BA5E-38D62B857544}" type="presOf" srcId="{2E8237B0-F028-D24C-B8A3-9DCFD91D8136}" destId="{74F19AE9-E69A-F04D-9106-599813EAFE65}" srcOrd="0" destOrd="0" presId="urn:microsoft.com/office/officeart/2005/8/layout/vList2"/>
    <dgm:cxn modelId="{6820C2B5-45A9-4646-A9A7-4F67F8A718C0}" type="presOf" srcId="{0924DD9D-47DA-2B42-B02B-52B66ECE6DA0}" destId="{746695AD-98A6-2245-84A9-3AFC5D6CEF67}" srcOrd="0" destOrd="0" presId="urn:microsoft.com/office/officeart/2005/8/layout/vList2"/>
    <dgm:cxn modelId="{DAC8EEBD-7086-7F42-8B3C-452556A0D2AC}" srcId="{2E8237B0-F028-D24C-B8A3-9DCFD91D8136}" destId="{7EB95391-9120-B041-8FBF-6E766FE8FB69}" srcOrd="0" destOrd="0" parTransId="{8CF27ED6-AFFB-D24E-BB62-E2F4F945AC2A}" sibTransId="{F274567C-F681-6944-BC0F-A072B8EF707F}"/>
    <dgm:cxn modelId="{4090E5E4-6789-8240-A94F-F63315D80C35}" type="presOf" srcId="{88B88393-B815-DE40-9FB1-17F2A1FBD300}" destId="{3B6A1804-7DBB-D44B-8400-78845020514C}" srcOrd="0" destOrd="0" presId="urn:microsoft.com/office/officeart/2005/8/layout/vList2"/>
    <dgm:cxn modelId="{F20E99EA-0D04-F34C-B240-2D45AE80F5DA}" type="presOf" srcId="{7EB95391-9120-B041-8FBF-6E766FE8FB69}" destId="{94E410BC-7855-7D42-A388-81B7B91D1FB9}" srcOrd="0" destOrd="0" presId="urn:microsoft.com/office/officeart/2005/8/layout/vList2"/>
    <dgm:cxn modelId="{29531EF8-9188-E045-BAC6-777AE97D6975}" srcId="{7EB95391-9120-B041-8FBF-6E766FE8FB69}" destId="{0924DD9D-47DA-2B42-B02B-52B66ECE6DA0}" srcOrd="0" destOrd="0" parTransId="{C7838B3D-8B21-C74F-AD1C-78C505029AF7}" sibTransId="{A17CE500-D6C7-7248-9DD8-3C71AA7FEE66}"/>
    <dgm:cxn modelId="{EA6F04FA-6FB4-714A-889F-4CB8A6C60CC0}" srcId="{2E8237B0-F028-D24C-B8A3-9DCFD91D8136}" destId="{88B88393-B815-DE40-9FB1-17F2A1FBD300}" srcOrd="3" destOrd="0" parTransId="{6F0BC83C-FC89-C648-BE08-633F9FFB28D2}" sibTransId="{9417D2D5-4939-BD4C-B286-52E9F96BD107}"/>
    <dgm:cxn modelId="{A1E152CC-8243-CE4E-890B-2F3B7CC837D5}" type="presParOf" srcId="{74F19AE9-E69A-F04D-9106-599813EAFE65}" destId="{94E410BC-7855-7D42-A388-81B7B91D1FB9}" srcOrd="0" destOrd="0" presId="urn:microsoft.com/office/officeart/2005/8/layout/vList2"/>
    <dgm:cxn modelId="{928A2CCD-214A-2643-9046-A390234B5A88}" type="presParOf" srcId="{74F19AE9-E69A-F04D-9106-599813EAFE65}" destId="{746695AD-98A6-2245-84A9-3AFC5D6CEF67}" srcOrd="1" destOrd="0" presId="urn:microsoft.com/office/officeart/2005/8/layout/vList2"/>
    <dgm:cxn modelId="{7F9C9FB2-BB23-074B-AB08-B6168668BAD1}" type="presParOf" srcId="{74F19AE9-E69A-F04D-9106-599813EAFE65}" destId="{F2C24424-F681-594F-8A59-73EC4C4DF8D5}" srcOrd="2" destOrd="0" presId="urn:microsoft.com/office/officeart/2005/8/layout/vList2"/>
    <dgm:cxn modelId="{E26DE194-9330-EA4A-A6CD-F396B5BF162B}" type="presParOf" srcId="{74F19AE9-E69A-F04D-9106-599813EAFE65}" destId="{ED01E2BF-7B5C-A147-A1EB-571C80C57EE9}" srcOrd="3" destOrd="0" presId="urn:microsoft.com/office/officeart/2005/8/layout/vList2"/>
    <dgm:cxn modelId="{0762E13A-D8DA-0F46-9219-79FA373D7243}" type="presParOf" srcId="{74F19AE9-E69A-F04D-9106-599813EAFE65}" destId="{D5ECE8E4-A359-994A-B726-36C9343CBB48}" srcOrd="4" destOrd="0" presId="urn:microsoft.com/office/officeart/2005/8/layout/vList2"/>
    <dgm:cxn modelId="{23DC7965-2A87-2F47-BF9A-7F6C98AF33C2}" type="presParOf" srcId="{74F19AE9-E69A-F04D-9106-599813EAFE65}" destId="{A6B74D28-66CC-C045-908D-6A9274A61CFE}" srcOrd="5" destOrd="0" presId="urn:microsoft.com/office/officeart/2005/8/layout/vList2"/>
    <dgm:cxn modelId="{977C12A8-8B2E-1D44-B92C-43F5A4DBD104}" type="presParOf" srcId="{74F19AE9-E69A-F04D-9106-599813EAFE65}" destId="{3B6A1804-7DBB-D44B-8400-78845020514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B0EAFA-D391-BB48-BBDD-6529EB86DCFE}" type="doc">
      <dgm:prSet loTypeId="urn:microsoft.com/office/officeart/2005/8/layout/vList2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4F4B4BC-527C-204D-AB42-9B350A2C314E}">
      <dgm:prSet phldrT="[Text]"/>
      <dgm:spPr/>
      <dgm:t>
        <a:bodyPr/>
        <a:lstStyle/>
        <a:p>
          <a:pPr>
            <a:buClr>
              <a:schemeClr val="bg2"/>
            </a:buClr>
            <a:buFont typeface="Wingdings" pitchFamily="2" charset="2"/>
            <a:buChar char="q"/>
          </a:pPr>
          <a:r>
            <a:rPr lang="en-US" dirty="0"/>
            <a:t>Turning a data record to a data record into a fixed-length character string using a cryptographic function</a:t>
          </a:r>
        </a:p>
      </dgm:t>
    </dgm:pt>
    <dgm:pt modelId="{382AFB19-BCDD-8349-A437-B87416184E0D}" type="parTrans" cxnId="{CF80F6FF-EF27-494C-8E34-46D654FCC694}">
      <dgm:prSet/>
      <dgm:spPr/>
      <dgm:t>
        <a:bodyPr/>
        <a:lstStyle/>
        <a:p>
          <a:endParaRPr lang="en-US"/>
        </a:p>
      </dgm:t>
    </dgm:pt>
    <dgm:pt modelId="{7377E446-CCEA-0F45-8F1E-DB9C230F3842}" type="sibTrans" cxnId="{CF80F6FF-EF27-494C-8E34-46D654FCC694}">
      <dgm:prSet/>
      <dgm:spPr/>
      <dgm:t>
        <a:bodyPr/>
        <a:lstStyle/>
        <a:p>
          <a:endParaRPr lang="en-US"/>
        </a:p>
      </dgm:t>
    </dgm:pt>
    <dgm:pt modelId="{A9AF93AE-D9E3-E44E-918B-45ECCF861A56}">
      <dgm:prSet phldrT="[Text]" custT="1"/>
      <dgm:spPr/>
      <dgm:t>
        <a:bodyPr/>
        <a:lstStyle/>
        <a:p>
          <a:r>
            <a:rPr lang="en-US" sz="1400" b="1" dirty="0"/>
            <a:t>Immutability</a:t>
          </a:r>
          <a:r>
            <a:rPr lang="en-US" sz="1400" dirty="0"/>
            <a:t>: Summarize all the transactions in a block and allow blocks to reference previous blocks</a:t>
          </a:r>
        </a:p>
      </dgm:t>
    </dgm:pt>
    <dgm:pt modelId="{7D824F05-0F11-8F48-BD2A-A85C531A4E39}" type="parTrans" cxnId="{23018E19-8EEA-8B43-9F10-88BA67B53D5D}">
      <dgm:prSet/>
      <dgm:spPr/>
      <dgm:t>
        <a:bodyPr/>
        <a:lstStyle/>
        <a:p>
          <a:endParaRPr lang="en-US"/>
        </a:p>
      </dgm:t>
    </dgm:pt>
    <dgm:pt modelId="{03FC42CE-9742-374F-819F-9E1F76180946}" type="sibTrans" cxnId="{23018E19-8EEA-8B43-9F10-88BA67B53D5D}">
      <dgm:prSet/>
      <dgm:spPr/>
      <dgm:t>
        <a:bodyPr/>
        <a:lstStyle/>
        <a:p>
          <a:endParaRPr lang="en-US"/>
        </a:p>
      </dgm:t>
    </dgm:pt>
    <dgm:pt modelId="{69BD7F14-9C68-5D42-851B-66E95EC58013}">
      <dgm:prSet/>
      <dgm:spPr/>
      <dgm:t>
        <a:bodyPr/>
        <a:lstStyle/>
        <a:p>
          <a:r>
            <a:rPr lang="en-US"/>
            <a:t>Each hash value is distinct and often referred to as </a:t>
          </a:r>
          <a:r>
            <a:rPr lang="en-US" i="1"/>
            <a:t>fingerprints</a:t>
          </a:r>
          <a:endParaRPr lang="en-US" i="1" dirty="0"/>
        </a:p>
      </dgm:t>
    </dgm:pt>
    <dgm:pt modelId="{79743630-811B-B549-902B-E42262A65839}" type="parTrans" cxnId="{35A58544-5734-D246-BB10-80738238EF9D}">
      <dgm:prSet/>
      <dgm:spPr/>
      <dgm:t>
        <a:bodyPr/>
        <a:lstStyle/>
        <a:p>
          <a:endParaRPr lang="en-US"/>
        </a:p>
      </dgm:t>
    </dgm:pt>
    <dgm:pt modelId="{26EDD5E4-63B0-A948-A794-1BED6B2F270E}" type="sibTrans" cxnId="{35A58544-5734-D246-BB10-80738238EF9D}">
      <dgm:prSet/>
      <dgm:spPr/>
      <dgm:t>
        <a:bodyPr/>
        <a:lstStyle/>
        <a:p>
          <a:endParaRPr lang="en-US"/>
        </a:p>
      </dgm:t>
    </dgm:pt>
    <dgm:pt modelId="{0A5BA382-0355-9C4C-95E2-3C91EBDBCEB9}">
      <dgm:prSet/>
      <dgm:spPr/>
      <dgm:t>
        <a:bodyPr/>
        <a:lstStyle/>
        <a:p>
          <a:r>
            <a:rPr lang="en-US" dirty="0"/>
            <a:t>In blockchain hashing is used in the following ways: </a:t>
          </a:r>
        </a:p>
      </dgm:t>
    </dgm:pt>
    <dgm:pt modelId="{B9ECBB7F-3D8E-A940-9438-50310A5E5EAC}" type="parTrans" cxnId="{E8256DD8-727C-0345-908A-CA369A080DA5}">
      <dgm:prSet/>
      <dgm:spPr/>
      <dgm:t>
        <a:bodyPr/>
        <a:lstStyle/>
        <a:p>
          <a:endParaRPr lang="en-US"/>
        </a:p>
      </dgm:t>
    </dgm:pt>
    <dgm:pt modelId="{19D5A8F9-EF1E-7446-BEFF-864AA27C72C5}" type="sibTrans" cxnId="{E8256DD8-727C-0345-908A-CA369A080DA5}">
      <dgm:prSet/>
      <dgm:spPr/>
      <dgm:t>
        <a:bodyPr/>
        <a:lstStyle/>
        <a:p>
          <a:endParaRPr lang="en-US"/>
        </a:p>
      </dgm:t>
    </dgm:pt>
    <dgm:pt modelId="{8DA46D9E-EB08-C547-84DF-4B4E067CF25A}">
      <dgm:prSet phldrT="[Text]" custT="1"/>
      <dgm:spPr/>
      <dgm:t>
        <a:bodyPr/>
        <a:lstStyle/>
        <a:p>
          <a:r>
            <a:rPr lang="en-US" sz="1400" b="1" dirty="0"/>
            <a:t>Consensus: </a:t>
          </a:r>
          <a:r>
            <a:rPr lang="en-US" sz="1400" b="0" dirty="0"/>
            <a:t>Hashing is used to validate transactions</a:t>
          </a:r>
        </a:p>
      </dgm:t>
    </dgm:pt>
    <dgm:pt modelId="{365A4833-2BD2-EF4F-AE0D-C390CED54304}" type="parTrans" cxnId="{66930CAD-F604-AB43-9B51-6E0F2E1D2439}">
      <dgm:prSet/>
      <dgm:spPr/>
      <dgm:t>
        <a:bodyPr/>
        <a:lstStyle/>
        <a:p>
          <a:endParaRPr lang="en-US"/>
        </a:p>
      </dgm:t>
    </dgm:pt>
    <dgm:pt modelId="{AEA40CD6-B4AA-E74D-9EC3-E7F8C6FDEC58}" type="sibTrans" cxnId="{66930CAD-F604-AB43-9B51-6E0F2E1D2439}">
      <dgm:prSet/>
      <dgm:spPr/>
      <dgm:t>
        <a:bodyPr/>
        <a:lstStyle/>
        <a:p>
          <a:endParaRPr lang="en-US"/>
        </a:p>
      </dgm:t>
    </dgm:pt>
    <dgm:pt modelId="{7848B49D-52BC-DF45-84B0-FAC63F6E18F1}">
      <dgm:prSet phldrT="[Text]" custT="1"/>
      <dgm:spPr/>
      <dgm:t>
        <a:bodyPr/>
        <a:lstStyle/>
        <a:p>
          <a:r>
            <a:rPr lang="en-US" sz="1400" b="1" dirty="0"/>
            <a:t>Transaction IDs: </a:t>
          </a:r>
          <a:r>
            <a:rPr lang="en-US" sz="1400" b="0" dirty="0"/>
            <a:t>Ensures transactions have unique references</a:t>
          </a:r>
          <a:endParaRPr lang="en-US" sz="1400" b="1" dirty="0"/>
        </a:p>
      </dgm:t>
    </dgm:pt>
    <dgm:pt modelId="{0FC3EB44-9D6C-2C45-94A2-F7078B72AFDB}" type="parTrans" cxnId="{A49CA2D5-0B62-054E-898E-A5A6DAB94411}">
      <dgm:prSet/>
      <dgm:spPr/>
      <dgm:t>
        <a:bodyPr/>
        <a:lstStyle/>
        <a:p>
          <a:endParaRPr lang="en-US"/>
        </a:p>
      </dgm:t>
    </dgm:pt>
    <dgm:pt modelId="{6729A8F6-2829-EC4D-BCFB-1822A322D475}" type="sibTrans" cxnId="{A49CA2D5-0B62-054E-898E-A5A6DAB94411}">
      <dgm:prSet/>
      <dgm:spPr/>
      <dgm:t>
        <a:bodyPr/>
        <a:lstStyle/>
        <a:p>
          <a:endParaRPr lang="en-US"/>
        </a:p>
      </dgm:t>
    </dgm:pt>
    <dgm:pt modelId="{3149268D-6609-0E49-823C-8C74123D7783}">
      <dgm:prSet phldrT="[Text]" custT="1"/>
      <dgm:spPr/>
      <dgm:t>
        <a:bodyPr/>
        <a:lstStyle/>
        <a:p>
          <a:r>
            <a:rPr lang="en-US" sz="1400" b="1" dirty="0"/>
            <a:t>Address Generation: </a:t>
          </a:r>
          <a:r>
            <a:rPr lang="en-US" sz="1400" b="0" dirty="0"/>
            <a:t>Uses public keys and creates unique addresses </a:t>
          </a:r>
          <a:endParaRPr lang="en-US" sz="1400" b="1" dirty="0"/>
        </a:p>
      </dgm:t>
    </dgm:pt>
    <dgm:pt modelId="{7A3117F3-6598-9442-944A-10A24DD17B58}" type="parTrans" cxnId="{A780CF8E-40C9-EC4E-9C1D-850390079C36}">
      <dgm:prSet/>
      <dgm:spPr/>
      <dgm:t>
        <a:bodyPr/>
        <a:lstStyle/>
        <a:p>
          <a:endParaRPr lang="en-US"/>
        </a:p>
      </dgm:t>
    </dgm:pt>
    <dgm:pt modelId="{E36F90B0-1239-8F40-A8CE-1B8CB71455B3}" type="sibTrans" cxnId="{A780CF8E-40C9-EC4E-9C1D-850390079C36}">
      <dgm:prSet/>
      <dgm:spPr/>
      <dgm:t>
        <a:bodyPr/>
        <a:lstStyle/>
        <a:p>
          <a:endParaRPr lang="en-US"/>
        </a:p>
      </dgm:t>
    </dgm:pt>
    <dgm:pt modelId="{873251BF-19BC-F64A-AFF9-1ED9DDF62E59}">
      <dgm:prSet phldrT="[Text]" custT="1"/>
      <dgm:spPr/>
      <dgm:t>
        <a:bodyPr/>
        <a:lstStyle/>
        <a:p>
          <a:r>
            <a:rPr lang="en-US" sz="1400" b="1" dirty="0"/>
            <a:t>Merkle Trees: </a:t>
          </a:r>
          <a:r>
            <a:rPr lang="en-US" sz="1400" b="0" dirty="0"/>
            <a:t>Enables quick verification in hierarchical structure of transactions</a:t>
          </a:r>
          <a:endParaRPr lang="en-US" sz="1400" b="1" dirty="0"/>
        </a:p>
      </dgm:t>
    </dgm:pt>
    <dgm:pt modelId="{75900D5C-36F1-D84E-AD04-8C26B4FD989A}" type="parTrans" cxnId="{2321CC2F-E73E-084D-B244-5CB67CA8C51C}">
      <dgm:prSet/>
      <dgm:spPr/>
      <dgm:t>
        <a:bodyPr/>
        <a:lstStyle/>
        <a:p>
          <a:endParaRPr lang="en-US"/>
        </a:p>
      </dgm:t>
    </dgm:pt>
    <dgm:pt modelId="{65BF02DE-38AB-8645-8E8B-04683C1588AF}" type="sibTrans" cxnId="{2321CC2F-E73E-084D-B244-5CB67CA8C51C}">
      <dgm:prSet/>
      <dgm:spPr/>
      <dgm:t>
        <a:bodyPr/>
        <a:lstStyle/>
        <a:p>
          <a:endParaRPr lang="en-US"/>
        </a:p>
      </dgm:t>
    </dgm:pt>
    <dgm:pt modelId="{E313F506-2842-E94E-BC9C-C16356524B08}">
      <dgm:prSet phldrT="[Text]"/>
      <dgm:spPr/>
      <dgm:t>
        <a:bodyPr/>
        <a:lstStyle/>
        <a:p>
          <a:endParaRPr lang="en-US" sz="1200" dirty="0"/>
        </a:p>
      </dgm:t>
    </dgm:pt>
    <dgm:pt modelId="{5469CAFD-1760-CD47-80A0-53166D801E4E}" type="parTrans" cxnId="{B8228187-5A3E-4343-B754-BA3EF9230EB6}">
      <dgm:prSet/>
      <dgm:spPr/>
      <dgm:t>
        <a:bodyPr/>
        <a:lstStyle/>
        <a:p>
          <a:endParaRPr lang="en-US"/>
        </a:p>
      </dgm:t>
    </dgm:pt>
    <dgm:pt modelId="{B2CF6DE8-5A16-9C4E-AFB9-DFDB33CD7F91}" type="sibTrans" cxnId="{B8228187-5A3E-4343-B754-BA3EF9230EB6}">
      <dgm:prSet/>
      <dgm:spPr/>
      <dgm:t>
        <a:bodyPr/>
        <a:lstStyle/>
        <a:p>
          <a:endParaRPr lang="en-US"/>
        </a:p>
      </dgm:t>
    </dgm:pt>
    <dgm:pt modelId="{301C5B1D-7675-E543-92E3-2C91CFBA08AC}" type="pres">
      <dgm:prSet presAssocID="{8DB0EAFA-D391-BB48-BBDD-6529EB86DCFE}" presName="linear" presStyleCnt="0">
        <dgm:presLayoutVars>
          <dgm:animLvl val="lvl"/>
          <dgm:resizeHandles val="exact"/>
        </dgm:presLayoutVars>
      </dgm:prSet>
      <dgm:spPr/>
    </dgm:pt>
    <dgm:pt modelId="{C01B1974-F09B-5248-8DED-84359B4FD6E8}" type="pres">
      <dgm:prSet presAssocID="{04F4B4BC-527C-204D-AB42-9B350A2C31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6E5C88C-A998-C541-9295-9311561258B7}" type="pres">
      <dgm:prSet presAssocID="{7377E446-CCEA-0F45-8F1E-DB9C230F3842}" presName="spacer" presStyleCnt="0"/>
      <dgm:spPr/>
    </dgm:pt>
    <dgm:pt modelId="{A3F2813A-3AAB-6748-90CC-3FBAB76C2700}" type="pres">
      <dgm:prSet presAssocID="{69BD7F14-9C68-5D42-851B-66E95EC5801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8D4E290-2B7C-DE4B-B43D-0DC81D723325}" type="pres">
      <dgm:prSet presAssocID="{26EDD5E4-63B0-A948-A794-1BED6B2F270E}" presName="spacer" presStyleCnt="0"/>
      <dgm:spPr/>
    </dgm:pt>
    <dgm:pt modelId="{66BF48B2-DD5A-CF4B-8D24-707321351876}" type="pres">
      <dgm:prSet presAssocID="{0A5BA382-0355-9C4C-95E2-3C91EBDBCE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F506D56-044D-894E-9FF0-1508F095ED28}" type="pres">
      <dgm:prSet presAssocID="{0A5BA382-0355-9C4C-95E2-3C91EBDBCEB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E36A80F-951F-8641-9927-B35DCBACD7AC}" type="presOf" srcId="{873251BF-19BC-F64A-AFF9-1ED9DDF62E59}" destId="{6F506D56-044D-894E-9FF0-1508F095ED28}" srcOrd="0" destOrd="5" presId="urn:microsoft.com/office/officeart/2005/8/layout/vList2"/>
    <dgm:cxn modelId="{C1185B15-B22C-8D49-889A-0FF17E391D7E}" type="presOf" srcId="{0A5BA382-0355-9C4C-95E2-3C91EBDBCEB9}" destId="{66BF48B2-DD5A-CF4B-8D24-707321351876}" srcOrd="0" destOrd="0" presId="urn:microsoft.com/office/officeart/2005/8/layout/vList2"/>
    <dgm:cxn modelId="{23018E19-8EEA-8B43-9F10-88BA67B53D5D}" srcId="{0A5BA382-0355-9C4C-95E2-3C91EBDBCEB9}" destId="{A9AF93AE-D9E3-E44E-918B-45ECCF861A56}" srcOrd="1" destOrd="0" parTransId="{7D824F05-0F11-8F48-BD2A-A85C531A4E39}" sibTransId="{03FC42CE-9742-374F-819F-9E1F76180946}"/>
    <dgm:cxn modelId="{4AF8062D-5276-E343-8E3F-BACA8B028499}" type="presOf" srcId="{A9AF93AE-D9E3-E44E-918B-45ECCF861A56}" destId="{6F506D56-044D-894E-9FF0-1508F095ED28}" srcOrd="0" destOrd="1" presId="urn:microsoft.com/office/officeart/2005/8/layout/vList2"/>
    <dgm:cxn modelId="{2321CC2F-E73E-084D-B244-5CB67CA8C51C}" srcId="{0A5BA382-0355-9C4C-95E2-3C91EBDBCEB9}" destId="{873251BF-19BC-F64A-AFF9-1ED9DDF62E59}" srcOrd="5" destOrd="0" parTransId="{75900D5C-36F1-D84E-AD04-8C26B4FD989A}" sibTransId="{65BF02DE-38AB-8645-8E8B-04683C1588AF}"/>
    <dgm:cxn modelId="{35A58544-5734-D246-BB10-80738238EF9D}" srcId="{8DB0EAFA-D391-BB48-BBDD-6529EB86DCFE}" destId="{69BD7F14-9C68-5D42-851B-66E95EC58013}" srcOrd="1" destOrd="0" parTransId="{79743630-811B-B549-902B-E42262A65839}" sibTransId="{26EDD5E4-63B0-A948-A794-1BED6B2F270E}"/>
    <dgm:cxn modelId="{66AD4048-75A5-704C-B9F8-6996BA08B651}" type="presOf" srcId="{7848B49D-52BC-DF45-84B0-FAC63F6E18F1}" destId="{6F506D56-044D-894E-9FF0-1508F095ED28}" srcOrd="0" destOrd="3" presId="urn:microsoft.com/office/officeart/2005/8/layout/vList2"/>
    <dgm:cxn modelId="{4B9AA46C-D474-4146-B38E-06F369D0EC4A}" type="presOf" srcId="{04F4B4BC-527C-204D-AB42-9B350A2C314E}" destId="{C01B1974-F09B-5248-8DED-84359B4FD6E8}" srcOrd="0" destOrd="0" presId="urn:microsoft.com/office/officeart/2005/8/layout/vList2"/>
    <dgm:cxn modelId="{B8228187-5A3E-4343-B754-BA3EF9230EB6}" srcId="{0A5BA382-0355-9C4C-95E2-3C91EBDBCEB9}" destId="{E313F506-2842-E94E-BC9C-C16356524B08}" srcOrd="0" destOrd="0" parTransId="{5469CAFD-1760-CD47-80A0-53166D801E4E}" sibTransId="{B2CF6DE8-5A16-9C4E-AFB9-DFDB33CD7F91}"/>
    <dgm:cxn modelId="{A780CF8E-40C9-EC4E-9C1D-850390079C36}" srcId="{0A5BA382-0355-9C4C-95E2-3C91EBDBCEB9}" destId="{3149268D-6609-0E49-823C-8C74123D7783}" srcOrd="4" destOrd="0" parTransId="{7A3117F3-6598-9442-944A-10A24DD17B58}" sibTransId="{E36F90B0-1239-8F40-A8CE-1B8CB71455B3}"/>
    <dgm:cxn modelId="{D5ACAB97-F783-F943-A1AE-9C939DBA2522}" type="presOf" srcId="{8DA46D9E-EB08-C547-84DF-4B4E067CF25A}" destId="{6F506D56-044D-894E-9FF0-1508F095ED28}" srcOrd="0" destOrd="2" presId="urn:microsoft.com/office/officeart/2005/8/layout/vList2"/>
    <dgm:cxn modelId="{66930CAD-F604-AB43-9B51-6E0F2E1D2439}" srcId="{0A5BA382-0355-9C4C-95E2-3C91EBDBCEB9}" destId="{8DA46D9E-EB08-C547-84DF-4B4E067CF25A}" srcOrd="2" destOrd="0" parTransId="{365A4833-2BD2-EF4F-AE0D-C390CED54304}" sibTransId="{AEA40CD6-B4AA-E74D-9EC3-E7F8C6FDEC58}"/>
    <dgm:cxn modelId="{E0D7E7C8-A521-254F-985E-32D0FBD8A391}" type="presOf" srcId="{69BD7F14-9C68-5D42-851B-66E95EC58013}" destId="{A3F2813A-3AAB-6748-90CC-3FBAB76C2700}" srcOrd="0" destOrd="0" presId="urn:microsoft.com/office/officeart/2005/8/layout/vList2"/>
    <dgm:cxn modelId="{A49CA2D5-0B62-054E-898E-A5A6DAB94411}" srcId="{0A5BA382-0355-9C4C-95E2-3C91EBDBCEB9}" destId="{7848B49D-52BC-DF45-84B0-FAC63F6E18F1}" srcOrd="3" destOrd="0" parTransId="{0FC3EB44-9D6C-2C45-94A2-F7078B72AFDB}" sibTransId="{6729A8F6-2829-EC4D-BCFB-1822A322D475}"/>
    <dgm:cxn modelId="{E8256DD8-727C-0345-908A-CA369A080DA5}" srcId="{8DB0EAFA-D391-BB48-BBDD-6529EB86DCFE}" destId="{0A5BA382-0355-9C4C-95E2-3C91EBDBCEB9}" srcOrd="2" destOrd="0" parTransId="{B9ECBB7F-3D8E-A940-9438-50310A5E5EAC}" sibTransId="{19D5A8F9-EF1E-7446-BEFF-864AA27C72C5}"/>
    <dgm:cxn modelId="{81C1B2E4-30EA-2348-B495-968C12FF49D4}" type="presOf" srcId="{8DB0EAFA-D391-BB48-BBDD-6529EB86DCFE}" destId="{301C5B1D-7675-E543-92E3-2C91CFBA08AC}" srcOrd="0" destOrd="0" presId="urn:microsoft.com/office/officeart/2005/8/layout/vList2"/>
    <dgm:cxn modelId="{6C28F5EC-BC45-DA46-BDFF-86DB5D50C944}" type="presOf" srcId="{E313F506-2842-E94E-BC9C-C16356524B08}" destId="{6F506D56-044D-894E-9FF0-1508F095ED28}" srcOrd="0" destOrd="0" presId="urn:microsoft.com/office/officeart/2005/8/layout/vList2"/>
    <dgm:cxn modelId="{15CF20EF-13BA-F449-94CF-74748E1B8D10}" type="presOf" srcId="{3149268D-6609-0E49-823C-8C74123D7783}" destId="{6F506D56-044D-894E-9FF0-1508F095ED28}" srcOrd="0" destOrd="4" presId="urn:microsoft.com/office/officeart/2005/8/layout/vList2"/>
    <dgm:cxn modelId="{CF80F6FF-EF27-494C-8E34-46D654FCC694}" srcId="{8DB0EAFA-D391-BB48-BBDD-6529EB86DCFE}" destId="{04F4B4BC-527C-204D-AB42-9B350A2C314E}" srcOrd="0" destOrd="0" parTransId="{382AFB19-BCDD-8349-A437-B87416184E0D}" sibTransId="{7377E446-CCEA-0F45-8F1E-DB9C230F3842}"/>
    <dgm:cxn modelId="{94768350-AA15-914D-8DF1-6D0F685CAEE2}" type="presParOf" srcId="{301C5B1D-7675-E543-92E3-2C91CFBA08AC}" destId="{C01B1974-F09B-5248-8DED-84359B4FD6E8}" srcOrd="0" destOrd="0" presId="urn:microsoft.com/office/officeart/2005/8/layout/vList2"/>
    <dgm:cxn modelId="{A27CE075-A4B6-0142-B55F-51535A160464}" type="presParOf" srcId="{301C5B1D-7675-E543-92E3-2C91CFBA08AC}" destId="{76E5C88C-A998-C541-9295-9311561258B7}" srcOrd="1" destOrd="0" presId="urn:microsoft.com/office/officeart/2005/8/layout/vList2"/>
    <dgm:cxn modelId="{5D2A29B3-DD89-4547-92A0-A028DE7CC4EB}" type="presParOf" srcId="{301C5B1D-7675-E543-92E3-2C91CFBA08AC}" destId="{A3F2813A-3AAB-6748-90CC-3FBAB76C2700}" srcOrd="2" destOrd="0" presId="urn:microsoft.com/office/officeart/2005/8/layout/vList2"/>
    <dgm:cxn modelId="{B357620C-7244-CF4F-AB8F-0B46AC52C1C1}" type="presParOf" srcId="{301C5B1D-7675-E543-92E3-2C91CFBA08AC}" destId="{A8D4E290-2B7C-DE4B-B43D-0DC81D723325}" srcOrd="3" destOrd="0" presId="urn:microsoft.com/office/officeart/2005/8/layout/vList2"/>
    <dgm:cxn modelId="{DB3E1F4B-8814-6B48-808D-DDCE4F13419D}" type="presParOf" srcId="{301C5B1D-7675-E543-92E3-2C91CFBA08AC}" destId="{66BF48B2-DD5A-CF4B-8D24-707321351876}" srcOrd="4" destOrd="0" presId="urn:microsoft.com/office/officeart/2005/8/layout/vList2"/>
    <dgm:cxn modelId="{94FB18B4-2FCC-7F4B-949C-2FD70917E524}" type="presParOf" srcId="{301C5B1D-7675-E543-92E3-2C91CFBA08AC}" destId="{6F506D56-044D-894E-9FF0-1508F095ED2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B9AF44-F18E-D946-B542-8D5519ACCBE6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1C2C8BF-6DDF-3D46-AFE1-840BD46BACAC}">
      <dgm:prSet custT="1"/>
      <dgm:spPr/>
      <dgm:t>
        <a:bodyPr/>
        <a:lstStyle/>
        <a:p>
          <a:r>
            <a:rPr lang="en-US" sz="1400" dirty="0"/>
            <a:t>Include Ethereum, Bitcoin, </a:t>
          </a:r>
          <a:r>
            <a:rPr lang="en-US" sz="1400" dirty="0" err="1"/>
            <a:t>Dodgecoin</a:t>
          </a:r>
          <a:r>
            <a:rPr lang="en-US" sz="1400" dirty="0"/>
            <a:t>, </a:t>
          </a:r>
          <a:r>
            <a:rPr lang="en-US" sz="1400" dirty="0" err="1"/>
            <a:t>Cardano</a:t>
          </a:r>
          <a:r>
            <a:rPr lang="en-US" sz="1400" dirty="0"/>
            <a:t>, Solana, etc. </a:t>
          </a:r>
        </a:p>
      </dgm:t>
    </dgm:pt>
    <dgm:pt modelId="{C1AAB9C3-380B-9E48-AD99-FBE6A1D0EF4A}" type="parTrans" cxnId="{E61AFC33-6A85-6242-B31A-95C3674444E3}">
      <dgm:prSet/>
      <dgm:spPr/>
      <dgm:t>
        <a:bodyPr/>
        <a:lstStyle/>
        <a:p>
          <a:endParaRPr lang="en-US"/>
        </a:p>
      </dgm:t>
    </dgm:pt>
    <dgm:pt modelId="{1C764F53-256F-8349-B697-0CA4C0974408}" type="sibTrans" cxnId="{E61AFC33-6A85-6242-B31A-95C3674444E3}">
      <dgm:prSet/>
      <dgm:spPr/>
      <dgm:t>
        <a:bodyPr/>
        <a:lstStyle/>
        <a:p>
          <a:endParaRPr lang="en-US"/>
        </a:p>
      </dgm:t>
    </dgm:pt>
    <dgm:pt modelId="{93AA2698-64DE-124D-9FD5-15AA53C78D7C}">
      <dgm:prSet custT="1"/>
      <dgm:spPr/>
      <dgm:t>
        <a:bodyPr/>
        <a:lstStyle/>
        <a:p>
          <a:r>
            <a:rPr lang="en-US" sz="1400" dirty="0"/>
            <a:t>Key pairs that prove ownership of the cryptocurrency on the network, like a receipt</a:t>
          </a:r>
        </a:p>
      </dgm:t>
    </dgm:pt>
    <dgm:pt modelId="{1C1BF9E8-B558-7940-B885-7B4DF163B3EC}" type="parTrans" cxnId="{69913848-ECAA-3646-AD82-DD9340824B58}">
      <dgm:prSet/>
      <dgm:spPr/>
      <dgm:t>
        <a:bodyPr/>
        <a:lstStyle/>
        <a:p>
          <a:endParaRPr lang="en-US"/>
        </a:p>
      </dgm:t>
    </dgm:pt>
    <dgm:pt modelId="{9688A512-5BDA-BB4F-8068-C372CEB84AE2}" type="sibTrans" cxnId="{69913848-ECAA-3646-AD82-DD9340824B58}">
      <dgm:prSet/>
      <dgm:spPr/>
      <dgm:t>
        <a:bodyPr/>
        <a:lstStyle/>
        <a:p>
          <a:endParaRPr lang="en-US"/>
        </a:p>
      </dgm:t>
    </dgm:pt>
    <dgm:pt modelId="{FD9C5067-F45B-8D41-829C-8FCE45DEA8F1}">
      <dgm:prSet custT="1"/>
      <dgm:spPr/>
      <dgm:t>
        <a:bodyPr/>
        <a:lstStyle/>
        <a:p>
          <a:r>
            <a:rPr lang="en-US" sz="1400" dirty="0"/>
            <a:t>Digital asset based on a blockchain network</a:t>
          </a:r>
        </a:p>
      </dgm:t>
    </dgm:pt>
    <dgm:pt modelId="{D7FDB509-F116-4246-AED4-070136A5DE99}" type="parTrans" cxnId="{AB7F5B13-A484-6548-BF90-BAFB789BF3C7}">
      <dgm:prSet/>
      <dgm:spPr/>
      <dgm:t>
        <a:bodyPr/>
        <a:lstStyle/>
        <a:p>
          <a:endParaRPr lang="en-US"/>
        </a:p>
      </dgm:t>
    </dgm:pt>
    <dgm:pt modelId="{8437354C-8413-A14B-94D6-8FD00EAF6BBF}" type="sibTrans" cxnId="{AB7F5B13-A484-6548-BF90-BAFB789BF3C7}">
      <dgm:prSet/>
      <dgm:spPr/>
      <dgm:t>
        <a:bodyPr/>
        <a:lstStyle/>
        <a:p>
          <a:endParaRPr lang="en-US"/>
        </a:p>
      </dgm:t>
    </dgm:pt>
    <dgm:pt modelId="{E7B3F60B-A08B-AA4D-B857-FFA542EEC671}">
      <dgm:prSet custT="1"/>
      <dgm:spPr/>
      <dgm:t>
        <a:bodyPr/>
        <a:lstStyle/>
        <a:p>
          <a:r>
            <a:rPr lang="en-US" sz="1400" dirty="0"/>
            <a:t>Most of them are distributed across several computers and do not require centralized control</a:t>
          </a:r>
        </a:p>
      </dgm:t>
    </dgm:pt>
    <dgm:pt modelId="{B5D4B1EE-C2F0-284C-85EB-8ACB091C4FD3}" type="parTrans" cxnId="{DFA00FF7-A111-E04E-8E28-C16C71DABD43}">
      <dgm:prSet/>
      <dgm:spPr/>
      <dgm:t>
        <a:bodyPr/>
        <a:lstStyle/>
        <a:p>
          <a:endParaRPr lang="en-US"/>
        </a:p>
      </dgm:t>
    </dgm:pt>
    <dgm:pt modelId="{03B1433C-B2FF-8E42-9AAB-ED8B1B30261F}" type="sibTrans" cxnId="{DFA00FF7-A111-E04E-8E28-C16C71DABD43}">
      <dgm:prSet/>
      <dgm:spPr/>
      <dgm:t>
        <a:bodyPr/>
        <a:lstStyle/>
        <a:p>
          <a:endParaRPr lang="en-US"/>
        </a:p>
      </dgm:t>
    </dgm:pt>
    <dgm:pt modelId="{A74C2E12-A8D1-1945-BDB0-9AB09DD7D6EF}">
      <dgm:prSet custT="1"/>
      <dgm:spPr/>
      <dgm:t>
        <a:bodyPr/>
        <a:lstStyle/>
        <a:p>
          <a:r>
            <a:rPr lang="en-US" sz="1400"/>
            <a:t>Secured using cryptography</a:t>
          </a:r>
        </a:p>
      </dgm:t>
    </dgm:pt>
    <dgm:pt modelId="{8045775E-FA9E-3E47-8425-B22917554D46}" type="parTrans" cxnId="{D748ADAF-0BA4-9B43-A74E-E2C077329F63}">
      <dgm:prSet/>
      <dgm:spPr/>
      <dgm:t>
        <a:bodyPr/>
        <a:lstStyle/>
        <a:p>
          <a:endParaRPr lang="en-US"/>
        </a:p>
      </dgm:t>
    </dgm:pt>
    <dgm:pt modelId="{50E00EE6-FFBC-084A-8F32-3D77D6ED606E}" type="sibTrans" cxnId="{D748ADAF-0BA4-9B43-A74E-E2C077329F63}">
      <dgm:prSet/>
      <dgm:spPr/>
      <dgm:t>
        <a:bodyPr/>
        <a:lstStyle/>
        <a:p>
          <a:endParaRPr lang="en-US"/>
        </a:p>
      </dgm:t>
    </dgm:pt>
    <dgm:pt modelId="{72D67CE9-DF9A-46DD-A49E-74839C92971A}" type="pres">
      <dgm:prSet presAssocID="{BFB9AF44-F18E-D946-B542-8D5519ACCBE6}" presName="root" presStyleCnt="0">
        <dgm:presLayoutVars>
          <dgm:dir/>
          <dgm:resizeHandles val="exact"/>
        </dgm:presLayoutVars>
      </dgm:prSet>
      <dgm:spPr/>
    </dgm:pt>
    <dgm:pt modelId="{8E700B9E-43B4-47C5-ABEB-B75BB9C20A3F}" type="pres">
      <dgm:prSet presAssocID="{FD9C5067-F45B-8D41-829C-8FCE45DEA8F1}" presName="compNode" presStyleCnt="0"/>
      <dgm:spPr/>
    </dgm:pt>
    <dgm:pt modelId="{9F34B522-E8A0-4C64-8830-1CBFF8C389B4}" type="pres">
      <dgm:prSet presAssocID="{FD9C5067-F45B-8D41-829C-8FCE45DEA8F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B063AA0-A33C-4E97-AAEC-460576A63297}" type="pres">
      <dgm:prSet presAssocID="{FD9C5067-F45B-8D41-829C-8FCE45DEA8F1}" presName="spaceRect" presStyleCnt="0"/>
      <dgm:spPr/>
    </dgm:pt>
    <dgm:pt modelId="{F3F0FA49-0387-4385-97A4-0CB07E6CC86F}" type="pres">
      <dgm:prSet presAssocID="{FD9C5067-F45B-8D41-829C-8FCE45DEA8F1}" presName="textRect" presStyleLbl="revTx" presStyleIdx="0" presStyleCnt="5">
        <dgm:presLayoutVars>
          <dgm:chMax val="1"/>
          <dgm:chPref val="1"/>
        </dgm:presLayoutVars>
      </dgm:prSet>
      <dgm:spPr/>
    </dgm:pt>
    <dgm:pt modelId="{CD8A961F-AD71-445E-903C-E17B904B72ED}" type="pres">
      <dgm:prSet presAssocID="{8437354C-8413-A14B-94D6-8FD00EAF6BBF}" presName="sibTrans" presStyleCnt="0"/>
      <dgm:spPr/>
    </dgm:pt>
    <dgm:pt modelId="{4EAD2AFD-6D95-47A5-BF35-B00E4F0FC51D}" type="pres">
      <dgm:prSet presAssocID="{E7B3F60B-A08B-AA4D-B857-FFA542EEC671}" presName="compNode" presStyleCnt="0"/>
      <dgm:spPr/>
    </dgm:pt>
    <dgm:pt modelId="{C2FA84F0-4984-444C-ADC1-55D203BDB7D9}" type="pres">
      <dgm:prSet presAssocID="{E7B3F60B-A08B-AA4D-B857-FFA542EEC67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DD52971-289C-46C9-B2B2-90D8404AAE46}" type="pres">
      <dgm:prSet presAssocID="{E7B3F60B-A08B-AA4D-B857-FFA542EEC671}" presName="spaceRect" presStyleCnt="0"/>
      <dgm:spPr/>
    </dgm:pt>
    <dgm:pt modelId="{DAA4363D-CD45-48CD-BD37-B087CC5AA898}" type="pres">
      <dgm:prSet presAssocID="{E7B3F60B-A08B-AA4D-B857-FFA542EEC671}" presName="textRect" presStyleLbl="revTx" presStyleIdx="1" presStyleCnt="5">
        <dgm:presLayoutVars>
          <dgm:chMax val="1"/>
          <dgm:chPref val="1"/>
        </dgm:presLayoutVars>
      </dgm:prSet>
      <dgm:spPr/>
    </dgm:pt>
    <dgm:pt modelId="{D9EF8624-6E20-4583-BF34-E137D0B86372}" type="pres">
      <dgm:prSet presAssocID="{03B1433C-B2FF-8E42-9AAB-ED8B1B30261F}" presName="sibTrans" presStyleCnt="0"/>
      <dgm:spPr/>
    </dgm:pt>
    <dgm:pt modelId="{7BF5CD3F-EDE7-4CCD-83A2-7624DDF6DA65}" type="pres">
      <dgm:prSet presAssocID="{A74C2E12-A8D1-1945-BDB0-9AB09DD7D6EF}" presName="compNode" presStyleCnt="0"/>
      <dgm:spPr/>
    </dgm:pt>
    <dgm:pt modelId="{32B115A9-DC9F-4F25-8DAA-6370C233532F}" type="pres">
      <dgm:prSet presAssocID="{A74C2E12-A8D1-1945-BDB0-9AB09DD7D6E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E952170-1DC9-494F-9F2A-62D5CF00E70E}" type="pres">
      <dgm:prSet presAssocID="{A74C2E12-A8D1-1945-BDB0-9AB09DD7D6EF}" presName="spaceRect" presStyleCnt="0"/>
      <dgm:spPr/>
    </dgm:pt>
    <dgm:pt modelId="{86838592-E0D9-4E46-862E-F5C35C0E9DF6}" type="pres">
      <dgm:prSet presAssocID="{A74C2E12-A8D1-1945-BDB0-9AB09DD7D6EF}" presName="textRect" presStyleLbl="revTx" presStyleIdx="2" presStyleCnt="5">
        <dgm:presLayoutVars>
          <dgm:chMax val="1"/>
          <dgm:chPref val="1"/>
        </dgm:presLayoutVars>
      </dgm:prSet>
      <dgm:spPr/>
    </dgm:pt>
    <dgm:pt modelId="{25B7B4F5-E41E-43FF-BDA4-7CFFB3BA8493}" type="pres">
      <dgm:prSet presAssocID="{50E00EE6-FFBC-084A-8F32-3D77D6ED606E}" presName="sibTrans" presStyleCnt="0"/>
      <dgm:spPr/>
    </dgm:pt>
    <dgm:pt modelId="{A7641991-B0CB-42FB-9B80-D4614576634C}" type="pres">
      <dgm:prSet presAssocID="{61C2C8BF-6DDF-3D46-AFE1-840BD46BACAC}" presName="compNode" presStyleCnt="0"/>
      <dgm:spPr/>
    </dgm:pt>
    <dgm:pt modelId="{0AE944F7-3A8F-41D5-A3CE-51520538AAA2}" type="pres">
      <dgm:prSet presAssocID="{61C2C8BF-6DDF-3D46-AFE1-840BD46BACA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E83D2AB-C424-4BBE-AD28-AE63D9E21A72}" type="pres">
      <dgm:prSet presAssocID="{61C2C8BF-6DDF-3D46-AFE1-840BD46BACAC}" presName="spaceRect" presStyleCnt="0"/>
      <dgm:spPr/>
    </dgm:pt>
    <dgm:pt modelId="{DF37DE84-E14D-4DFF-B9DB-83F874EA4038}" type="pres">
      <dgm:prSet presAssocID="{61C2C8BF-6DDF-3D46-AFE1-840BD46BACAC}" presName="textRect" presStyleLbl="revTx" presStyleIdx="3" presStyleCnt="5">
        <dgm:presLayoutVars>
          <dgm:chMax val="1"/>
          <dgm:chPref val="1"/>
        </dgm:presLayoutVars>
      </dgm:prSet>
      <dgm:spPr/>
    </dgm:pt>
    <dgm:pt modelId="{39BD1E75-51B0-4064-8345-4783783B7EF5}" type="pres">
      <dgm:prSet presAssocID="{1C764F53-256F-8349-B697-0CA4C0974408}" presName="sibTrans" presStyleCnt="0"/>
      <dgm:spPr/>
    </dgm:pt>
    <dgm:pt modelId="{279C58C5-572B-4BC7-A515-B53099378A63}" type="pres">
      <dgm:prSet presAssocID="{93AA2698-64DE-124D-9FD5-15AA53C78D7C}" presName="compNode" presStyleCnt="0"/>
      <dgm:spPr/>
    </dgm:pt>
    <dgm:pt modelId="{29CFCAA7-214F-48D0-857B-48549DBFB38C}" type="pres">
      <dgm:prSet presAssocID="{93AA2698-64DE-124D-9FD5-15AA53C78D7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85619F2-F5F3-45C8-A148-12CC1C4FDD23}" type="pres">
      <dgm:prSet presAssocID="{93AA2698-64DE-124D-9FD5-15AA53C78D7C}" presName="spaceRect" presStyleCnt="0"/>
      <dgm:spPr/>
    </dgm:pt>
    <dgm:pt modelId="{FEB0BC8D-41F5-4012-8F8A-8257815C8D88}" type="pres">
      <dgm:prSet presAssocID="{93AA2698-64DE-124D-9FD5-15AA53C78D7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B7F5B13-A484-6548-BF90-BAFB789BF3C7}" srcId="{BFB9AF44-F18E-D946-B542-8D5519ACCBE6}" destId="{FD9C5067-F45B-8D41-829C-8FCE45DEA8F1}" srcOrd="0" destOrd="0" parTransId="{D7FDB509-F116-4246-AED4-070136A5DE99}" sibTransId="{8437354C-8413-A14B-94D6-8FD00EAF6BBF}"/>
    <dgm:cxn modelId="{E61AFC33-6A85-6242-B31A-95C3674444E3}" srcId="{BFB9AF44-F18E-D946-B542-8D5519ACCBE6}" destId="{61C2C8BF-6DDF-3D46-AFE1-840BD46BACAC}" srcOrd="3" destOrd="0" parTransId="{C1AAB9C3-380B-9E48-AD99-FBE6A1D0EF4A}" sibTransId="{1C764F53-256F-8349-B697-0CA4C0974408}"/>
    <dgm:cxn modelId="{69913848-ECAA-3646-AD82-DD9340824B58}" srcId="{BFB9AF44-F18E-D946-B542-8D5519ACCBE6}" destId="{93AA2698-64DE-124D-9FD5-15AA53C78D7C}" srcOrd="4" destOrd="0" parTransId="{1C1BF9E8-B558-7940-B885-7B4DF163B3EC}" sibTransId="{9688A512-5BDA-BB4F-8068-C372CEB84AE2}"/>
    <dgm:cxn modelId="{F2C6F44E-EEBC-2345-8490-9ADABD6B4540}" type="presOf" srcId="{A74C2E12-A8D1-1945-BDB0-9AB09DD7D6EF}" destId="{86838592-E0D9-4E46-862E-F5C35C0E9DF6}" srcOrd="0" destOrd="0" presId="urn:microsoft.com/office/officeart/2018/2/layout/IconLabelList"/>
    <dgm:cxn modelId="{D9CF7453-EB59-1D40-BD98-D0D5FE7A1431}" type="presOf" srcId="{61C2C8BF-6DDF-3D46-AFE1-840BD46BACAC}" destId="{DF37DE84-E14D-4DFF-B9DB-83F874EA4038}" srcOrd="0" destOrd="0" presId="urn:microsoft.com/office/officeart/2018/2/layout/IconLabelList"/>
    <dgm:cxn modelId="{0F1B075B-9717-634E-9AAB-BB83587FD133}" type="presOf" srcId="{BFB9AF44-F18E-D946-B542-8D5519ACCBE6}" destId="{72D67CE9-DF9A-46DD-A49E-74839C92971A}" srcOrd="0" destOrd="0" presId="urn:microsoft.com/office/officeart/2018/2/layout/IconLabelList"/>
    <dgm:cxn modelId="{40D27399-78EF-684E-9475-D39B76BCF9ED}" type="presOf" srcId="{E7B3F60B-A08B-AA4D-B857-FFA542EEC671}" destId="{DAA4363D-CD45-48CD-BD37-B087CC5AA898}" srcOrd="0" destOrd="0" presId="urn:microsoft.com/office/officeart/2018/2/layout/IconLabelList"/>
    <dgm:cxn modelId="{D748ADAF-0BA4-9B43-A74E-E2C077329F63}" srcId="{BFB9AF44-F18E-D946-B542-8D5519ACCBE6}" destId="{A74C2E12-A8D1-1945-BDB0-9AB09DD7D6EF}" srcOrd="2" destOrd="0" parTransId="{8045775E-FA9E-3E47-8425-B22917554D46}" sibTransId="{50E00EE6-FFBC-084A-8F32-3D77D6ED606E}"/>
    <dgm:cxn modelId="{056621D4-4165-1C4B-8533-27C875675DE1}" type="presOf" srcId="{93AA2698-64DE-124D-9FD5-15AA53C78D7C}" destId="{FEB0BC8D-41F5-4012-8F8A-8257815C8D88}" srcOrd="0" destOrd="0" presId="urn:microsoft.com/office/officeart/2018/2/layout/IconLabelList"/>
    <dgm:cxn modelId="{61A9E3DA-1104-2F4A-8BE1-0B6BA10A7CCF}" type="presOf" srcId="{FD9C5067-F45B-8D41-829C-8FCE45DEA8F1}" destId="{F3F0FA49-0387-4385-97A4-0CB07E6CC86F}" srcOrd="0" destOrd="0" presId="urn:microsoft.com/office/officeart/2018/2/layout/IconLabelList"/>
    <dgm:cxn modelId="{DFA00FF7-A111-E04E-8E28-C16C71DABD43}" srcId="{BFB9AF44-F18E-D946-B542-8D5519ACCBE6}" destId="{E7B3F60B-A08B-AA4D-B857-FFA542EEC671}" srcOrd="1" destOrd="0" parTransId="{B5D4B1EE-C2F0-284C-85EB-8ACB091C4FD3}" sibTransId="{03B1433C-B2FF-8E42-9AAB-ED8B1B30261F}"/>
    <dgm:cxn modelId="{53CB65B3-27DD-6D4D-97BC-9705BE4A1D34}" type="presParOf" srcId="{72D67CE9-DF9A-46DD-A49E-74839C92971A}" destId="{8E700B9E-43B4-47C5-ABEB-B75BB9C20A3F}" srcOrd="0" destOrd="0" presId="urn:microsoft.com/office/officeart/2018/2/layout/IconLabelList"/>
    <dgm:cxn modelId="{FFD7CAC5-1E19-E04E-8FDC-BAAB63B2CEE6}" type="presParOf" srcId="{8E700B9E-43B4-47C5-ABEB-B75BB9C20A3F}" destId="{9F34B522-E8A0-4C64-8830-1CBFF8C389B4}" srcOrd="0" destOrd="0" presId="urn:microsoft.com/office/officeart/2018/2/layout/IconLabelList"/>
    <dgm:cxn modelId="{AE8163C7-4BC5-4743-B4A5-57DCF9681EE6}" type="presParOf" srcId="{8E700B9E-43B4-47C5-ABEB-B75BB9C20A3F}" destId="{4B063AA0-A33C-4E97-AAEC-460576A63297}" srcOrd="1" destOrd="0" presId="urn:microsoft.com/office/officeart/2018/2/layout/IconLabelList"/>
    <dgm:cxn modelId="{01914362-867E-EA48-B0B1-B5F23647A22D}" type="presParOf" srcId="{8E700B9E-43B4-47C5-ABEB-B75BB9C20A3F}" destId="{F3F0FA49-0387-4385-97A4-0CB07E6CC86F}" srcOrd="2" destOrd="0" presId="urn:microsoft.com/office/officeart/2018/2/layout/IconLabelList"/>
    <dgm:cxn modelId="{D95A74C3-1EA8-5A42-83C8-4001A1147FDC}" type="presParOf" srcId="{72D67CE9-DF9A-46DD-A49E-74839C92971A}" destId="{CD8A961F-AD71-445E-903C-E17B904B72ED}" srcOrd="1" destOrd="0" presId="urn:microsoft.com/office/officeart/2018/2/layout/IconLabelList"/>
    <dgm:cxn modelId="{4B3A3610-3636-634D-91EE-82B15350DF03}" type="presParOf" srcId="{72D67CE9-DF9A-46DD-A49E-74839C92971A}" destId="{4EAD2AFD-6D95-47A5-BF35-B00E4F0FC51D}" srcOrd="2" destOrd="0" presId="urn:microsoft.com/office/officeart/2018/2/layout/IconLabelList"/>
    <dgm:cxn modelId="{F7A72FE1-A477-3447-99EC-8DE829C8CDA0}" type="presParOf" srcId="{4EAD2AFD-6D95-47A5-BF35-B00E4F0FC51D}" destId="{C2FA84F0-4984-444C-ADC1-55D203BDB7D9}" srcOrd="0" destOrd="0" presId="urn:microsoft.com/office/officeart/2018/2/layout/IconLabelList"/>
    <dgm:cxn modelId="{2E146A14-DD75-FA49-BB3A-A5AB70340152}" type="presParOf" srcId="{4EAD2AFD-6D95-47A5-BF35-B00E4F0FC51D}" destId="{8DD52971-289C-46C9-B2B2-90D8404AAE46}" srcOrd="1" destOrd="0" presId="urn:microsoft.com/office/officeart/2018/2/layout/IconLabelList"/>
    <dgm:cxn modelId="{67C516A0-4E1C-FA47-AFA5-A759D3B9A00B}" type="presParOf" srcId="{4EAD2AFD-6D95-47A5-BF35-B00E4F0FC51D}" destId="{DAA4363D-CD45-48CD-BD37-B087CC5AA898}" srcOrd="2" destOrd="0" presId="urn:microsoft.com/office/officeart/2018/2/layout/IconLabelList"/>
    <dgm:cxn modelId="{FE5E2792-97D6-2448-A0D7-83B728EFC7F8}" type="presParOf" srcId="{72D67CE9-DF9A-46DD-A49E-74839C92971A}" destId="{D9EF8624-6E20-4583-BF34-E137D0B86372}" srcOrd="3" destOrd="0" presId="urn:microsoft.com/office/officeart/2018/2/layout/IconLabelList"/>
    <dgm:cxn modelId="{80B4282A-BBFD-E848-8E31-0DC946AB8273}" type="presParOf" srcId="{72D67CE9-DF9A-46DD-A49E-74839C92971A}" destId="{7BF5CD3F-EDE7-4CCD-83A2-7624DDF6DA65}" srcOrd="4" destOrd="0" presId="urn:microsoft.com/office/officeart/2018/2/layout/IconLabelList"/>
    <dgm:cxn modelId="{F95EFDC0-FBC3-2342-BA87-4D72224C2769}" type="presParOf" srcId="{7BF5CD3F-EDE7-4CCD-83A2-7624DDF6DA65}" destId="{32B115A9-DC9F-4F25-8DAA-6370C233532F}" srcOrd="0" destOrd="0" presId="urn:microsoft.com/office/officeart/2018/2/layout/IconLabelList"/>
    <dgm:cxn modelId="{6D7BD8BC-73E4-324D-9C26-A89265F9F9D8}" type="presParOf" srcId="{7BF5CD3F-EDE7-4CCD-83A2-7624DDF6DA65}" destId="{3E952170-1DC9-494F-9F2A-62D5CF00E70E}" srcOrd="1" destOrd="0" presId="urn:microsoft.com/office/officeart/2018/2/layout/IconLabelList"/>
    <dgm:cxn modelId="{87C1C9D7-20BB-3B47-AE21-75AFA92E4A1E}" type="presParOf" srcId="{7BF5CD3F-EDE7-4CCD-83A2-7624DDF6DA65}" destId="{86838592-E0D9-4E46-862E-F5C35C0E9DF6}" srcOrd="2" destOrd="0" presId="urn:microsoft.com/office/officeart/2018/2/layout/IconLabelList"/>
    <dgm:cxn modelId="{1F5AC3A7-74A8-5A40-A7D5-8B8F89323389}" type="presParOf" srcId="{72D67CE9-DF9A-46DD-A49E-74839C92971A}" destId="{25B7B4F5-E41E-43FF-BDA4-7CFFB3BA8493}" srcOrd="5" destOrd="0" presId="urn:microsoft.com/office/officeart/2018/2/layout/IconLabelList"/>
    <dgm:cxn modelId="{B3482B31-BEDB-1A40-9948-6E09559E50CD}" type="presParOf" srcId="{72D67CE9-DF9A-46DD-A49E-74839C92971A}" destId="{A7641991-B0CB-42FB-9B80-D4614576634C}" srcOrd="6" destOrd="0" presId="urn:microsoft.com/office/officeart/2018/2/layout/IconLabelList"/>
    <dgm:cxn modelId="{93769A15-126D-A545-970E-8DDAC3BEF7B1}" type="presParOf" srcId="{A7641991-B0CB-42FB-9B80-D4614576634C}" destId="{0AE944F7-3A8F-41D5-A3CE-51520538AAA2}" srcOrd="0" destOrd="0" presId="urn:microsoft.com/office/officeart/2018/2/layout/IconLabelList"/>
    <dgm:cxn modelId="{DDADA760-F470-C444-90FE-0324102BB524}" type="presParOf" srcId="{A7641991-B0CB-42FB-9B80-D4614576634C}" destId="{6E83D2AB-C424-4BBE-AD28-AE63D9E21A72}" srcOrd="1" destOrd="0" presId="urn:microsoft.com/office/officeart/2018/2/layout/IconLabelList"/>
    <dgm:cxn modelId="{1DBAF31B-59FC-6848-B4EC-D7D0E6270A72}" type="presParOf" srcId="{A7641991-B0CB-42FB-9B80-D4614576634C}" destId="{DF37DE84-E14D-4DFF-B9DB-83F874EA4038}" srcOrd="2" destOrd="0" presId="urn:microsoft.com/office/officeart/2018/2/layout/IconLabelList"/>
    <dgm:cxn modelId="{F7864D2B-CA86-5844-B500-8F6756A82799}" type="presParOf" srcId="{72D67CE9-DF9A-46DD-A49E-74839C92971A}" destId="{39BD1E75-51B0-4064-8345-4783783B7EF5}" srcOrd="7" destOrd="0" presId="urn:microsoft.com/office/officeart/2018/2/layout/IconLabelList"/>
    <dgm:cxn modelId="{7189F1E4-BBD0-6942-BF7C-A4F2A9C292A3}" type="presParOf" srcId="{72D67CE9-DF9A-46DD-A49E-74839C92971A}" destId="{279C58C5-572B-4BC7-A515-B53099378A63}" srcOrd="8" destOrd="0" presId="urn:microsoft.com/office/officeart/2018/2/layout/IconLabelList"/>
    <dgm:cxn modelId="{99301A3A-CC3E-D043-9F19-1A8ED17D0BAB}" type="presParOf" srcId="{279C58C5-572B-4BC7-A515-B53099378A63}" destId="{29CFCAA7-214F-48D0-857B-48549DBFB38C}" srcOrd="0" destOrd="0" presId="urn:microsoft.com/office/officeart/2018/2/layout/IconLabelList"/>
    <dgm:cxn modelId="{0AE4C6BB-BF13-8F4B-B798-9EA841DF1AD5}" type="presParOf" srcId="{279C58C5-572B-4BC7-A515-B53099378A63}" destId="{185619F2-F5F3-45C8-A148-12CC1C4FDD23}" srcOrd="1" destOrd="0" presId="urn:microsoft.com/office/officeart/2018/2/layout/IconLabelList"/>
    <dgm:cxn modelId="{F4FFC577-A756-3540-A704-1F64CCCE3A2C}" type="presParOf" srcId="{279C58C5-572B-4BC7-A515-B53099378A63}" destId="{FEB0BC8D-41F5-4012-8F8A-8257815C8D8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B6052-62FA-354E-9A31-16357DF91452}">
      <dsp:nvSpPr>
        <dsp:cNvPr id="0" name=""/>
        <dsp:cNvSpPr/>
      </dsp:nvSpPr>
      <dsp:spPr>
        <a:xfrm>
          <a:off x="0" y="45927"/>
          <a:ext cx="5626451" cy="772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2"/>
              </a:solidFill>
            </a:rPr>
            <a:t>Course Materials</a:t>
          </a:r>
        </a:p>
      </dsp:txBody>
      <dsp:txXfrm>
        <a:off x="37696" y="83623"/>
        <a:ext cx="5551059" cy="696808"/>
      </dsp:txXfrm>
    </dsp:sp>
    <dsp:sp modelId="{B8AFF01A-1184-D24D-9B5D-FD8E97199359}">
      <dsp:nvSpPr>
        <dsp:cNvPr id="0" name=""/>
        <dsp:cNvSpPr/>
      </dsp:nvSpPr>
      <dsp:spPr>
        <a:xfrm>
          <a:off x="0" y="913167"/>
          <a:ext cx="5626451" cy="772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Goals</a:t>
          </a:r>
        </a:p>
      </dsp:txBody>
      <dsp:txXfrm>
        <a:off x="37696" y="950863"/>
        <a:ext cx="5551059" cy="696808"/>
      </dsp:txXfrm>
    </dsp:sp>
    <dsp:sp modelId="{0BE5D009-DF63-B246-935E-B397B93912A7}">
      <dsp:nvSpPr>
        <dsp:cNvPr id="0" name=""/>
        <dsp:cNvSpPr/>
      </dsp:nvSpPr>
      <dsp:spPr>
        <a:xfrm>
          <a:off x="0" y="1780407"/>
          <a:ext cx="5626451" cy="772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Bitcoin</a:t>
          </a:r>
        </a:p>
      </dsp:txBody>
      <dsp:txXfrm>
        <a:off x="37696" y="1818103"/>
        <a:ext cx="5551059" cy="696808"/>
      </dsp:txXfrm>
    </dsp:sp>
    <dsp:sp modelId="{D2BB1459-62E7-184E-832E-FEA2B520CA6B}">
      <dsp:nvSpPr>
        <dsp:cNvPr id="0" name=""/>
        <dsp:cNvSpPr/>
      </dsp:nvSpPr>
      <dsp:spPr>
        <a:xfrm>
          <a:off x="0" y="2647647"/>
          <a:ext cx="5626451" cy="772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Blockchain</a:t>
          </a:r>
        </a:p>
      </dsp:txBody>
      <dsp:txXfrm>
        <a:off x="37696" y="2685343"/>
        <a:ext cx="5551059" cy="6968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5BA99-3AFB-EC49-9E13-5AEE53F838B2}">
      <dsp:nvSpPr>
        <dsp:cNvPr id="0" name=""/>
        <dsp:cNvSpPr/>
      </dsp:nvSpPr>
      <dsp:spPr>
        <a:xfrm>
          <a:off x="0" y="89170"/>
          <a:ext cx="3719331" cy="374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Cryptocurrencies</a:t>
          </a:r>
        </a:p>
      </dsp:txBody>
      <dsp:txXfrm>
        <a:off x="18277" y="107447"/>
        <a:ext cx="3682777" cy="337846"/>
      </dsp:txXfrm>
    </dsp:sp>
    <dsp:sp modelId="{C40DD201-6818-FA4C-800A-795E8C80A445}">
      <dsp:nvSpPr>
        <dsp:cNvPr id="0" name=""/>
        <dsp:cNvSpPr/>
      </dsp:nvSpPr>
      <dsp:spPr>
        <a:xfrm>
          <a:off x="0" y="463570"/>
          <a:ext cx="3719331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8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Ex. Bitcoin &amp; Ethereum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High volatility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Not backed by a collateral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463570"/>
        <a:ext cx="3719331" cy="778320"/>
      </dsp:txXfrm>
    </dsp:sp>
    <dsp:sp modelId="{D090369A-8DA1-A54B-B8D2-9537817662C5}">
      <dsp:nvSpPr>
        <dsp:cNvPr id="0" name=""/>
        <dsp:cNvSpPr/>
      </dsp:nvSpPr>
      <dsp:spPr>
        <a:xfrm>
          <a:off x="0" y="1241890"/>
          <a:ext cx="3719331" cy="374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Stablecoins</a:t>
          </a:r>
          <a:endParaRPr lang="en-US" sz="1600" kern="1200" dirty="0"/>
        </a:p>
      </dsp:txBody>
      <dsp:txXfrm>
        <a:off x="18277" y="1260167"/>
        <a:ext cx="3682777" cy="337846"/>
      </dsp:txXfrm>
    </dsp:sp>
    <dsp:sp modelId="{C8820BAE-9041-9F49-9BB7-8D06502965CA}">
      <dsp:nvSpPr>
        <dsp:cNvPr id="0" name=""/>
        <dsp:cNvSpPr/>
      </dsp:nvSpPr>
      <dsp:spPr>
        <a:xfrm>
          <a:off x="0" y="1616290"/>
          <a:ext cx="3719331" cy="109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8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Ex. USDC, UST, </a:t>
          </a:r>
          <a:r>
            <a:rPr lang="en-US" sz="1200" kern="1200" dirty="0" err="1"/>
            <a:t>AliPay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Made to avoid volatility and match the price of their peg (i.e. US dollar, Gold)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Could be a ERC20 token (USDC) or a token create by a permissioned network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1616290"/>
        <a:ext cx="3719331" cy="1092960"/>
      </dsp:txXfrm>
    </dsp:sp>
    <dsp:sp modelId="{AADF10AD-ABC0-A748-BF5A-F838A78C2351}">
      <dsp:nvSpPr>
        <dsp:cNvPr id="0" name=""/>
        <dsp:cNvSpPr/>
      </dsp:nvSpPr>
      <dsp:spPr>
        <a:xfrm>
          <a:off x="0" y="2709250"/>
          <a:ext cx="3719331" cy="374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CBDC (Central Bank Digital Currency)</a:t>
          </a:r>
        </a:p>
      </dsp:txBody>
      <dsp:txXfrm>
        <a:off x="18277" y="2727527"/>
        <a:ext cx="3682777" cy="337846"/>
      </dsp:txXfrm>
    </dsp:sp>
    <dsp:sp modelId="{9941B9D9-4FC3-B74C-B24F-334B3F7FB084}">
      <dsp:nvSpPr>
        <dsp:cNvPr id="0" name=""/>
        <dsp:cNvSpPr/>
      </dsp:nvSpPr>
      <dsp:spPr>
        <a:xfrm>
          <a:off x="0" y="3083650"/>
          <a:ext cx="3719331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8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Ex. Digital </a:t>
          </a:r>
          <a:r>
            <a:rPr lang="en-US" sz="1200" kern="1200" dirty="0" err="1"/>
            <a:t>Yaun</a:t>
          </a:r>
          <a:r>
            <a:rPr lang="en-US" sz="1200" kern="1200" dirty="0"/>
            <a:t> (DCEP) &amp; E-Krona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Digital representation of a sovereign currency issued</a:t>
          </a:r>
          <a:br>
            <a:rPr lang="en-US" sz="1200" kern="1200" dirty="0"/>
          </a:br>
          <a:r>
            <a:rPr lang="en-US" sz="1200" kern="1200" dirty="0"/>
            <a:t>by and as a liability of a jurisdiction’s central bank or other monetary authority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Centralized</a:t>
          </a:r>
        </a:p>
      </dsp:txBody>
      <dsp:txXfrm>
        <a:off x="0" y="3083650"/>
        <a:ext cx="3719331" cy="10598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11516-54F9-3A47-AD26-05462B1B210E}">
      <dsp:nvSpPr>
        <dsp:cNvPr id="0" name=""/>
        <dsp:cNvSpPr/>
      </dsp:nvSpPr>
      <dsp:spPr>
        <a:xfrm>
          <a:off x="0" y="27284"/>
          <a:ext cx="6056376" cy="11969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Create a </a:t>
          </a:r>
          <a:r>
            <a:rPr lang="en-US" sz="3100" kern="1200" dirty="0" err="1"/>
            <a:t>Github</a:t>
          </a:r>
          <a:r>
            <a:rPr lang="en-US" sz="3100" kern="1200" dirty="0"/>
            <a:t> account and email me your username</a:t>
          </a:r>
        </a:p>
      </dsp:txBody>
      <dsp:txXfrm>
        <a:off x="58428" y="85712"/>
        <a:ext cx="5939520" cy="1080053"/>
      </dsp:txXfrm>
    </dsp:sp>
    <dsp:sp modelId="{619B7DAF-1A2E-0542-8228-CFD74938CA7D}">
      <dsp:nvSpPr>
        <dsp:cNvPr id="0" name=""/>
        <dsp:cNvSpPr/>
      </dsp:nvSpPr>
      <dsp:spPr>
        <a:xfrm>
          <a:off x="0" y="1313474"/>
          <a:ext cx="6056376" cy="11969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Read the Bitcoin Whitepaper</a:t>
          </a:r>
        </a:p>
      </dsp:txBody>
      <dsp:txXfrm>
        <a:off x="58428" y="1371902"/>
        <a:ext cx="5939520" cy="1080053"/>
      </dsp:txXfrm>
    </dsp:sp>
    <dsp:sp modelId="{1E1D5727-BB3E-2B4A-9571-07684930B463}">
      <dsp:nvSpPr>
        <dsp:cNvPr id="0" name=""/>
        <dsp:cNvSpPr/>
      </dsp:nvSpPr>
      <dsp:spPr>
        <a:xfrm>
          <a:off x="0" y="2510384"/>
          <a:ext cx="6056376" cy="7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9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There will be a quiz on it in the next class</a:t>
          </a:r>
        </a:p>
      </dsp:txBody>
      <dsp:txXfrm>
        <a:off x="0" y="2510384"/>
        <a:ext cx="6056376" cy="721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CE8C9-FAA4-A247-AD4C-A25960AACF6E}">
      <dsp:nvSpPr>
        <dsp:cNvPr id="0" name=""/>
        <dsp:cNvSpPr/>
      </dsp:nvSpPr>
      <dsp:spPr>
        <a:xfrm>
          <a:off x="0" y="33785"/>
          <a:ext cx="8343900" cy="397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Location</a:t>
          </a:r>
        </a:p>
      </dsp:txBody>
      <dsp:txXfrm>
        <a:off x="19419" y="53204"/>
        <a:ext cx="8305062" cy="358962"/>
      </dsp:txXfrm>
    </dsp:sp>
    <dsp:sp modelId="{CE4D0A5A-D179-6B42-A653-D59BC6F14A22}">
      <dsp:nvSpPr>
        <dsp:cNvPr id="0" name=""/>
        <dsp:cNvSpPr/>
      </dsp:nvSpPr>
      <dsp:spPr>
        <a:xfrm>
          <a:off x="0" y="431585"/>
          <a:ext cx="8343900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91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We'll meet at DH 330 most days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Some days we’ll meet at DH 170 (computer lab)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300" kern="1200" dirty="0"/>
        </a:p>
      </dsp:txBody>
      <dsp:txXfrm>
        <a:off x="0" y="431585"/>
        <a:ext cx="8343900" cy="633420"/>
      </dsp:txXfrm>
    </dsp:sp>
    <dsp:sp modelId="{4135F09A-BA02-5F43-854F-E9DFB4070EED}">
      <dsp:nvSpPr>
        <dsp:cNvPr id="0" name=""/>
        <dsp:cNvSpPr/>
      </dsp:nvSpPr>
      <dsp:spPr>
        <a:xfrm>
          <a:off x="0" y="1065005"/>
          <a:ext cx="8343900" cy="397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How to Reach Me</a:t>
          </a:r>
        </a:p>
      </dsp:txBody>
      <dsp:txXfrm>
        <a:off x="19419" y="1084424"/>
        <a:ext cx="8305062" cy="358962"/>
      </dsp:txXfrm>
    </dsp:sp>
    <dsp:sp modelId="{3B968878-9413-4347-A93A-517A196F029A}">
      <dsp:nvSpPr>
        <dsp:cNvPr id="0" name=""/>
        <dsp:cNvSpPr/>
      </dsp:nvSpPr>
      <dsp:spPr>
        <a:xfrm>
          <a:off x="0" y="1462805"/>
          <a:ext cx="8343900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91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Email me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Office Hours -&gt; Wednesday (3:00 - 4:30)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300" kern="1200" dirty="0"/>
        </a:p>
      </dsp:txBody>
      <dsp:txXfrm>
        <a:off x="0" y="1462805"/>
        <a:ext cx="8343900" cy="633420"/>
      </dsp:txXfrm>
    </dsp:sp>
    <dsp:sp modelId="{8B79CD39-9ED7-6C43-8236-90134926C3FB}">
      <dsp:nvSpPr>
        <dsp:cNvPr id="0" name=""/>
        <dsp:cNvSpPr/>
      </dsp:nvSpPr>
      <dsp:spPr>
        <a:xfrm>
          <a:off x="0" y="2096225"/>
          <a:ext cx="8343900" cy="397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Final Exam &amp; Final Project</a:t>
          </a:r>
        </a:p>
      </dsp:txBody>
      <dsp:txXfrm>
        <a:off x="19419" y="2115644"/>
        <a:ext cx="8305062" cy="358962"/>
      </dsp:txXfrm>
    </dsp:sp>
    <dsp:sp modelId="{42FB9C85-4CB3-3442-B58B-350E8FC9AD3D}">
      <dsp:nvSpPr>
        <dsp:cNvPr id="0" name=""/>
        <dsp:cNvSpPr/>
      </dsp:nvSpPr>
      <dsp:spPr>
        <a:xfrm>
          <a:off x="0" y="2494025"/>
          <a:ext cx="8343900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91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Final exam tests your ability to do blockchain transactions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Final project is a presentation of a blockchain or crypto project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300" kern="1200" dirty="0"/>
        </a:p>
      </dsp:txBody>
      <dsp:txXfrm>
        <a:off x="0" y="2494025"/>
        <a:ext cx="8343900" cy="633420"/>
      </dsp:txXfrm>
    </dsp:sp>
    <dsp:sp modelId="{7E2566B3-00B4-074D-9EEE-2CA530217AA1}">
      <dsp:nvSpPr>
        <dsp:cNvPr id="0" name=""/>
        <dsp:cNvSpPr/>
      </dsp:nvSpPr>
      <dsp:spPr>
        <a:xfrm>
          <a:off x="0" y="3127445"/>
          <a:ext cx="8343900" cy="397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Course Materials are on </a:t>
          </a:r>
          <a:r>
            <a:rPr lang="en-US" sz="1700" kern="1200" dirty="0" err="1"/>
            <a:t>Github</a:t>
          </a:r>
          <a:endParaRPr lang="en-US" sz="1700" kern="1200" dirty="0"/>
        </a:p>
      </dsp:txBody>
      <dsp:txXfrm>
        <a:off x="19419" y="3146864"/>
        <a:ext cx="8305062" cy="358962"/>
      </dsp:txXfrm>
    </dsp:sp>
    <dsp:sp modelId="{DECE4D7D-5BC8-8C4D-A0A2-CCD2491CBB32}">
      <dsp:nvSpPr>
        <dsp:cNvPr id="0" name=""/>
        <dsp:cNvSpPr/>
      </dsp:nvSpPr>
      <dsp:spPr>
        <a:xfrm>
          <a:off x="0" y="3525245"/>
          <a:ext cx="8343900" cy="43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91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Need a </a:t>
          </a:r>
          <a:r>
            <a:rPr lang="en-US" sz="1300" kern="1200" dirty="0" err="1"/>
            <a:t>Github</a:t>
          </a:r>
          <a:r>
            <a:rPr lang="en-US" sz="1300" kern="1200" dirty="0"/>
            <a:t> account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If your work is good, it can be showcased on the </a:t>
          </a:r>
          <a:r>
            <a:rPr lang="en-US" sz="1300" kern="1200" dirty="0" err="1"/>
            <a:t>Github</a:t>
          </a:r>
          <a:endParaRPr lang="en-US" sz="1300" kern="1200" dirty="0"/>
        </a:p>
      </dsp:txBody>
      <dsp:txXfrm>
        <a:off x="0" y="3525245"/>
        <a:ext cx="8343900" cy="4310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C4400-4723-7645-94FE-97E0B1F02131}">
      <dsp:nvSpPr>
        <dsp:cNvPr id="0" name=""/>
        <dsp:cNvSpPr/>
      </dsp:nvSpPr>
      <dsp:spPr>
        <a:xfrm>
          <a:off x="0" y="123092"/>
          <a:ext cx="3522518" cy="6901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400"/>
            <a:buNone/>
          </a:pPr>
          <a:r>
            <a:rPr lang="en-US" sz="1300" kern="1200"/>
            <a:t>Major Blockchain projects (Bitcoin, Ethereum, etc.) are on Github</a:t>
          </a:r>
          <a:endParaRPr lang="en-US" sz="1300" kern="1200" dirty="0"/>
        </a:p>
      </dsp:txBody>
      <dsp:txXfrm>
        <a:off x="33690" y="156782"/>
        <a:ext cx="3455138" cy="622773"/>
      </dsp:txXfrm>
    </dsp:sp>
    <dsp:sp modelId="{8EFFEC60-53DA-FE4B-BCEA-E70ABF5E53ED}">
      <dsp:nvSpPr>
        <dsp:cNvPr id="0" name=""/>
        <dsp:cNvSpPr/>
      </dsp:nvSpPr>
      <dsp:spPr>
        <a:xfrm>
          <a:off x="0" y="850686"/>
          <a:ext cx="3522518" cy="6901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400"/>
            <a:buNone/>
          </a:pPr>
          <a:r>
            <a:rPr lang="en-US" sz="1300" kern="1200" dirty="0"/>
            <a:t>Course material is all on our </a:t>
          </a:r>
          <a:r>
            <a:rPr lang="en-US" sz="1300" kern="1200" dirty="0" err="1"/>
            <a:t>Github</a:t>
          </a:r>
          <a:endParaRPr lang="en-US" sz="1300" kern="1200" dirty="0"/>
        </a:p>
      </dsp:txBody>
      <dsp:txXfrm>
        <a:off x="33690" y="884376"/>
        <a:ext cx="3455138" cy="622773"/>
      </dsp:txXfrm>
    </dsp:sp>
    <dsp:sp modelId="{4449D799-3182-0A47-BC9A-944C33CD1F6F}">
      <dsp:nvSpPr>
        <dsp:cNvPr id="0" name=""/>
        <dsp:cNvSpPr/>
      </dsp:nvSpPr>
      <dsp:spPr>
        <a:xfrm>
          <a:off x="0" y="1578280"/>
          <a:ext cx="3522518" cy="6901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Need you need a </a:t>
          </a:r>
          <a:r>
            <a:rPr lang="en-US" sz="1300" kern="1200" dirty="0" err="1"/>
            <a:t>Github</a:t>
          </a:r>
          <a:r>
            <a:rPr lang="en-US" sz="1300" kern="1200" dirty="0"/>
            <a:t> Account (Send me your account username by the next class)</a:t>
          </a:r>
        </a:p>
      </dsp:txBody>
      <dsp:txXfrm>
        <a:off x="33690" y="1611970"/>
        <a:ext cx="3455138" cy="622773"/>
      </dsp:txXfrm>
    </dsp:sp>
    <dsp:sp modelId="{27EF9B85-0989-0640-BD14-E029E6FE146A}">
      <dsp:nvSpPr>
        <dsp:cNvPr id="0" name=""/>
        <dsp:cNvSpPr/>
      </dsp:nvSpPr>
      <dsp:spPr>
        <a:xfrm>
          <a:off x="0" y="2305873"/>
          <a:ext cx="3522518" cy="6901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Anyone can contribute to the </a:t>
          </a:r>
          <a:r>
            <a:rPr lang="en-US" sz="1300" kern="1200" dirty="0" err="1"/>
            <a:t>Github</a:t>
          </a:r>
          <a:endParaRPr lang="en-US" sz="1300" kern="1200" dirty="0"/>
        </a:p>
      </dsp:txBody>
      <dsp:txXfrm>
        <a:off x="33690" y="2339563"/>
        <a:ext cx="3455138" cy="622773"/>
      </dsp:txXfrm>
    </dsp:sp>
    <dsp:sp modelId="{EFABA357-2369-B24B-93A4-EB2C390BDAFE}">
      <dsp:nvSpPr>
        <dsp:cNvPr id="0" name=""/>
        <dsp:cNvSpPr/>
      </dsp:nvSpPr>
      <dsp:spPr>
        <a:xfrm>
          <a:off x="0" y="3033467"/>
          <a:ext cx="3522518" cy="6901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Github</a:t>
          </a:r>
          <a:r>
            <a:rPr lang="en-US" sz="1300" kern="1200" dirty="0"/>
            <a:t> Organization (</a:t>
          </a:r>
          <a:r>
            <a:rPr lang="en-US" sz="1300" kern="1200" dirty="0">
              <a:hlinkClick xmlns:r="http://schemas.openxmlformats.org/officeDocument/2006/relationships" r:id="rId1"/>
            </a:rPr>
            <a:t>https://</a:t>
          </a:r>
          <a:r>
            <a:rPr lang="en-US" sz="1300" kern="1200" dirty="0" err="1">
              <a:hlinkClick xmlns:r="http://schemas.openxmlformats.org/officeDocument/2006/relationships" r:id="rId1"/>
            </a:rPr>
            <a:t>github.com</a:t>
          </a:r>
          <a:r>
            <a:rPr lang="en-US" sz="1300" kern="1200" dirty="0">
              <a:hlinkClick xmlns:r="http://schemas.openxmlformats.org/officeDocument/2006/relationships" r:id="rId1"/>
            </a:rPr>
            <a:t>/orgs/UIC-Blockchain-Crypto</a:t>
          </a:r>
          <a:r>
            <a:rPr lang="en-US" sz="1300" kern="1200" dirty="0"/>
            <a:t>/)</a:t>
          </a:r>
        </a:p>
      </dsp:txBody>
      <dsp:txXfrm>
        <a:off x="33690" y="3067157"/>
        <a:ext cx="3455138" cy="6227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55D0C-7A2F-7740-A2E9-3B12D8E50CEA}">
      <dsp:nvSpPr>
        <dsp:cNvPr id="0" name=""/>
        <dsp:cNvSpPr/>
      </dsp:nvSpPr>
      <dsp:spPr>
        <a:xfrm>
          <a:off x="0" y="268604"/>
          <a:ext cx="2337954" cy="1402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400"/>
            <a:buNone/>
          </a:pPr>
          <a:r>
            <a:rPr lang="en-US" sz="1900" kern="1200" dirty="0"/>
            <a:t>Explain what is Blockchain and Cryptocurrencies</a:t>
          </a:r>
        </a:p>
      </dsp:txBody>
      <dsp:txXfrm>
        <a:off x="0" y="268604"/>
        <a:ext cx="2337954" cy="1402772"/>
      </dsp:txXfrm>
    </dsp:sp>
    <dsp:sp modelId="{B0C58765-67A5-D14D-893A-C14D2DFB20FB}">
      <dsp:nvSpPr>
        <dsp:cNvPr id="0" name=""/>
        <dsp:cNvSpPr/>
      </dsp:nvSpPr>
      <dsp:spPr>
        <a:xfrm>
          <a:off x="2571749" y="268604"/>
          <a:ext cx="2337954" cy="1402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 able to create and monitor blockchain transactions</a:t>
          </a:r>
          <a:endParaRPr lang="en-US" sz="1900" kern="1200" dirty="0"/>
        </a:p>
      </dsp:txBody>
      <dsp:txXfrm>
        <a:off x="2571749" y="268604"/>
        <a:ext cx="2337954" cy="1402772"/>
      </dsp:txXfrm>
    </dsp:sp>
    <dsp:sp modelId="{DBF025F7-D0BF-AD48-AF49-8846BDE35041}">
      <dsp:nvSpPr>
        <dsp:cNvPr id="0" name=""/>
        <dsp:cNvSpPr/>
      </dsp:nvSpPr>
      <dsp:spPr>
        <a:xfrm>
          <a:off x="5143499" y="268604"/>
          <a:ext cx="2337954" cy="1402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and manage a crypto wallet</a:t>
          </a:r>
          <a:endParaRPr lang="en-US" sz="1900" kern="1200" dirty="0"/>
        </a:p>
      </dsp:txBody>
      <dsp:txXfrm>
        <a:off x="5143499" y="268604"/>
        <a:ext cx="2337954" cy="1402772"/>
      </dsp:txXfrm>
    </dsp:sp>
    <dsp:sp modelId="{8E715C81-D25A-384F-9BC8-5B090386EFE3}">
      <dsp:nvSpPr>
        <dsp:cNvPr id="0" name=""/>
        <dsp:cNvSpPr/>
      </dsp:nvSpPr>
      <dsp:spPr>
        <a:xfrm>
          <a:off x="1285874" y="1905172"/>
          <a:ext cx="2337954" cy="1402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Understand fundamental blockchain concepts</a:t>
          </a:r>
          <a:endParaRPr lang="en-US" sz="1900" kern="1200" dirty="0"/>
        </a:p>
      </dsp:txBody>
      <dsp:txXfrm>
        <a:off x="1285874" y="1905172"/>
        <a:ext cx="2337954" cy="1402772"/>
      </dsp:txXfrm>
    </dsp:sp>
    <dsp:sp modelId="{DEA2901E-0063-434D-A8CD-ED21E2F7D0A7}">
      <dsp:nvSpPr>
        <dsp:cNvPr id="0" name=""/>
        <dsp:cNvSpPr/>
      </dsp:nvSpPr>
      <dsp:spPr>
        <a:xfrm>
          <a:off x="3857624" y="1905172"/>
          <a:ext cx="2337954" cy="1402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Know how to learn more about blockchain &amp; connect with the community</a:t>
          </a:r>
        </a:p>
      </dsp:txBody>
      <dsp:txXfrm>
        <a:off x="3857624" y="1905172"/>
        <a:ext cx="2337954" cy="14027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EADD0-349E-CC41-B908-11FFFE122A6D}">
      <dsp:nvSpPr>
        <dsp:cNvPr id="0" name=""/>
        <dsp:cNvSpPr/>
      </dsp:nvSpPr>
      <dsp:spPr>
        <a:xfrm>
          <a:off x="0" y="68840"/>
          <a:ext cx="8069178" cy="7985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isn't a crypto trading course</a:t>
          </a:r>
        </a:p>
      </dsp:txBody>
      <dsp:txXfrm>
        <a:off x="38981" y="107821"/>
        <a:ext cx="7991216" cy="720562"/>
      </dsp:txXfrm>
    </dsp:sp>
    <dsp:sp modelId="{083781B8-01B2-2744-A471-3FB046143A64}">
      <dsp:nvSpPr>
        <dsp:cNvPr id="0" name=""/>
        <dsp:cNvSpPr/>
      </dsp:nvSpPr>
      <dsp:spPr>
        <a:xfrm>
          <a:off x="0" y="927845"/>
          <a:ext cx="8069178" cy="7985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You don't have to like cryptocurrencies or blockchain to learn it</a:t>
          </a:r>
        </a:p>
      </dsp:txBody>
      <dsp:txXfrm>
        <a:off x="38981" y="966826"/>
        <a:ext cx="7991216" cy="720562"/>
      </dsp:txXfrm>
    </dsp:sp>
    <dsp:sp modelId="{29B23C23-2F53-E04C-B0F3-4B9FB5846E59}">
      <dsp:nvSpPr>
        <dsp:cNvPr id="0" name=""/>
        <dsp:cNvSpPr/>
      </dsp:nvSpPr>
      <dsp:spPr>
        <a:xfrm>
          <a:off x="0" y="1786850"/>
          <a:ext cx="8069178" cy="7985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ecosystem is huge, and we'll only learn 1% of what's in this space</a:t>
          </a:r>
        </a:p>
      </dsp:txBody>
      <dsp:txXfrm>
        <a:off x="38981" y="1825831"/>
        <a:ext cx="7991216" cy="720562"/>
      </dsp:txXfrm>
    </dsp:sp>
    <dsp:sp modelId="{AD8CA502-3453-974B-9A44-4209659C9555}">
      <dsp:nvSpPr>
        <dsp:cNvPr id="0" name=""/>
        <dsp:cNvSpPr/>
      </dsp:nvSpPr>
      <dsp:spPr>
        <a:xfrm>
          <a:off x="0" y="2645855"/>
          <a:ext cx="8069178" cy="7985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Guarantee</a:t>
          </a:r>
          <a:r>
            <a:rPr lang="en-US" sz="2100" kern="1200" dirty="0"/>
            <a:t>: You will have the right tools to research many blockchain &amp; crypto related topics on your own -&gt; Accurately</a:t>
          </a:r>
        </a:p>
      </dsp:txBody>
      <dsp:txXfrm>
        <a:off x="38981" y="2684836"/>
        <a:ext cx="7991216" cy="7205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3389F-5F0B-A445-85B8-4A518B830DE6}">
      <dsp:nvSpPr>
        <dsp:cNvPr id="0" name=""/>
        <dsp:cNvSpPr/>
      </dsp:nvSpPr>
      <dsp:spPr>
        <a:xfrm>
          <a:off x="260731" y="1327"/>
          <a:ext cx="1755282" cy="1053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Crypto Mining</a:t>
          </a:r>
        </a:p>
      </dsp:txBody>
      <dsp:txXfrm>
        <a:off x="260731" y="1327"/>
        <a:ext cx="1755282" cy="1053169"/>
      </dsp:txXfrm>
    </dsp:sp>
    <dsp:sp modelId="{42B7E5DB-2305-4343-95AB-7164FC081639}">
      <dsp:nvSpPr>
        <dsp:cNvPr id="0" name=""/>
        <dsp:cNvSpPr/>
      </dsp:nvSpPr>
      <dsp:spPr>
        <a:xfrm>
          <a:off x="2191542" y="1327"/>
          <a:ext cx="1755282" cy="1053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Crypto Custody (Wallets for individuals and organizations)</a:t>
          </a:r>
          <a:endParaRPr lang="en-US" sz="1700" kern="1200" dirty="0"/>
        </a:p>
      </dsp:txBody>
      <dsp:txXfrm>
        <a:off x="2191542" y="1327"/>
        <a:ext cx="1755282" cy="1053169"/>
      </dsp:txXfrm>
    </dsp:sp>
    <dsp:sp modelId="{304E41C4-3061-3C42-91DC-A175AAC33CAB}">
      <dsp:nvSpPr>
        <dsp:cNvPr id="0" name=""/>
        <dsp:cNvSpPr/>
      </dsp:nvSpPr>
      <dsp:spPr>
        <a:xfrm>
          <a:off x="4122353" y="1327"/>
          <a:ext cx="1755282" cy="1053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Crypto Trading</a:t>
          </a:r>
          <a:endParaRPr lang="en-US" sz="1700" kern="1200" dirty="0"/>
        </a:p>
      </dsp:txBody>
      <dsp:txXfrm>
        <a:off x="4122353" y="1327"/>
        <a:ext cx="1755282" cy="1053169"/>
      </dsp:txXfrm>
    </dsp:sp>
    <dsp:sp modelId="{7A6623F7-8254-7344-8815-D7B9A330EDDE}">
      <dsp:nvSpPr>
        <dsp:cNvPr id="0" name=""/>
        <dsp:cNvSpPr/>
      </dsp:nvSpPr>
      <dsp:spPr>
        <a:xfrm>
          <a:off x="6053164" y="1327"/>
          <a:ext cx="1755282" cy="1053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 Investment Products</a:t>
          </a:r>
          <a:endParaRPr lang="en-US" sz="1700" kern="1200" dirty="0"/>
        </a:p>
      </dsp:txBody>
      <dsp:txXfrm>
        <a:off x="6053164" y="1327"/>
        <a:ext cx="1755282" cy="1053169"/>
      </dsp:txXfrm>
    </dsp:sp>
    <dsp:sp modelId="{B7BD560A-FBF7-174F-A0BC-F403F1AE5866}">
      <dsp:nvSpPr>
        <dsp:cNvPr id="0" name=""/>
        <dsp:cNvSpPr/>
      </dsp:nvSpPr>
      <dsp:spPr>
        <a:xfrm>
          <a:off x="260731" y="1230025"/>
          <a:ext cx="1755282" cy="1053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Decentralized Storage</a:t>
          </a:r>
          <a:endParaRPr lang="en-US" sz="1700" kern="1200" dirty="0"/>
        </a:p>
      </dsp:txBody>
      <dsp:txXfrm>
        <a:off x="260731" y="1230025"/>
        <a:ext cx="1755282" cy="1053169"/>
      </dsp:txXfrm>
    </dsp:sp>
    <dsp:sp modelId="{2100B0C6-24CC-CB4F-816B-0A6F4EA04BEB}">
      <dsp:nvSpPr>
        <dsp:cNvPr id="0" name=""/>
        <dsp:cNvSpPr/>
      </dsp:nvSpPr>
      <dsp:spPr>
        <a:xfrm>
          <a:off x="2191542" y="1230025"/>
          <a:ext cx="1755282" cy="1053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NFTs (Art, Gaming, and Metaverse)</a:t>
          </a:r>
          <a:endParaRPr lang="en-US" sz="1700" kern="1200" dirty="0"/>
        </a:p>
      </dsp:txBody>
      <dsp:txXfrm>
        <a:off x="2191542" y="1230025"/>
        <a:ext cx="1755282" cy="1053169"/>
      </dsp:txXfrm>
    </dsp:sp>
    <dsp:sp modelId="{1355304C-019B-C043-B823-B0364DA92FA1}">
      <dsp:nvSpPr>
        <dsp:cNvPr id="0" name=""/>
        <dsp:cNvSpPr/>
      </dsp:nvSpPr>
      <dsp:spPr>
        <a:xfrm>
          <a:off x="4122353" y="1230025"/>
          <a:ext cx="1755282" cy="1053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SSI (Self Soverign Identity) </a:t>
          </a:r>
          <a:endParaRPr lang="en-US" sz="1700" kern="1200" dirty="0"/>
        </a:p>
      </dsp:txBody>
      <dsp:txXfrm>
        <a:off x="4122353" y="1230025"/>
        <a:ext cx="1755282" cy="1053169"/>
      </dsp:txXfrm>
    </dsp:sp>
    <dsp:sp modelId="{6B723BEB-F1CA-744C-9832-F519AD8B468C}">
      <dsp:nvSpPr>
        <dsp:cNvPr id="0" name=""/>
        <dsp:cNvSpPr/>
      </dsp:nvSpPr>
      <dsp:spPr>
        <a:xfrm>
          <a:off x="6053164" y="1230025"/>
          <a:ext cx="1755282" cy="1053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Stablecoins</a:t>
          </a:r>
          <a:endParaRPr lang="en-US" sz="1700" kern="1200" dirty="0"/>
        </a:p>
      </dsp:txBody>
      <dsp:txXfrm>
        <a:off x="6053164" y="1230025"/>
        <a:ext cx="1755282" cy="1053169"/>
      </dsp:txXfrm>
    </dsp:sp>
    <dsp:sp modelId="{6FD5A61C-D739-E544-B1EA-BEE742091F86}">
      <dsp:nvSpPr>
        <dsp:cNvPr id="0" name=""/>
        <dsp:cNvSpPr/>
      </dsp:nvSpPr>
      <dsp:spPr>
        <a:xfrm>
          <a:off x="1226136" y="2458723"/>
          <a:ext cx="1755282" cy="1053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Central Bank Digital Currencies (CBDCs)</a:t>
          </a:r>
          <a:endParaRPr lang="en-US" sz="1700" kern="1200" dirty="0"/>
        </a:p>
      </dsp:txBody>
      <dsp:txXfrm>
        <a:off x="1226136" y="2458723"/>
        <a:ext cx="1755282" cy="1053169"/>
      </dsp:txXfrm>
    </dsp:sp>
    <dsp:sp modelId="{7103E5A9-1593-1043-8F90-DB1A6408CAFF}">
      <dsp:nvSpPr>
        <dsp:cNvPr id="0" name=""/>
        <dsp:cNvSpPr/>
      </dsp:nvSpPr>
      <dsp:spPr>
        <a:xfrm>
          <a:off x="3156947" y="2458723"/>
          <a:ext cx="1755282" cy="1053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Decentralized Autonomous Organizations (DAOs)</a:t>
          </a:r>
          <a:endParaRPr lang="en-US" sz="1700" kern="1200" dirty="0"/>
        </a:p>
      </dsp:txBody>
      <dsp:txXfrm>
        <a:off x="3156947" y="2458723"/>
        <a:ext cx="1755282" cy="1053169"/>
      </dsp:txXfrm>
    </dsp:sp>
    <dsp:sp modelId="{DC3E63BD-BD38-8046-8181-B2A074081687}">
      <dsp:nvSpPr>
        <dsp:cNvPr id="0" name=""/>
        <dsp:cNvSpPr/>
      </dsp:nvSpPr>
      <dsp:spPr>
        <a:xfrm>
          <a:off x="5087758" y="2458723"/>
          <a:ext cx="1755282" cy="1053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Crypto Regulations &amp; Taxation</a:t>
          </a:r>
        </a:p>
      </dsp:txBody>
      <dsp:txXfrm>
        <a:off x="5087758" y="2458723"/>
        <a:ext cx="1755282" cy="10531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410BC-7855-7D42-A388-81B7B91D1FB9}">
      <dsp:nvSpPr>
        <dsp:cNvPr id="0" name=""/>
        <dsp:cNvSpPr/>
      </dsp:nvSpPr>
      <dsp:spPr>
        <a:xfrm>
          <a:off x="0" y="64486"/>
          <a:ext cx="8605515" cy="608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In 2008, Satoshi Nakamoto published a whitepaper outlying the Bitcoin</a:t>
          </a:r>
          <a:endParaRPr lang="en-US" sz="1600" kern="1200" dirty="0"/>
        </a:p>
      </dsp:txBody>
      <dsp:txXfrm>
        <a:off x="29700" y="94186"/>
        <a:ext cx="8546115" cy="549000"/>
      </dsp:txXfrm>
    </dsp:sp>
    <dsp:sp modelId="{746695AD-98A6-2245-84A9-3AFC5D6CEF67}">
      <dsp:nvSpPr>
        <dsp:cNvPr id="0" name=""/>
        <dsp:cNvSpPr/>
      </dsp:nvSpPr>
      <dsp:spPr>
        <a:xfrm>
          <a:off x="0" y="672887"/>
          <a:ext cx="8605515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22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u="none" kern="1200" dirty="0"/>
            <a:t>A Peer-to-Peer Electronic Cash System: </a:t>
          </a:r>
          <a:r>
            <a:rPr lang="en-US" sz="1400" b="0" i="0" kern="1200" dirty="0">
              <a:hlinkClick xmlns:r="http://schemas.openxmlformats.org/officeDocument/2006/relationships" r:id="rId1"/>
            </a:rPr>
            <a:t>https://bitcoin.org/bitcoin.pdf</a:t>
          </a:r>
          <a:endParaRPr lang="en-US" sz="1400" kern="1200" dirty="0"/>
        </a:p>
      </dsp:txBody>
      <dsp:txXfrm>
        <a:off x="0" y="672887"/>
        <a:ext cx="8605515" cy="264960"/>
      </dsp:txXfrm>
    </dsp:sp>
    <dsp:sp modelId="{F2C24424-F681-594F-8A59-73EC4C4DF8D5}">
      <dsp:nvSpPr>
        <dsp:cNvPr id="0" name=""/>
        <dsp:cNvSpPr/>
      </dsp:nvSpPr>
      <dsp:spPr>
        <a:xfrm>
          <a:off x="0" y="937847"/>
          <a:ext cx="8605515" cy="608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On January 2009 Bitcoin was launched (see Genesis Block to the right)</a:t>
          </a:r>
          <a:endParaRPr lang="en-US" sz="1600" kern="1200" dirty="0"/>
        </a:p>
      </dsp:txBody>
      <dsp:txXfrm>
        <a:off x="29700" y="967547"/>
        <a:ext cx="8546115" cy="549000"/>
      </dsp:txXfrm>
    </dsp:sp>
    <dsp:sp modelId="{D5ECE8E4-A359-994A-B726-36C9343CBB48}">
      <dsp:nvSpPr>
        <dsp:cNvPr id="0" name=""/>
        <dsp:cNvSpPr/>
      </dsp:nvSpPr>
      <dsp:spPr>
        <a:xfrm>
          <a:off x="0" y="1592327"/>
          <a:ext cx="8605515" cy="608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Santoshi collaborated on Bitcoin till mid-2010 and gave the source code repository to Gavin Andersen</a:t>
          </a:r>
        </a:p>
      </dsp:txBody>
      <dsp:txXfrm>
        <a:off x="29700" y="1622027"/>
        <a:ext cx="8546115" cy="549000"/>
      </dsp:txXfrm>
    </dsp:sp>
    <dsp:sp modelId="{3B6A1804-7DBB-D44B-8400-78845020514C}">
      <dsp:nvSpPr>
        <dsp:cNvPr id="0" name=""/>
        <dsp:cNvSpPr/>
      </dsp:nvSpPr>
      <dsp:spPr>
        <a:xfrm>
          <a:off x="0" y="2246807"/>
          <a:ext cx="8605515" cy="608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Bitcoin laid the foundation for many blockchain projects today</a:t>
          </a:r>
          <a:endParaRPr lang="en-US" sz="1600" kern="1200" dirty="0"/>
        </a:p>
      </dsp:txBody>
      <dsp:txXfrm>
        <a:off x="29700" y="2276507"/>
        <a:ext cx="8546115" cy="549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B1974-F09B-5248-8DED-84359B4FD6E8}">
      <dsp:nvSpPr>
        <dsp:cNvPr id="0" name=""/>
        <dsp:cNvSpPr/>
      </dsp:nvSpPr>
      <dsp:spPr>
        <a:xfrm>
          <a:off x="0" y="284927"/>
          <a:ext cx="5260294" cy="617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2"/>
            </a:buClr>
            <a:buFont typeface="Wingdings" pitchFamily="2" charset="2"/>
            <a:buNone/>
          </a:pPr>
          <a:r>
            <a:rPr lang="en-US" sz="1600" kern="1200" dirty="0"/>
            <a:t>Turning a data record to a data record into a fixed-length character string using a cryptographic function</a:t>
          </a:r>
        </a:p>
      </dsp:txBody>
      <dsp:txXfrm>
        <a:off x="30157" y="315084"/>
        <a:ext cx="5199980" cy="557446"/>
      </dsp:txXfrm>
    </dsp:sp>
    <dsp:sp modelId="{A3F2813A-3AAB-6748-90CC-3FBAB76C2700}">
      <dsp:nvSpPr>
        <dsp:cNvPr id="0" name=""/>
        <dsp:cNvSpPr/>
      </dsp:nvSpPr>
      <dsp:spPr>
        <a:xfrm>
          <a:off x="0" y="948767"/>
          <a:ext cx="5260294" cy="617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Each hash value is distinct and often referred to as </a:t>
          </a:r>
          <a:r>
            <a:rPr lang="en-US" sz="1600" i="1" kern="1200"/>
            <a:t>fingerprints</a:t>
          </a:r>
          <a:endParaRPr lang="en-US" sz="1600" i="1" kern="1200" dirty="0"/>
        </a:p>
      </dsp:txBody>
      <dsp:txXfrm>
        <a:off x="30157" y="978924"/>
        <a:ext cx="5199980" cy="557446"/>
      </dsp:txXfrm>
    </dsp:sp>
    <dsp:sp modelId="{66BF48B2-DD5A-CF4B-8D24-707321351876}">
      <dsp:nvSpPr>
        <dsp:cNvPr id="0" name=""/>
        <dsp:cNvSpPr/>
      </dsp:nvSpPr>
      <dsp:spPr>
        <a:xfrm>
          <a:off x="0" y="1612607"/>
          <a:ext cx="5260294" cy="617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blockchain hashing is used in the following ways: </a:t>
          </a:r>
        </a:p>
      </dsp:txBody>
      <dsp:txXfrm>
        <a:off x="30157" y="1642764"/>
        <a:ext cx="5199980" cy="557446"/>
      </dsp:txXfrm>
    </dsp:sp>
    <dsp:sp modelId="{6F506D56-044D-894E-9FF0-1508F095ED28}">
      <dsp:nvSpPr>
        <dsp:cNvPr id="0" name=""/>
        <dsp:cNvSpPr/>
      </dsp:nvSpPr>
      <dsp:spPr>
        <a:xfrm>
          <a:off x="0" y="2230367"/>
          <a:ext cx="5260294" cy="205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014" tIns="17780" rIns="99568" bIns="177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 dirty="0"/>
            <a:t>Immutability</a:t>
          </a:r>
          <a:r>
            <a:rPr lang="en-US" sz="1400" kern="1200" dirty="0"/>
            <a:t>: Summarize all the transactions in a block and allow blocks to reference previous blocks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 dirty="0"/>
            <a:t>Consensus: </a:t>
          </a:r>
          <a:r>
            <a:rPr lang="en-US" sz="1400" b="0" kern="1200" dirty="0"/>
            <a:t>Hashing is used to validate transactions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 dirty="0"/>
            <a:t>Transaction IDs: </a:t>
          </a:r>
          <a:r>
            <a:rPr lang="en-US" sz="1400" b="0" kern="1200" dirty="0"/>
            <a:t>Ensures transactions have unique references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 dirty="0"/>
            <a:t>Address Generation: </a:t>
          </a:r>
          <a:r>
            <a:rPr lang="en-US" sz="1400" b="0" kern="1200" dirty="0"/>
            <a:t>Uses public keys and creates unique addresses 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 dirty="0"/>
            <a:t>Merkle Trees: </a:t>
          </a:r>
          <a:r>
            <a:rPr lang="en-US" sz="1400" b="0" kern="1200" dirty="0"/>
            <a:t>Enables quick verification in hierarchical structure of transactions</a:t>
          </a:r>
          <a:endParaRPr lang="en-US" sz="1400" b="1" kern="1200" dirty="0"/>
        </a:p>
      </dsp:txBody>
      <dsp:txXfrm>
        <a:off x="0" y="2230367"/>
        <a:ext cx="5260294" cy="20534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4B522-E8A0-4C64-8830-1CBFF8C389B4}">
      <dsp:nvSpPr>
        <dsp:cNvPr id="0" name=""/>
        <dsp:cNvSpPr/>
      </dsp:nvSpPr>
      <dsp:spPr>
        <a:xfrm>
          <a:off x="412887" y="862234"/>
          <a:ext cx="672363" cy="6723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0FA49-0387-4385-97A4-0CB07E6CC86F}">
      <dsp:nvSpPr>
        <dsp:cNvPr id="0" name=""/>
        <dsp:cNvSpPr/>
      </dsp:nvSpPr>
      <dsp:spPr>
        <a:xfrm>
          <a:off x="1999" y="1788417"/>
          <a:ext cx="1494140" cy="765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Digital asset based on a blockchain network</a:t>
          </a:r>
        </a:p>
      </dsp:txBody>
      <dsp:txXfrm>
        <a:off x="1999" y="1788417"/>
        <a:ext cx="1494140" cy="765747"/>
      </dsp:txXfrm>
    </dsp:sp>
    <dsp:sp modelId="{C2FA84F0-4984-444C-ADC1-55D203BDB7D9}">
      <dsp:nvSpPr>
        <dsp:cNvPr id="0" name=""/>
        <dsp:cNvSpPr/>
      </dsp:nvSpPr>
      <dsp:spPr>
        <a:xfrm>
          <a:off x="2168503" y="862234"/>
          <a:ext cx="672363" cy="6723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4363D-CD45-48CD-BD37-B087CC5AA898}">
      <dsp:nvSpPr>
        <dsp:cNvPr id="0" name=""/>
        <dsp:cNvSpPr/>
      </dsp:nvSpPr>
      <dsp:spPr>
        <a:xfrm>
          <a:off x="1757614" y="1788417"/>
          <a:ext cx="1494140" cy="765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Most of them are distributed across several computers and do not require centralized control</a:t>
          </a:r>
        </a:p>
      </dsp:txBody>
      <dsp:txXfrm>
        <a:off x="1757614" y="1788417"/>
        <a:ext cx="1494140" cy="765747"/>
      </dsp:txXfrm>
    </dsp:sp>
    <dsp:sp modelId="{32B115A9-DC9F-4F25-8DAA-6370C233532F}">
      <dsp:nvSpPr>
        <dsp:cNvPr id="0" name=""/>
        <dsp:cNvSpPr/>
      </dsp:nvSpPr>
      <dsp:spPr>
        <a:xfrm>
          <a:off x="3924118" y="862234"/>
          <a:ext cx="672363" cy="6723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38592-E0D9-4E46-862E-F5C35C0E9DF6}">
      <dsp:nvSpPr>
        <dsp:cNvPr id="0" name=""/>
        <dsp:cNvSpPr/>
      </dsp:nvSpPr>
      <dsp:spPr>
        <a:xfrm>
          <a:off x="3513229" y="1788417"/>
          <a:ext cx="1494140" cy="765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Secured using cryptography</a:t>
          </a:r>
        </a:p>
      </dsp:txBody>
      <dsp:txXfrm>
        <a:off x="3513229" y="1788417"/>
        <a:ext cx="1494140" cy="765747"/>
      </dsp:txXfrm>
    </dsp:sp>
    <dsp:sp modelId="{0AE944F7-3A8F-41D5-A3CE-51520538AAA2}">
      <dsp:nvSpPr>
        <dsp:cNvPr id="0" name=""/>
        <dsp:cNvSpPr/>
      </dsp:nvSpPr>
      <dsp:spPr>
        <a:xfrm>
          <a:off x="5679733" y="862234"/>
          <a:ext cx="672363" cy="6723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7DE84-E14D-4DFF-B9DB-83F874EA4038}">
      <dsp:nvSpPr>
        <dsp:cNvPr id="0" name=""/>
        <dsp:cNvSpPr/>
      </dsp:nvSpPr>
      <dsp:spPr>
        <a:xfrm>
          <a:off x="5268844" y="1788417"/>
          <a:ext cx="1494140" cy="765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Include Ethereum, Bitcoin, </a:t>
          </a:r>
          <a:r>
            <a:rPr lang="en-US" sz="1400" kern="1200" dirty="0" err="1"/>
            <a:t>Dodgecoin</a:t>
          </a:r>
          <a:r>
            <a:rPr lang="en-US" sz="1400" kern="1200" dirty="0"/>
            <a:t>, </a:t>
          </a:r>
          <a:r>
            <a:rPr lang="en-US" sz="1400" kern="1200" dirty="0" err="1"/>
            <a:t>Cardano</a:t>
          </a:r>
          <a:r>
            <a:rPr lang="en-US" sz="1400" kern="1200" dirty="0"/>
            <a:t>, Solana, etc. </a:t>
          </a:r>
        </a:p>
      </dsp:txBody>
      <dsp:txXfrm>
        <a:off x="5268844" y="1788417"/>
        <a:ext cx="1494140" cy="765747"/>
      </dsp:txXfrm>
    </dsp:sp>
    <dsp:sp modelId="{29CFCAA7-214F-48D0-857B-48549DBFB38C}">
      <dsp:nvSpPr>
        <dsp:cNvPr id="0" name=""/>
        <dsp:cNvSpPr/>
      </dsp:nvSpPr>
      <dsp:spPr>
        <a:xfrm>
          <a:off x="7435348" y="862234"/>
          <a:ext cx="672363" cy="6723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0BC8D-41F5-4012-8F8A-8257815C8D88}">
      <dsp:nvSpPr>
        <dsp:cNvPr id="0" name=""/>
        <dsp:cNvSpPr/>
      </dsp:nvSpPr>
      <dsp:spPr>
        <a:xfrm>
          <a:off x="7024460" y="1788417"/>
          <a:ext cx="1494140" cy="765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Key pairs that prove ownership of the cryptocurrency on the network, like a receipt</a:t>
          </a:r>
        </a:p>
      </dsp:txBody>
      <dsp:txXfrm>
        <a:off x="7024460" y="1788417"/>
        <a:ext cx="1494140" cy="765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6012a35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6012a35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6e666cf8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6e666cf8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blockchaindemo.io</a:t>
            </a:r>
            <a:r>
              <a:rPr lang="en-US" dirty="0"/>
              <a:t>/?ref=</a:t>
            </a:r>
            <a:r>
              <a:rPr lang="en-US" dirty="0" err="1"/>
              <a:t>producthunt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84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b6f8e39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b6f8e397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6e666cf8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6e666cf8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160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6e666cf8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6e666cf8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1145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6e666cf8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6e666cf8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6e666cf8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6e666cf8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=LRiA2OWGwtw&amp;ab_channel=</a:t>
            </a:r>
            <a:r>
              <a:rPr lang="en-US" dirty="0" err="1"/>
              <a:t>Chainlink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9228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9e50bc74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9e50bc74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9e50bc74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9e50bc74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6e666cf8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6e666cf8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gugger.guru</a:t>
            </a:r>
            <a:r>
              <a:rPr lang="en-US" dirty="0"/>
              <a:t>/blockchain-demo/#!/block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andersbrownworth.com</a:t>
            </a:r>
            <a:r>
              <a:rPr lang="en-US" dirty="0"/>
              <a:t>/blockchain/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=LRiA2OWGwtw&amp;ab_channel=</a:t>
            </a:r>
            <a:r>
              <a:rPr lang="en-US" dirty="0" err="1"/>
              <a:t>Chainlink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en-US" dirty="0"/>
              <a:t>Hashes play a crucial role in blockchain technology, serving multiple essential functions. Here's an overview of how hashes are used in blockchain:</a:t>
            </a:r>
          </a:p>
          <a:p>
            <a:r>
              <a:rPr lang="en-US" b="1" dirty="0"/>
              <a:t>1. Data Integrity and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Immutable Records</a:t>
            </a:r>
            <a:r>
              <a:rPr lang="en-US" dirty="0"/>
              <a:t>: Each block in the blockchain contains a hash of the previous block, ensuring the integrity of the chain. If any data within a block is altered, the hash of that block changes, breaking the chain's continuity and signaling tampering.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Encryption</a:t>
            </a:r>
            <a:r>
              <a:rPr lang="en-US" dirty="0"/>
              <a:t>: Hash functions transform data into a fixed-size string of characters, which helps secure sensitive information. For instance, user credentials and transaction details can be hashed to protect privacy.</a:t>
            </a:r>
          </a:p>
          <a:p>
            <a:r>
              <a:rPr lang="en-US" b="1" dirty="0"/>
              <a:t>2. Consensus Mechanisms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Proof of Work (</a:t>
            </a:r>
            <a:r>
              <a:rPr lang="en-US" b="1" dirty="0" err="1"/>
              <a:t>PoW</a:t>
            </a:r>
            <a:r>
              <a:rPr lang="en-US" b="1" dirty="0"/>
              <a:t>)</a:t>
            </a:r>
            <a:r>
              <a:rPr lang="en-US" dirty="0"/>
              <a:t>: In </a:t>
            </a:r>
            <a:r>
              <a:rPr lang="en-US" dirty="0" err="1"/>
              <a:t>PoW</a:t>
            </a:r>
            <a:r>
              <a:rPr lang="en-US" dirty="0"/>
              <a:t>-based blockchains like Bitcoin, miners solve complex mathematical problems that involve hashing to validate transactions and create new blocks. The first miner to solve the problem and find a hash meeting the network's difficulty level gets to add the new block and receive a reward.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Proof of Stake (</a:t>
            </a:r>
            <a:r>
              <a:rPr lang="en-US" b="1" dirty="0" err="1"/>
              <a:t>PoS</a:t>
            </a:r>
            <a:r>
              <a:rPr lang="en-US" b="1" dirty="0"/>
              <a:t>)</a:t>
            </a:r>
            <a:r>
              <a:rPr lang="en-US" dirty="0"/>
              <a:t>: Even in </a:t>
            </a:r>
            <a:r>
              <a:rPr lang="en-US" dirty="0" err="1"/>
              <a:t>PoS</a:t>
            </a:r>
            <a:r>
              <a:rPr lang="en-US" dirty="0"/>
              <a:t> systems, hashing algorithms are used to validate transactions and ensure data integrity, though the consensus mechanism differs from </a:t>
            </a:r>
            <a:r>
              <a:rPr lang="en-US" dirty="0" err="1"/>
              <a:t>PoW</a:t>
            </a:r>
            <a:r>
              <a:rPr lang="en-US" dirty="0"/>
              <a:t>.</a:t>
            </a:r>
          </a:p>
          <a:p>
            <a:r>
              <a:rPr lang="en-US" b="1" dirty="0"/>
              <a:t>3. Transaction Identification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Unique Identifiers</a:t>
            </a:r>
            <a:r>
              <a:rPr lang="en-US" dirty="0"/>
              <a:t>: Each transaction in a blockchain is identified by a unique hash, known as a transaction ID. This ensures that each transaction can be uniquely referenced and traced throughout the blockchain.</a:t>
            </a:r>
          </a:p>
          <a:p>
            <a:r>
              <a:rPr lang="en-US" b="1" dirty="0"/>
              <a:t>4. Address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Cryptographic Addresses</a:t>
            </a:r>
            <a:r>
              <a:rPr lang="en-US" dirty="0"/>
              <a:t>: Blockchain addresses are often generated using hash functions. For example, Bitcoin addresses are derived from public keys using hash functions like SHA-256 and RIPEMD-160, ensuring a secure and unique identifier for each user.</a:t>
            </a:r>
          </a:p>
          <a:p>
            <a:r>
              <a:rPr lang="en-US" b="1" dirty="0"/>
              <a:t>5. Merkle Trees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Efficient Data Verification</a:t>
            </a:r>
            <a:r>
              <a:rPr lang="en-US" dirty="0"/>
              <a:t>: Merkle trees use hashing to create a hierarchical structure that allows efficient and secure verification of data. Each leaf node in a Merkle tree is a hash of a data block, and each non-leaf node is a hash of its child nodes. This structure enables quick and reliable verification of data integrity in large datasets.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04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80473" y="831400"/>
            <a:ext cx="4463100" cy="12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00735" y="3460813"/>
            <a:ext cx="3796800" cy="4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4377000" y="2668453"/>
            <a:ext cx="15276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094374" y="2256100"/>
            <a:ext cx="335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419074" y="1185700"/>
            <a:ext cx="103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50" y="3569150"/>
            <a:ext cx="275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65500" y="1419600"/>
            <a:ext cx="3733500" cy="23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-54650" y="309650"/>
            <a:ext cx="9253200" cy="635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720000" y="1895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2" hasCustomPrompt="1"/>
          </p:nvPr>
        </p:nvSpPr>
        <p:spPr>
          <a:xfrm>
            <a:off x="822275" y="1280100"/>
            <a:ext cx="6516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1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3"/>
          </p:nvPr>
        </p:nvSpPr>
        <p:spPr>
          <a:xfrm>
            <a:off x="3403800" y="1895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 hasCustomPrompt="1"/>
          </p:nvPr>
        </p:nvSpPr>
        <p:spPr>
          <a:xfrm>
            <a:off x="3506075" y="1280100"/>
            <a:ext cx="6516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5"/>
          </p:nvPr>
        </p:nvSpPr>
        <p:spPr>
          <a:xfrm>
            <a:off x="34038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6"/>
          </p:nvPr>
        </p:nvSpPr>
        <p:spPr>
          <a:xfrm>
            <a:off x="6087600" y="1895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7" hasCustomPrompt="1"/>
          </p:nvPr>
        </p:nvSpPr>
        <p:spPr>
          <a:xfrm>
            <a:off x="6189875" y="1280100"/>
            <a:ext cx="6516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8"/>
          </p:nvPr>
        </p:nvSpPr>
        <p:spPr>
          <a:xfrm>
            <a:off x="60876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9"/>
          </p:nvPr>
        </p:nvSpPr>
        <p:spPr>
          <a:xfrm>
            <a:off x="720000" y="3608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3" hasCustomPrompt="1"/>
          </p:nvPr>
        </p:nvSpPr>
        <p:spPr>
          <a:xfrm>
            <a:off x="822275" y="2993300"/>
            <a:ext cx="6516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4"/>
          </p:nvPr>
        </p:nvSpPr>
        <p:spPr>
          <a:xfrm>
            <a:off x="720000" y="4042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5"/>
          </p:nvPr>
        </p:nvSpPr>
        <p:spPr>
          <a:xfrm>
            <a:off x="3403800" y="3608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6" hasCustomPrompt="1"/>
          </p:nvPr>
        </p:nvSpPr>
        <p:spPr>
          <a:xfrm>
            <a:off x="3506075" y="2993300"/>
            <a:ext cx="6516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7"/>
          </p:nvPr>
        </p:nvSpPr>
        <p:spPr>
          <a:xfrm>
            <a:off x="3403800" y="4042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8"/>
          </p:nvPr>
        </p:nvSpPr>
        <p:spPr>
          <a:xfrm>
            <a:off x="6087600" y="3608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9" hasCustomPrompt="1"/>
          </p:nvPr>
        </p:nvSpPr>
        <p:spPr>
          <a:xfrm>
            <a:off x="6189875" y="2993300"/>
            <a:ext cx="6516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0"/>
          </p:nvPr>
        </p:nvSpPr>
        <p:spPr>
          <a:xfrm>
            <a:off x="6087600" y="4042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1"/>
          </p:nvPr>
        </p:nvSpPr>
        <p:spPr>
          <a:xfrm>
            <a:off x="-54650" y="309650"/>
            <a:ext cx="9253200" cy="635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3"/>
          <p:cNvCxnSpPr/>
          <p:nvPr/>
        </p:nvCxnSpPr>
        <p:spPr>
          <a:xfrm>
            <a:off x="8764672" y="3366563"/>
            <a:ext cx="0" cy="136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720000" y="1782156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1"/>
          </p:nvPr>
        </p:nvSpPr>
        <p:spPr>
          <a:xfrm>
            <a:off x="720000" y="219754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3419269" y="1782156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3"/>
          </p:nvPr>
        </p:nvSpPr>
        <p:spPr>
          <a:xfrm>
            <a:off x="3419269" y="219754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720000" y="36015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5"/>
          </p:nvPr>
        </p:nvSpPr>
        <p:spPr>
          <a:xfrm>
            <a:off x="720000" y="405169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 idx="6"/>
          </p:nvPr>
        </p:nvSpPr>
        <p:spPr>
          <a:xfrm>
            <a:off x="3419269" y="36015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7"/>
          </p:nvPr>
        </p:nvSpPr>
        <p:spPr>
          <a:xfrm>
            <a:off x="3419269" y="405169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 idx="8"/>
          </p:nvPr>
        </p:nvSpPr>
        <p:spPr>
          <a:xfrm>
            <a:off x="6118545" y="1782156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9"/>
          </p:nvPr>
        </p:nvSpPr>
        <p:spPr>
          <a:xfrm>
            <a:off x="6118545" y="219754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 idx="13"/>
          </p:nvPr>
        </p:nvSpPr>
        <p:spPr>
          <a:xfrm>
            <a:off x="6118545" y="36015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4"/>
          </p:nvPr>
        </p:nvSpPr>
        <p:spPr>
          <a:xfrm>
            <a:off x="6118545" y="405169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15"/>
          </p:nvPr>
        </p:nvSpPr>
        <p:spPr>
          <a:xfrm>
            <a:off x="-54650" y="309650"/>
            <a:ext cx="9253200" cy="635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-54650" y="309650"/>
            <a:ext cx="9253200" cy="635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17" name="Google Shape;117;p20"/>
          <p:cNvCxnSpPr/>
          <p:nvPr/>
        </p:nvCxnSpPr>
        <p:spPr>
          <a:xfrm rot="10800000">
            <a:off x="8764672" y="1227563"/>
            <a:ext cx="0" cy="136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22"/>
          <p:cNvCxnSpPr/>
          <p:nvPr/>
        </p:nvCxnSpPr>
        <p:spPr>
          <a:xfrm>
            <a:off x="8764672" y="3366563"/>
            <a:ext cx="0" cy="136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23"/>
          <p:cNvCxnSpPr/>
          <p:nvPr/>
        </p:nvCxnSpPr>
        <p:spPr>
          <a:xfrm rot="10800000">
            <a:off x="8764672" y="1227563"/>
            <a:ext cx="0" cy="136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4" r:id="rId6"/>
    <p:sldLayoutId id="2147483666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za2@ui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hyperlink" Target="https://github.com/moza88/UIC-Blockchain-Crypto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>
            <a:spLocks noGrp="1"/>
          </p:cNvSpPr>
          <p:nvPr>
            <p:ph type="ctrTitle"/>
          </p:nvPr>
        </p:nvSpPr>
        <p:spPr>
          <a:xfrm>
            <a:off x="4080473" y="216425"/>
            <a:ext cx="4463100" cy="12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Introduction to Blockchain &amp; Cryptocurrencies</a:t>
            </a:r>
            <a:endParaRPr sz="4600"/>
          </a:p>
        </p:txBody>
      </p:sp>
      <p:sp>
        <p:nvSpPr>
          <p:cNvPr id="138" name="Google Shape;138;p27"/>
          <p:cNvSpPr txBox="1">
            <a:spLocks noGrp="1"/>
          </p:cNvSpPr>
          <p:nvPr>
            <p:ph type="subTitle" idx="1"/>
          </p:nvPr>
        </p:nvSpPr>
        <p:spPr>
          <a:xfrm>
            <a:off x="4100723" y="3516725"/>
            <a:ext cx="4390200" cy="4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Mabel Oza (</a:t>
            </a:r>
            <a:r>
              <a:rPr lang="en" sz="1200" u="sng" dirty="0">
                <a:solidFill>
                  <a:schemeClr val="hlink"/>
                </a:solidFill>
                <a:hlinkClick r:id="rId3"/>
              </a:rPr>
              <a:t>moza2@uic.edu</a:t>
            </a:r>
            <a:r>
              <a:rPr lang="en" sz="1200" dirty="0"/>
              <a:t>)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chemeClr val="hlink"/>
                </a:solidFill>
                <a:hlinkClick r:id="rId4"/>
              </a:rPr>
              <a:t>https://github.com/moza88/UIC-Blockchain-Crypto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Wednesdays &amp; Mondays @ 4:30 PM to 5:45 PM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Douglass Hall 330* (Unless Notified)</a:t>
            </a:r>
            <a:endParaRPr sz="1200" dirty="0"/>
          </a:p>
        </p:txBody>
      </p:sp>
      <p:pic>
        <p:nvPicPr>
          <p:cNvPr id="139" name="Google Shape;139;p27"/>
          <p:cNvPicPr preferRelativeResize="0"/>
          <p:nvPr/>
        </p:nvPicPr>
        <p:blipFill rotWithShape="1">
          <a:blip r:embed="rId5">
            <a:alphaModFix/>
          </a:blip>
          <a:srcRect l="16675" r="16675"/>
          <a:stretch/>
        </p:blipFill>
        <p:spPr>
          <a:xfrm>
            <a:off x="0" y="0"/>
            <a:ext cx="342815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/>
          <p:nvPr/>
        </p:nvSpPr>
        <p:spPr>
          <a:xfrm>
            <a:off x="3171233" y="0"/>
            <a:ext cx="495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7"/>
          <p:cNvSpPr/>
          <p:nvPr/>
        </p:nvSpPr>
        <p:spPr>
          <a:xfrm>
            <a:off x="7837877" y="4360277"/>
            <a:ext cx="495300" cy="4941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Anton"/>
              </a:rPr>
              <a:t>*</a:t>
            </a:r>
          </a:p>
        </p:txBody>
      </p:sp>
      <p:sp>
        <p:nvSpPr>
          <p:cNvPr id="142" name="Google Shape;142;p27"/>
          <p:cNvSpPr/>
          <p:nvPr/>
        </p:nvSpPr>
        <p:spPr>
          <a:xfrm>
            <a:off x="4080473" y="2112150"/>
            <a:ext cx="2919334" cy="212175"/>
          </a:xfrm>
          <a:custGeom>
            <a:avLst/>
            <a:gdLst/>
            <a:ahLst/>
            <a:cxnLst/>
            <a:rect l="l" t="t" r="r" b="b"/>
            <a:pathLst>
              <a:path w="140302" h="8487" extrusionOk="0">
                <a:moveTo>
                  <a:pt x="0" y="7097"/>
                </a:moveTo>
                <a:cubicBezTo>
                  <a:pt x="29201" y="7097"/>
                  <a:pt x="58378" y="5012"/>
                  <a:pt x="87579" y="5012"/>
                </a:cubicBezTo>
                <a:cubicBezTo>
                  <a:pt x="100124" y="5012"/>
                  <a:pt x="112738" y="4294"/>
                  <a:pt x="125112" y="2231"/>
                </a:cubicBezTo>
                <a:cubicBezTo>
                  <a:pt x="130059" y="1406"/>
                  <a:pt x="136505" y="4035"/>
                  <a:pt x="140056" y="494"/>
                </a:cubicBezTo>
                <a:cubicBezTo>
                  <a:pt x="141040" y="-487"/>
                  <a:pt x="137268" y="341"/>
                  <a:pt x="135886" y="494"/>
                </a:cubicBezTo>
                <a:cubicBezTo>
                  <a:pt x="132515" y="868"/>
                  <a:pt x="129178" y="1510"/>
                  <a:pt x="125807" y="1884"/>
                </a:cubicBezTo>
                <a:cubicBezTo>
                  <a:pt x="116475" y="2921"/>
                  <a:pt x="107047" y="2926"/>
                  <a:pt x="97657" y="2926"/>
                </a:cubicBezTo>
                <a:cubicBezTo>
                  <a:pt x="77820" y="2926"/>
                  <a:pt x="57892" y="3433"/>
                  <a:pt x="38229" y="6054"/>
                </a:cubicBezTo>
                <a:cubicBezTo>
                  <a:pt x="29008" y="7283"/>
                  <a:pt x="19251" y="5543"/>
                  <a:pt x="10426" y="8487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" name="Google Shape;143;p27"/>
          <p:cNvSpPr txBox="1">
            <a:spLocks noGrp="1"/>
          </p:cNvSpPr>
          <p:nvPr>
            <p:ph type="ctrTitle" idx="2"/>
          </p:nvPr>
        </p:nvSpPr>
        <p:spPr>
          <a:xfrm>
            <a:off x="4100725" y="3203600"/>
            <a:ext cx="4656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 494 - Introduction to Blockchain &amp; Crypto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7;p30">
            <a:extLst>
              <a:ext uri="{FF2B5EF4-FFF2-40B4-BE49-F238E27FC236}">
                <a16:creationId xmlns:a16="http://schemas.microsoft.com/office/drawing/2014/main" id="{62485E92-D5A1-5CB8-083F-1339FD3C15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4600" y="143396"/>
            <a:ext cx="92532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BITCOIN</a:t>
            </a:r>
            <a:endParaRPr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91F86A1-1AFD-88FC-4ADA-526D571291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6250077"/>
              </p:ext>
            </p:extLst>
          </p:nvPr>
        </p:nvGraphicFramePr>
        <p:xfrm>
          <a:off x="353289" y="779096"/>
          <a:ext cx="8605515" cy="291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5910A7A-D185-3ADA-FBE7-3F2012F5BB4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909"/>
          <a:stretch/>
        </p:blipFill>
        <p:spPr>
          <a:xfrm>
            <a:off x="5078688" y="3844152"/>
            <a:ext cx="3408087" cy="115595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3F88922-707D-A9A5-CD75-A4D222BD17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225" y="3778468"/>
            <a:ext cx="1221636" cy="12216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B2F7-C24C-F993-6C72-AE8CF4DA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600" y="139833"/>
            <a:ext cx="9253200" cy="635700"/>
          </a:xfrm>
        </p:spPr>
        <p:txBody>
          <a:bodyPr/>
          <a:lstStyle/>
          <a:p>
            <a:r>
              <a:rPr lang="en-US" dirty="0"/>
              <a:t>BITCOIN – GENISIS BLOCK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99218-9C51-0FD2-A547-5033AF78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992198"/>
            <a:ext cx="6537960" cy="39100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3FAFBB-655B-275A-DEBF-7AC34F8E451C}"/>
              </a:ext>
            </a:extLst>
          </p:cNvPr>
          <p:cNvSpPr/>
          <p:nvPr/>
        </p:nvSpPr>
        <p:spPr>
          <a:xfrm>
            <a:off x="1303020" y="1465006"/>
            <a:ext cx="3681935" cy="196646"/>
          </a:xfrm>
          <a:custGeom>
            <a:avLst/>
            <a:gdLst>
              <a:gd name="connsiteX0" fmla="*/ 0 w 3681935"/>
              <a:gd name="connsiteY0" fmla="*/ 0 h 196646"/>
              <a:gd name="connsiteX1" fmla="*/ 576836 w 3681935"/>
              <a:gd name="connsiteY1" fmla="*/ 0 h 196646"/>
              <a:gd name="connsiteX2" fmla="*/ 1080034 w 3681935"/>
              <a:gd name="connsiteY2" fmla="*/ 0 h 196646"/>
              <a:gd name="connsiteX3" fmla="*/ 1767329 w 3681935"/>
              <a:gd name="connsiteY3" fmla="*/ 0 h 196646"/>
              <a:gd name="connsiteX4" fmla="*/ 2344165 w 3681935"/>
              <a:gd name="connsiteY4" fmla="*/ 0 h 196646"/>
              <a:gd name="connsiteX5" fmla="*/ 2921002 w 3681935"/>
              <a:gd name="connsiteY5" fmla="*/ 0 h 196646"/>
              <a:gd name="connsiteX6" fmla="*/ 3681935 w 3681935"/>
              <a:gd name="connsiteY6" fmla="*/ 0 h 196646"/>
              <a:gd name="connsiteX7" fmla="*/ 3681935 w 3681935"/>
              <a:gd name="connsiteY7" fmla="*/ 196646 h 196646"/>
              <a:gd name="connsiteX8" fmla="*/ 3068279 w 3681935"/>
              <a:gd name="connsiteY8" fmla="*/ 196646 h 196646"/>
              <a:gd name="connsiteX9" fmla="*/ 2565081 w 3681935"/>
              <a:gd name="connsiteY9" fmla="*/ 196646 h 196646"/>
              <a:gd name="connsiteX10" fmla="*/ 1951426 w 3681935"/>
              <a:gd name="connsiteY10" fmla="*/ 196646 h 196646"/>
              <a:gd name="connsiteX11" fmla="*/ 1337770 w 3681935"/>
              <a:gd name="connsiteY11" fmla="*/ 196646 h 196646"/>
              <a:gd name="connsiteX12" fmla="*/ 760933 w 3681935"/>
              <a:gd name="connsiteY12" fmla="*/ 196646 h 196646"/>
              <a:gd name="connsiteX13" fmla="*/ 0 w 3681935"/>
              <a:gd name="connsiteY13" fmla="*/ 196646 h 196646"/>
              <a:gd name="connsiteX14" fmla="*/ 0 w 3681935"/>
              <a:gd name="connsiteY14" fmla="*/ 0 h 19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81935" h="196646" extrusionOk="0">
                <a:moveTo>
                  <a:pt x="0" y="0"/>
                </a:moveTo>
                <a:cubicBezTo>
                  <a:pt x="160534" y="5892"/>
                  <a:pt x="427048" y="16470"/>
                  <a:pt x="576836" y="0"/>
                </a:cubicBezTo>
                <a:cubicBezTo>
                  <a:pt x="726624" y="-16470"/>
                  <a:pt x="878617" y="21119"/>
                  <a:pt x="1080034" y="0"/>
                </a:cubicBezTo>
                <a:cubicBezTo>
                  <a:pt x="1281451" y="-21119"/>
                  <a:pt x="1594423" y="32404"/>
                  <a:pt x="1767329" y="0"/>
                </a:cubicBezTo>
                <a:cubicBezTo>
                  <a:pt x="1940235" y="-32404"/>
                  <a:pt x="2101015" y="-10495"/>
                  <a:pt x="2344165" y="0"/>
                </a:cubicBezTo>
                <a:cubicBezTo>
                  <a:pt x="2587315" y="10495"/>
                  <a:pt x="2656609" y="25922"/>
                  <a:pt x="2921002" y="0"/>
                </a:cubicBezTo>
                <a:cubicBezTo>
                  <a:pt x="3185395" y="-25922"/>
                  <a:pt x="3383664" y="-20387"/>
                  <a:pt x="3681935" y="0"/>
                </a:cubicBezTo>
                <a:cubicBezTo>
                  <a:pt x="3680594" y="79768"/>
                  <a:pt x="3673319" y="110361"/>
                  <a:pt x="3681935" y="196646"/>
                </a:cubicBezTo>
                <a:cubicBezTo>
                  <a:pt x="3376924" y="176151"/>
                  <a:pt x="3342256" y="179112"/>
                  <a:pt x="3068279" y="196646"/>
                </a:cubicBezTo>
                <a:cubicBezTo>
                  <a:pt x="2794302" y="214180"/>
                  <a:pt x="2706577" y="195397"/>
                  <a:pt x="2565081" y="196646"/>
                </a:cubicBezTo>
                <a:cubicBezTo>
                  <a:pt x="2423585" y="197895"/>
                  <a:pt x="2174497" y="215266"/>
                  <a:pt x="1951426" y="196646"/>
                </a:cubicBezTo>
                <a:cubicBezTo>
                  <a:pt x="1728355" y="178026"/>
                  <a:pt x="1487010" y="202180"/>
                  <a:pt x="1337770" y="196646"/>
                </a:cubicBezTo>
                <a:cubicBezTo>
                  <a:pt x="1188530" y="191112"/>
                  <a:pt x="945683" y="224122"/>
                  <a:pt x="760933" y="196646"/>
                </a:cubicBezTo>
                <a:cubicBezTo>
                  <a:pt x="576183" y="169170"/>
                  <a:pt x="215460" y="192848"/>
                  <a:pt x="0" y="196646"/>
                </a:cubicBezTo>
                <a:cubicBezTo>
                  <a:pt x="2887" y="125823"/>
                  <a:pt x="6373" y="43575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58BFC5-1FE0-0079-054C-A851CA1D698D}"/>
              </a:ext>
            </a:extLst>
          </p:cNvPr>
          <p:cNvSpPr/>
          <p:nvPr/>
        </p:nvSpPr>
        <p:spPr>
          <a:xfrm>
            <a:off x="4464093" y="3842294"/>
            <a:ext cx="2447984" cy="196646"/>
          </a:xfrm>
          <a:custGeom>
            <a:avLst/>
            <a:gdLst>
              <a:gd name="connsiteX0" fmla="*/ 0 w 2447984"/>
              <a:gd name="connsiteY0" fmla="*/ 0 h 196646"/>
              <a:gd name="connsiteX1" fmla="*/ 587516 w 2447984"/>
              <a:gd name="connsiteY1" fmla="*/ 0 h 196646"/>
              <a:gd name="connsiteX2" fmla="*/ 1126073 w 2447984"/>
              <a:gd name="connsiteY2" fmla="*/ 0 h 196646"/>
              <a:gd name="connsiteX3" fmla="*/ 1787028 w 2447984"/>
              <a:gd name="connsiteY3" fmla="*/ 0 h 196646"/>
              <a:gd name="connsiteX4" fmla="*/ 2447984 w 2447984"/>
              <a:gd name="connsiteY4" fmla="*/ 0 h 196646"/>
              <a:gd name="connsiteX5" fmla="*/ 2447984 w 2447984"/>
              <a:gd name="connsiteY5" fmla="*/ 196646 h 196646"/>
              <a:gd name="connsiteX6" fmla="*/ 1884948 w 2447984"/>
              <a:gd name="connsiteY6" fmla="*/ 196646 h 196646"/>
              <a:gd name="connsiteX7" fmla="*/ 1321911 w 2447984"/>
              <a:gd name="connsiteY7" fmla="*/ 196646 h 196646"/>
              <a:gd name="connsiteX8" fmla="*/ 660956 w 2447984"/>
              <a:gd name="connsiteY8" fmla="*/ 196646 h 196646"/>
              <a:gd name="connsiteX9" fmla="*/ 0 w 2447984"/>
              <a:gd name="connsiteY9" fmla="*/ 196646 h 196646"/>
              <a:gd name="connsiteX10" fmla="*/ 0 w 2447984"/>
              <a:gd name="connsiteY10" fmla="*/ 0 h 19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7984" h="196646" extrusionOk="0">
                <a:moveTo>
                  <a:pt x="0" y="0"/>
                </a:moveTo>
                <a:cubicBezTo>
                  <a:pt x="151340" y="3288"/>
                  <a:pt x="435270" y="-8496"/>
                  <a:pt x="587516" y="0"/>
                </a:cubicBezTo>
                <a:cubicBezTo>
                  <a:pt x="739762" y="8496"/>
                  <a:pt x="894708" y="-15451"/>
                  <a:pt x="1126073" y="0"/>
                </a:cubicBezTo>
                <a:cubicBezTo>
                  <a:pt x="1357438" y="15451"/>
                  <a:pt x="1590738" y="-1889"/>
                  <a:pt x="1787028" y="0"/>
                </a:cubicBezTo>
                <a:cubicBezTo>
                  <a:pt x="1983318" y="1889"/>
                  <a:pt x="2196835" y="15374"/>
                  <a:pt x="2447984" y="0"/>
                </a:cubicBezTo>
                <a:cubicBezTo>
                  <a:pt x="2438965" y="39877"/>
                  <a:pt x="2448107" y="123448"/>
                  <a:pt x="2447984" y="196646"/>
                </a:cubicBezTo>
                <a:cubicBezTo>
                  <a:pt x="2325098" y="207850"/>
                  <a:pt x="2120535" y="201582"/>
                  <a:pt x="1884948" y="196646"/>
                </a:cubicBezTo>
                <a:cubicBezTo>
                  <a:pt x="1649361" y="191710"/>
                  <a:pt x="1485860" y="176666"/>
                  <a:pt x="1321911" y="196646"/>
                </a:cubicBezTo>
                <a:cubicBezTo>
                  <a:pt x="1157962" y="216626"/>
                  <a:pt x="962921" y="179161"/>
                  <a:pt x="660956" y="196646"/>
                </a:cubicBezTo>
                <a:cubicBezTo>
                  <a:pt x="358992" y="214131"/>
                  <a:pt x="195712" y="181934"/>
                  <a:pt x="0" y="196646"/>
                </a:cubicBezTo>
                <a:cubicBezTo>
                  <a:pt x="-1338" y="115875"/>
                  <a:pt x="5027" y="58070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6C5E6-A1E9-68A4-0EC0-F63FC9385314}"/>
              </a:ext>
            </a:extLst>
          </p:cNvPr>
          <p:cNvSpPr/>
          <p:nvPr/>
        </p:nvSpPr>
        <p:spPr>
          <a:xfrm>
            <a:off x="4454260" y="4633790"/>
            <a:ext cx="1917044" cy="196646"/>
          </a:xfrm>
          <a:custGeom>
            <a:avLst/>
            <a:gdLst>
              <a:gd name="connsiteX0" fmla="*/ 0 w 1917044"/>
              <a:gd name="connsiteY0" fmla="*/ 0 h 196646"/>
              <a:gd name="connsiteX1" fmla="*/ 619844 w 1917044"/>
              <a:gd name="connsiteY1" fmla="*/ 0 h 196646"/>
              <a:gd name="connsiteX2" fmla="*/ 1201348 w 1917044"/>
              <a:gd name="connsiteY2" fmla="*/ 0 h 196646"/>
              <a:gd name="connsiteX3" fmla="*/ 1917044 w 1917044"/>
              <a:gd name="connsiteY3" fmla="*/ 0 h 196646"/>
              <a:gd name="connsiteX4" fmla="*/ 1917044 w 1917044"/>
              <a:gd name="connsiteY4" fmla="*/ 196646 h 196646"/>
              <a:gd name="connsiteX5" fmla="*/ 1316370 w 1917044"/>
              <a:gd name="connsiteY5" fmla="*/ 196646 h 196646"/>
              <a:gd name="connsiteX6" fmla="*/ 639015 w 1917044"/>
              <a:gd name="connsiteY6" fmla="*/ 196646 h 196646"/>
              <a:gd name="connsiteX7" fmla="*/ 0 w 1917044"/>
              <a:gd name="connsiteY7" fmla="*/ 196646 h 196646"/>
              <a:gd name="connsiteX8" fmla="*/ 0 w 1917044"/>
              <a:gd name="connsiteY8" fmla="*/ 0 h 19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7044" h="196646" extrusionOk="0">
                <a:moveTo>
                  <a:pt x="0" y="0"/>
                </a:moveTo>
                <a:cubicBezTo>
                  <a:pt x="305886" y="14380"/>
                  <a:pt x="482486" y="25689"/>
                  <a:pt x="619844" y="0"/>
                </a:cubicBezTo>
                <a:cubicBezTo>
                  <a:pt x="757202" y="-25689"/>
                  <a:pt x="925173" y="27884"/>
                  <a:pt x="1201348" y="0"/>
                </a:cubicBezTo>
                <a:cubicBezTo>
                  <a:pt x="1477523" y="-27884"/>
                  <a:pt x="1608432" y="20660"/>
                  <a:pt x="1917044" y="0"/>
                </a:cubicBezTo>
                <a:cubicBezTo>
                  <a:pt x="1914941" y="83872"/>
                  <a:pt x="1909016" y="118928"/>
                  <a:pt x="1917044" y="196646"/>
                </a:cubicBezTo>
                <a:cubicBezTo>
                  <a:pt x="1712914" y="181545"/>
                  <a:pt x="1462500" y="199781"/>
                  <a:pt x="1316370" y="196646"/>
                </a:cubicBezTo>
                <a:cubicBezTo>
                  <a:pt x="1170240" y="193511"/>
                  <a:pt x="828363" y="217519"/>
                  <a:pt x="639015" y="196646"/>
                </a:cubicBezTo>
                <a:cubicBezTo>
                  <a:pt x="449667" y="175773"/>
                  <a:pt x="232144" y="166142"/>
                  <a:pt x="0" y="196646"/>
                </a:cubicBezTo>
                <a:cubicBezTo>
                  <a:pt x="-4244" y="111538"/>
                  <a:pt x="2393" y="60080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B37424-A2FF-E9FF-C552-A22AEE44C98B}"/>
              </a:ext>
            </a:extLst>
          </p:cNvPr>
          <p:cNvSpPr/>
          <p:nvPr/>
        </p:nvSpPr>
        <p:spPr>
          <a:xfrm>
            <a:off x="4464093" y="3672196"/>
            <a:ext cx="2447984" cy="196646"/>
          </a:xfrm>
          <a:custGeom>
            <a:avLst/>
            <a:gdLst>
              <a:gd name="connsiteX0" fmla="*/ 0 w 2447984"/>
              <a:gd name="connsiteY0" fmla="*/ 0 h 196646"/>
              <a:gd name="connsiteX1" fmla="*/ 587516 w 2447984"/>
              <a:gd name="connsiteY1" fmla="*/ 0 h 196646"/>
              <a:gd name="connsiteX2" fmla="*/ 1126073 w 2447984"/>
              <a:gd name="connsiteY2" fmla="*/ 0 h 196646"/>
              <a:gd name="connsiteX3" fmla="*/ 1787028 w 2447984"/>
              <a:gd name="connsiteY3" fmla="*/ 0 h 196646"/>
              <a:gd name="connsiteX4" fmla="*/ 2447984 w 2447984"/>
              <a:gd name="connsiteY4" fmla="*/ 0 h 196646"/>
              <a:gd name="connsiteX5" fmla="*/ 2447984 w 2447984"/>
              <a:gd name="connsiteY5" fmla="*/ 196646 h 196646"/>
              <a:gd name="connsiteX6" fmla="*/ 1884948 w 2447984"/>
              <a:gd name="connsiteY6" fmla="*/ 196646 h 196646"/>
              <a:gd name="connsiteX7" fmla="*/ 1321911 w 2447984"/>
              <a:gd name="connsiteY7" fmla="*/ 196646 h 196646"/>
              <a:gd name="connsiteX8" fmla="*/ 660956 w 2447984"/>
              <a:gd name="connsiteY8" fmla="*/ 196646 h 196646"/>
              <a:gd name="connsiteX9" fmla="*/ 0 w 2447984"/>
              <a:gd name="connsiteY9" fmla="*/ 196646 h 196646"/>
              <a:gd name="connsiteX10" fmla="*/ 0 w 2447984"/>
              <a:gd name="connsiteY10" fmla="*/ 0 h 19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7984" h="196646" extrusionOk="0">
                <a:moveTo>
                  <a:pt x="0" y="0"/>
                </a:moveTo>
                <a:cubicBezTo>
                  <a:pt x="151340" y="3288"/>
                  <a:pt x="435270" y="-8496"/>
                  <a:pt x="587516" y="0"/>
                </a:cubicBezTo>
                <a:cubicBezTo>
                  <a:pt x="739762" y="8496"/>
                  <a:pt x="894708" y="-15451"/>
                  <a:pt x="1126073" y="0"/>
                </a:cubicBezTo>
                <a:cubicBezTo>
                  <a:pt x="1357438" y="15451"/>
                  <a:pt x="1590738" y="-1889"/>
                  <a:pt x="1787028" y="0"/>
                </a:cubicBezTo>
                <a:cubicBezTo>
                  <a:pt x="1983318" y="1889"/>
                  <a:pt x="2196835" y="15374"/>
                  <a:pt x="2447984" y="0"/>
                </a:cubicBezTo>
                <a:cubicBezTo>
                  <a:pt x="2438965" y="39877"/>
                  <a:pt x="2448107" y="123448"/>
                  <a:pt x="2447984" y="196646"/>
                </a:cubicBezTo>
                <a:cubicBezTo>
                  <a:pt x="2325098" y="207850"/>
                  <a:pt x="2120535" y="201582"/>
                  <a:pt x="1884948" y="196646"/>
                </a:cubicBezTo>
                <a:cubicBezTo>
                  <a:pt x="1649361" y="191710"/>
                  <a:pt x="1485860" y="176666"/>
                  <a:pt x="1321911" y="196646"/>
                </a:cubicBezTo>
                <a:cubicBezTo>
                  <a:pt x="1157962" y="216626"/>
                  <a:pt x="962921" y="179161"/>
                  <a:pt x="660956" y="196646"/>
                </a:cubicBezTo>
                <a:cubicBezTo>
                  <a:pt x="358992" y="214131"/>
                  <a:pt x="195712" y="181934"/>
                  <a:pt x="0" y="196646"/>
                </a:cubicBezTo>
                <a:cubicBezTo>
                  <a:pt x="-1338" y="115875"/>
                  <a:pt x="5027" y="58070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88CDA-723C-1064-8B33-5A02DBEF43F7}"/>
              </a:ext>
            </a:extLst>
          </p:cNvPr>
          <p:cNvSpPr/>
          <p:nvPr/>
        </p:nvSpPr>
        <p:spPr>
          <a:xfrm>
            <a:off x="4464093" y="3050798"/>
            <a:ext cx="2447984" cy="196646"/>
          </a:xfrm>
          <a:custGeom>
            <a:avLst/>
            <a:gdLst>
              <a:gd name="connsiteX0" fmla="*/ 0 w 2447984"/>
              <a:gd name="connsiteY0" fmla="*/ 0 h 196646"/>
              <a:gd name="connsiteX1" fmla="*/ 587516 w 2447984"/>
              <a:gd name="connsiteY1" fmla="*/ 0 h 196646"/>
              <a:gd name="connsiteX2" fmla="*/ 1126073 w 2447984"/>
              <a:gd name="connsiteY2" fmla="*/ 0 h 196646"/>
              <a:gd name="connsiteX3" fmla="*/ 1787028 w 2447984"/>
              <a:gd name="connsiteY3" fmla="*/ 0 h 196646"/>
              <a:gd name="connsiteX4" fmla="*/ 2447984 w 2447984"/>
              <a:gd name="connsiteY4" fmla="*/ 0 h 196646"/>
              <a:gd name="connsiteX5" fmla="*/ 2447984 w 2447984"/>
              <a:gd name="connsiteY5" fmla="*/ 196646 h 196646"/>
              <a:gd name="connsiteX6" fmla="*/ 1884948 w 2447984"/>
              <a:gd name="connsiteY6" fmla="*/ 196646 h 196646"/>
              <a:gd name="connsiteX7" fmla="*/ 1321911 w 2447984"/>
              <a:gd name="connsiteY7" fmla="*/ 196646 h 196646"/>
              <a:gd name="connsiteX8" fmla="*/ 660956 w 2447984"/>
              <a:gd name="connsiteY8" fmla="*/ 196646 h 196646"/>
              <a:gd name="connsiteX9" fmla="*/ 0 w 2447984"/>
              <a:gd name="connsiteY9" fmla="*/ 196646 h 196646"/>
              <a:gd name="connsiteX10" fmla="*/ 0 w 2447984"/>
              <a:gd name="connsiteY10" fmla="*/ 0 h 19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7984" h="196646" extrusionOk="0">
                <a:moveTo>
                  <a:pt x="0" y="0"/>
                </a:moveTo>
                <a:cubicBezTo>
                  <a:pt x="151340" y="3288"/>
                  <a:pt x="435270" y="-8496"/>
                  <a:pt x="587516" y="0"/>
                </a:cubicBezTo>
                <a:cubicBezTo>
                  <a:pt x="739762" y="8496"/>
                  <a:pt x="894708" y="-15451"/>
                  <a:pt x="1126073" y="0"/>
                </a:cubicBezTo>
                <a:cubicBezTo>
                  <a:pt x="1357438" y="15451"/>
                  <a:pt x="1590738" y="-1889"/>
                  <a:pt x="1787028" y="0"/>
                </a:cubicBezTo>
                <a:cubicBezTo>
                  <a:pt x="1983318" y="1889"/>
                  <a:pt x="2196835" y="15374"/>
                  <a:pt x="2447984" y="0"/>
                </a:cubicBezTo>
                <a:cubicBezTo>
                  <a:pt x="2438965" y="39877"/>
                  <a:pt x="2448107" y="123448"/>
                  <a:pt x="2447984" y="196646"/>
                </a:cubicBezTo>
                <a:cubicBezTo>
                  <a:pt x="2325098" y="207850"/>
                  <a:pt x="2120535" y="201582"/>
                  <a:pt x="1884948" y="196646"/>
                </a:cubicBezTo>
                <a:cubicBezTo>
                  <a:pt x="1649361" y="191710"/>
                  <a:pt x="1485860" y="176666"/>
                  <a:pt x="1321911" y="196646"/>
                </a:cubicBezTo>
                <a:cubicBezTo>
                  <a:pt x="1157962" y="216626"/>
                  <a:pt x="962921" y="179161"/>
                  <a:pt x="660956" y="196646"/>
                </a:cubicBezTo>
                <a:cubicBezTo>
                  <a:pt x="358992" y="214131"/>
                  <a:pt x="195712" y="181934"/>
                  <a:pt x="0" y="196646"/>
                </a:cubicBezTo>
                <a:cubicBezTo>
                  <a:pt x="-1338" y="115875"/>
                  <a:pt x="5027" y="58070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6417E-BDC8-E422-7FEA-00B6831686A3}"/>
              </a:ext>
            </a:extLst>
          </p:cNvPr>
          <p:cNvSpPr txBox="1"/>
          <p:nvPr/>
        </p:nvSpPr>
        <p:spPr>
          <a:xfrm>
            <a:off x="5068407" y="1095674"/>
            <a:ext cx="2728452" cy="73866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/>
              <a:t>The </a:t>
            </a:r>
            <a:r>
              <a:rPr lang="en-US" sz="1050" dirty="0" err="1"/>
              <a:t>coinbase</a:t>
            </a:r>
            <a:r>
              <a:rPr lang="en-US" sz="1050" dirty="0"/>
              <a:t> in Bitcoin blocks refers to the first transaction in a block, which is a special transaction that generates new bitcoins.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E58F2-EC51-35E4-5FD0-8DF003F44FCF}"/>
              </a:ext>
            </a:extLst>
          </p:cNvPr>
          <p:cNvSpPr txBox="1"/>
          <p:nvPr/>
        </p:nvSpPr>
        <p:spPr>
          <a:xfrm>
            <a:off x="4380394" y="2181726"/>
            <a:ext cx="2531683" cy="73866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/>
              <a:t>Difficulty measures of how hard it is to find a hash below a given target, it adjust every 2 weeks to ensure </a:t>
            </a:r>
            <a:r>
              <a:rPr lang="en-US" sz="1050" dirty="0" err="1"/>
              <a:t>txns</a:t>
            </a:r>
            <a:r>
              <a:rPr lang="en-US" sz="1050" dirty="0"/>
              <a:t> take 10 mins</a:t>
            </a:r>
            <a:endParaRPr lang="en-US" sz="900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0E80177-C369-4494-EE01-C889BD91841F}"/>
              </a:ext>
            </a:extLst>
          </p:cNvPr>
          <p:cNvCxnSpPr>
            <a:stCxn id="12" idx="1"/>
            <a:endCxn id="9" idx="1"/>
          </p:cNvCxnSpPr>
          <p:nvPr/>
        </p:nvCxnSpPr>
        <p:spPr>
          <a:xfrm rot="10800000" flipH="1" flipV="1">
            <a:off x="4380393" y="2551057"/>
            <a:ext cx="83699" cy="598063"/>
          </a:xfrm>
          <a:prstGeom prst="bentConnector3">
            <a:avLst>
              <a:gd name="adj1" fmla="val -2731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CEE7D6-F8D1-A997-A23D-A0283E6D3960}"/>
              </a:ext>
            </a:extLst>
          </p:cNvPr>
          <p:cNvSpPr txBox="1"/>
          <p:nvPr/>
        </p:nvSpPr>
        <p:spPr>
          <a:xfrm>
            <a:off x="1651941" y="3481849"/>
            <a:ext cx="2728452" cy="2539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/>
              <a:t>Reward the miner gets for mining the block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44EFA7-8A2A-4B92-77E5-68359ADEFE08}"/>
              </a:ext>
            </a:extLst>
          </p:cNvPr>
          <p:cNvSpPr txBox="1"/>
          <p:nvPr/>
        </p:nvSpPr>
        <p:spPr>
          <a:xfrm>
            <a:off x="2886011" y="3815500"/>
            <a:ext cx="1494382" cy="2539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/>
              <a:t>Date block was mined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BC3B1-CD9C-F9A5-E424-8012252F25D9}"/>
              </a:ext>
            </a:extLst>
          </p:cNvPr>
          <p:cNvSpPr txBox="1"/>
          <p:nvPr/>
        </p:nvSpPr>
        <p:spPr>
          <a:xfrm>
            <a:off x="2733368" y="4571331"/>
            <a:ext cx="1647025" cy="2539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/>
              <a:t>Who created this block</a:t>
            </a:r>
          </a:p>
        </p:txBody>
      </p:sp>
    </p:spTree>
    <p:extLst>
      <p:ext uri="{BB962C8B-B14F-4D97-AF65-F5344CB8AC3E}">
        <p14:creationId xmlns:p14="http://schemas.microsoft.com/office/powerpoint/2010/main" val="330389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77;p30">
            <a:extLst>
              <a:ext uri="{FF2B5EF4-FFF2-40B4-BE49-F238E27FC236}">
                <a16:creationId xmlns:a16="http://schemas.microsoft.com/office/drawing/2014/main" id="{08D82CF1-6B3D-C72A-1619-3B98746A01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4600" y="143396"/>
            <a:ext cx="92532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HASHING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3EABEB-6F7A-CCD0-5CEF-F5DB7EEBF8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3"/>
          <a:stretch/>
        </p:blipFill>
        <p:spPr bwMode="auto">
          <a:xfrm>
            <a:off x="5521881" y="880110"/>
            <a:ext cx="3448265" cy="411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0F4E0D8-16CA-BB55-2DF1-68268F9FE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860964"/>
              </p:ext>
            </p:extLst>
          </p:nvPr>
        </p:nvGraphicFramePr>
        <p:xfrm>
          <a:off x="173854" y="574765"/>
          <a:ext cx="5260295" cy="4568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6548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title" idx="15"/>
          </p:nvPr>
        </p:nvSpPr>
        <p:spPr>
          <a:xfrm>
            <a:off x="-54600" y="124485"/>
            <a:ext cx="92532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BLOCKCHAIN</a:t>
            </a:r>
            <a:endParaRPr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2D0F4A9-87AA-B0A2-D360-135FF723DB15}"/>
              </a:ext>
            </a:extLst>
          </p:cNvPr>
          <p:cNvGrpSpPr/>
          <p:nvPr/>
        </p:nvGrpSpPr>
        <p:grpSpPr>
          <a:xfrm>
            <a:off x="89743" y="1345422"/>
            <a:ext cx="7399078" cy="3517432"/>
            <a:chOff x="621194" y="1560446"/>
            <a:chExt cx="9602858" cy="5045072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D948CA16-CB81-9EDE-6585-7428A1D23EEF}"/>
                </a:ext>
              </a:extLst>
            </p:cNvPr>
            <p:cNvSpPr/>
            <p:nvPr/>
          </p:nvSpPr>
          <p:spPr>
            <a:xfrm>
              <a:off x="2408582" y="1560446"/>
              <a:ext cx="2305878" cy="2397951"/>
            </a:xfrm>
            <a:prstGeom prst="cube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lang="en-US" sz="1200" b="1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lang="en-US" sz="1200" b="1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lang="en-US" sz="1200" b="1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</a:rPr>
                <a:t>Block 0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Prev. Hash – 0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Hash – 123</a:t>
              </a:r>
            </a:p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Transactions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f5f0e89…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u3bc21…</a:t>
              </a:r>
            </a:p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29006DF-982B-64FE-2D29-C00AFC7F6C9B}"/>
                </a:ext>
              </a:extLst>
            </p:cNvPr>
            <p:cNvCxnSpPr>
              <a:cxnSpLocks/>
              <a:stCxn id="50" idx="4"/>
              <a:endCxn id="52" idx="2"/>
            </p:cNvCxnSpPr>
            <p:nvPr/>
          </p:nvCxnSpPr>
          <p:spPr>
            <a:xfrm>
              <a:off x="4137991" y="3047656"/>
              <a:ext cx="1025387" cy="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C96C5649-8697-D881-4678-2CC805A2B675}"/>
                </a:ext>
              </a:extLst>
            </p:cNvPr>
            <p:cNvSpPr/>
            <p:nvPr/>
          </p:nvSpPr>
          <p:spPr>
            <a:xfrm>
              <a:off x="5163378" y="1560446"/>
              <a:ext cx="2305878" cy="2397951"/>
            </a:xfrm>
            <a:prstGeom prst="cube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lang="en-US" sz="1200" b="1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</a:rPr>
                <a:t>Block 1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Prev. Hash – 123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Hash – 456</a:t>
              </a:r>
            </a:p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Transactions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q3ue89…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x6bc11…</a:t>
              </a:r>
            </a:p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4A879DD1-77FD-9F47-2C3B-42962A631FFE}"/>
                </a:ext>
              </a:extLst>
            </p:cNvPr>
            <p:cNvSpPr/>
            <p:nvPr/>
          </p:nvSpPr>
          <p:spPr>
            <a:xfrm>
              <a:off x="7918174" y="1560446"/>
              <a:ext cx="2305878" cy="2397951"/>
            </a:xfrm>
            <a:prstGeom prst="cube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lang="en-US" sz="1200" b="1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</a:rPr>
                <a:t>Block 2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Prev. Hash – 456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Hash – 768</a:t>
              </a:r>
            </a:p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Transactions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y9bo89…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z1tc51…</a:t>
              </a:r>
            </a:p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9FDA658-FD48-8DFE-28DB-F4EC56B57DFB}"/>
                </a:ext>
              </a:extLst>
            </p:cNvPr>
            <p:cNvCxnSpPr>
              <a:cxnSpLocks/>
              <a:stCxn id="52" idx="4"/>
              <a:endCxn id="53" idx="2"/>
            </p:cNvCxnSpPr>
            <p:nvPr/>
          </p:nvCxnSpPr>
          <p:spPr>
            <a:xfrm>
              <a:off x="6892787" y="3047656"/>
              <a:ext cx="1025387" cy="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1661ECBB-1540-65DB-2328-9E05393E67C7}"/>
                </a:ext>
              </a:extLst>
            </p:cNvPr>
            <p:cNvSpPr/>
            <p:nvPr/>
          </p:nvSpPr>
          <p:spPr>
            <a:xfrm>
              <a:off x="2408583" y="4207567"/>
              <a:ext cx="2305878" cy="2397951"/>
            </a:xfrm>
            <a:prstGeom prst="cube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lang="en-US" sz="1200" b="1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lang="en-US" sz="1200" b="1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lang="en-US" sz="1200" b="1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</a:rPr>
                <a:t>Block 0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Prev. Hash – 0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Hash – 123</a:t>
              </a:r>
            </a:p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Transactions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f5f0e89…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u3bc21…</a:t>
              </a:r>
            </a:p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C0094F5-8D0E-8A49-FC18-2C4A69635AFC}"/>
                </a:ext>
              </a:extLst>
            </p:cNvPr>
            <p:cNvCxnSpPr>
              <a:cxnSpLocks/>
              <a:stCxn id="55" idx="4"/>
              <a:endCxn id="57" idx="2"/>
            </p:cNvCxnSpPr>
            <p:nvPr/>
          </p:nvCxnSpPr>
          <p:spPr>
            <a:xfrm>
              <a:off x="4137991" y="5694777"/>
              <a:ext cx="1025387" cy="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Cube 56">
              <a:extLst>
                <a:ext uri="{FF2B5EF4-FFF2-40B4-BE49-F238E27FC236}">
                  <a16:creationId xmlns:a16="http://schemas.microsoft.com/office/drawing/2014/main" id="{18E169D6-6088-CAAB-5D9A-320A7F4D11AA}"/>
                </a:ext>
              </a:extLst>
            </p:cNvPr>
            <p:cNvSpPr/>
            <p:nvPr/>
          </p:nvSpPr>
          <p:spPr>
            <a:xfrm>
              <a:off x="5163378" y="4207567"/>
              <a:ext cx="2305878" cy="2397951"/>
            </a:xfrm>
            <a:prstGeom prst="cube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lang="en-US" sz="1200" b="1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</a:rPr>
                <a:t>Block 1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Prev. Hash – 123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Hash – 456</a:t>
              </a:r>
            </a:p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Transactions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q3ue89…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x6bc11…</a:t>
              </a:r>
            </a:p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8" name="Cube 57">
              <a:extLst>
                <a:ext uri="{FF2B5EF4-FFF2-40B4-BE49-F238E27FC236}">
                  <a16:creationId xmlns:a16="http://schemas.microsoft.com/office/drawing/2014/main" id="{8D9E4F58-E8BE-9516-E739-72539739FF5E}"/>
                </a:ext>
              </a:extLst>
            </p:cNvPr>
            <p:cNvSpPr/>
            <p:nvPr/>
          </p:nvSpPr>
          <p:spPr>
            <a:xfrm>
              <a:off x="7918174" y="4207567"/>
              <a:ext cx="2305878" cy="2397951"/>
            </a:xfrm>
            <a:prstGeom prst="cube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lang="en-US" sz="1200" b="1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</a:rPr>
                <a:t>Block 2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Prev. Hash – 456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Hash – 768</a:t>
              </a:r>
            </a:p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Transactions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y9bo89…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z1tc51…</a:t>
              </a:r>
            </a:p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EF37132-2619-6611-CAEE-B5FC3720280C}"/>
                </a:ext>
              </a:extLst>
            </p:cNvPr>
            <p:cNvCxnSpPr>
              <a:cxnSpLocks/>
              <a:stCxn id="57" idx="4"/>
              <a:endCxn id="58" idx="2"/>
            </p:cNvCxnSpPr>
            <p:nvPr/>
          </p:nvCxnSpPr>
          <p:spPr>
            <a:xfrm>
              <a:off x="6892787" y="5694777"/>
              <a:ext cx="1025387" cy="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60" name="Graphic 59" descr="Internet outline">
              <a:extLst>
                <a:ext uri="{FF2B5EF4-FFF2-40B4-BE49-F238E27FC236}">
                  <a16:creationId xmlns:a16="http://schemas.microsoft.com/office/drawing/2014/main" id="{E747E64C-EAD9-0972-9AF1-A2BA850A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9478" y="2302221"/>
              <a:ext cx="1338470" cy="1338470"/>
            </a:xfrm>
            <a:prstGeom prst="rect">
              <a:avLst/>
            </a:prstGeom>
          </p:spPr>
        </p:pic>
        <p:pic>
          <p:nvPicPr>
            <p:cNvPr id="61" name="Graphic 60" descr="Internet outline">
              <a:extLst>
                <a:ext uri="{FF2B5EF4-FFF2-40B4-BE49-F238E27FC236}">
                  <a16:creationId xmlns:a16="http://schemas.microsoft.com/office/drawing/2014/main" id="{F8AC03D2-BFE4-B60B-3EAC-8D53E807B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9478" y="4579983"/>
              <a:ext cx="1338470" cy="133847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4939D39-1B11-4963-0B01-4A01EFAF4AA6}"/>
                </a:ext>
              </a:extLst>
            </p:cNvPr>
            <p:cNvSpPr txBox="1"/>
            <p:nvPr/>
          </p:nvSpPr>
          <p:spPr>
            <a:xfrm>
              <a:off x="629478" y="3429000"/>
              <a:ext cx="1338470" cy="343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Party 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36AD488-7DC0-A574-EDAA-EE29C977E2D4}"/>
                </a:ext>
              </a:extLst>
            </p:cNvPr>
            <p:cNvSpPr txBox="1"/>
            <p:nvPr/>
          </p:nvSpPr>
          <p:spPr>
            <a:xfrm>
              <a:off x="621194" y="5694777"/>
              <a:ext cx="1338470" cy="343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Party B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9441CB5E-884C-F7BE-7317-80C32AED71EF}"/>
              </a:ext>
            </a:extLst>
          </p:cNvPr>
          <p:cNvSpPr txBox="1"/>
          <p:nvPr/>
        </p:nvSpPr>
        <p:spPr>
          <a:xfrm>
            <a:off x="-177638" y="748935"/>
            <a:ext cx="949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Shared Ledger System that provides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traceability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permanence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transparency.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FBB2607-C674-66AF-F606-15FEE75E00FD}"/>
              </a:ext>
            </a:extLst>
          </p:cNvPr>
          <p:cNvSpPr/>
          <p:nvPr/>
        </p:nvSpPr>
        <p:spPr>
          <a:xfrm>
            <a:off x="1647781" y="2454356"/>
            <a:ext cx="910223" cy="562921"/>
          </a:xfrm>
          <a:custGeom>
            <a:avLst/>
            <a:gdLst>
              <a:gd name="connsiteX0" fmla="*/ 0 w 910223"/>
              <a:gd name="connsiteY0" fmla="*/ 0 h 562921"/>
              <a:gd name="connsiteX1" fmla="*/ 446009 w 910223"/>
              <a:gd name="connsiteY1" fmla="*/ 0 h 562921"/>
              <a:gd name="connsiteX2" fmla="*/ 910223 w 910223"/>
              <a:gd name="connsiteY2" fmla="*/ 0 h 562921"/>
              <a:gd name="connsiteX3" fmla="*/ 910223 w 910223"/>
              <a:gd name="connsiteY3" fmla="*/ 562921 h 562921"/>
              <a:gd name="connsiteX4" fmla="*/ 455112 w 910223"/>
              <a:gd name="connsiteY4" fmla="*/ 562921 h 562921"/>
              <a:gd name="connsiteX5" fmla="*/ 0 w 910223"/>
              <a:gd name="connsiteY5" fmla="*/ 562921 h 562921"/>
              <a:gd name="connsiteX6" fmla="*/ 0 w 910223"/>
              <a:gd name="connsiteY6" fmla="*/ 0 h 56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0223" h="562921" extrusionOk="0">
                <a:moveTo>
                  <a:pt x="0" y="0"/>
                </a:moveTo>
                <a:cubicBezTo>
                  <a:pt x="118344" y="14845"/>
                  <a:pt x="347069" y="-15008"/>
                  <a:pt x="446009" y="0"/>
                </a:cubicBezTo>
                <a:cubicBezTo>
                  <a:pt x="544949" y="15008"/>
                  <a:pt x="809567" y="15777"/>
                  <a:pt x="910223" y="0"/>
                </a:cubicBezTo>
                <a:cubicBezTo>
                  <a:pt x="898207" y="124137"/>
                  <a:pt x="929086" y="396660"/>
                  <a:pt x="910223" y="562921"/>
                </a:cubicBezTo>
                <a:cubicBezTo>
                  <a:pt x="774847" y="568263"/>
                  <a:pt x="596437" y="555164"/>
                  <a:pt x="455112" y="562921"/>
                </a:cubicBezTo>
                <a:cubicBezTo>
                  <a:pt x="313787" y="570678"/>
                  <a:pt x="110724" y="566374"/>
                  <a:pt x="0" y="562921"/>
                </a:cubicBezTo>
                <a:cubicBezTo>
                  <a:pt x="-20830" y="330334"/>
                  <a:pt x="-15285" y="173617"/>
                  <a:pt x="0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E634594-CF45-8669-AEC4-4445876803B4}"/>
              </a:ext>
            </a:extLst>
          </p:cNvPr>
          <p:cNvCxnSpPr>
            <a:cxnSpLocks/>
            <a:stCxn id="131" idx="3"/>
            <a:endCxn id="129" idx="1"/>
          </p:cNvCxnSpPr>
          <p:nvPr/>
        </p:nvCxnSpPr>
        <p:spPr>
          <a:xfrm>
            <a:off x="1285467" y="1460195"/>
            <a:ext cx="362314" cy="1275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2BF8BBA-F9A3-E6F6-2144-0CBB5F8354E3}"/>
              </a:ext>
            </a:extLst>
          </p:cNvPr>
          <p:cNvSpPr txBox="1"/>
          <p:nvPr/>
        </p:nvSpPr>
        <p:spPr>
          <a:xfrm>
            <a:off x="171038" y="1137029"/>
            <a:ext cx="1114429" cy="646331"/>
          </a:xfrm>
          <a:custGeom>
            <a:avLst/>
            <a:gdLst>
              <a:gd name="connsiteX0" fmla="*/ 0 w 1114429"/>
              <a:gd name="connsiteY0" fmla="*/ 0 h 646331"/>
              <a:gd name="connsiteX1" fmla="*/ 534926 w 1114429"/>
              <a:gd name="connsiteY1" fmla="*/ 0 h 646331"/>
              <a:gd name="connsiteX2" fmla="*/ 1114429 w 1114429"/>
              <a:gd name="connsiteY2" fmla="*/ 0 h 646331"/>
              <a:gd name="connsiteX3" fmla="*/ 1114429 w 1114429"/>
              <a:gd name="connsiteY3" fmla="*/ 646331 h 646331"/>
              <a:gd name="connsiteX4" fmla="*/ 557215 w 1114429"/>
              <a:gd name="connsiteY4" fmla="*/ 646331 h 646331"/>
              <a:gd name="connsiteX5" fmla="*/ 0 w 1114429"/>
              <a:gd name="connsiteY5" fmla="*/ 646331 h 646331"/>
              <a:gd name="connsiteX6" fmla="*/ 0 w 1114429"/>
              <a:gd name="connsiteY6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4429" h="646331" extrusionOk="0">
                <a:moveTo>
                  <a:pt x="0" y="0"/>
                </a:moveTo>
                <a:cubicBezTo>
                  <a:pt x="232848" y="-9786"/>
                  <a:pt x="319669" y="-18376"/>
                  <a:pt x="534926" y="0"/>
                </a:cubicBezTo>
                <a:cubicBezTo>
                  <a:pt x="750183" y="18376"/>
                  <a:pt x="859779" y="18779"/>
                  <a:pt x="1114429" y="0"/>
                </a:cubicBezTo>
                <a:cubicBezTo>
                  <a:pt x="1118486" y="143110"/>
                  <a:pt x="1115082" y="480347"/>
                  <a:pt x="1114429" y="646331"/>
                </a:cubicBezTo>
                <a:cubicBezTo>
                  <a:pt x="922760" y="653616"/>
                  <a:pt x="820541" y="638042"/>
                  <a:pt x="557215" y="646331"/>
                </a:cubicBezTo>
                <a:cubicBezTo>
                  <a:pt x="293889" y="654620"/>
                  <a:pt x="139998" y="624329"/>
                  <a:pt x="0" y="646331"/>
                </a:cubicBezTo>
                <a:cubicBezTo>
                  <a:pt x="4502" y="478695"/>
                  <a:pt x="20907" y="15134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01143149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Txns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are grouped in a block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985C7BA-E149-C46A-707B-10ACA3AA382D}"/>
              </a:ext>
            </a:extLst>
          </p:cNvPr>
          <p:cNvSpPr txBox="1"/>
          <p:nvPr/>
        </p:nvSpPr>
        <p:spPr>
          <a:xfrm>
            <a:off x="1575729" y="2086984"/>
            <a:ext cx="1114429" cy="223325"/>
          </a:xfrm>
          <a:custGeom>
            <a:avLst/>
            <a:gdLst>
              <a:gd name="connsiteX0" fmla="*/ 0 w 1114429"/>
              <a:gd name="connsiteY0" fmla="*/ 0 h 223325"/>
              <a:gd name="connsiteX1" fmla="*/ 534926 w 1114429"/>
              <a:gd name="connsiteY1" fmla="*/ 0 h 223325"/>
              <a:gd name="connsiteX2" fmla="*/ 1114429 w 1114429"/>
              <a:gd name="connsiteY2" fmla="*/ 0 h 223325"/>
              <a:gd name="connsiteX3" fmla="*/ 1114429 w 1114429"/>
              <a:gd name="connsiteY3" fmla="*/ 223325 h 223325"/>
              <a:gd name="connsiteX4" fmla="*/ 557215 w 1114429"/>
              <a:gd name="connsiteY4" fmla="*/ 223325 h 223325"/>
              <a:gd name="connsiteX5" fmla="*/ 0 w 1114429"/>
              <a:gd name="connsiteY5" fmla="*/ 223325 h 223325"/>
              <a:gd name="connsiteX6" fmla="*/ 0 w 1114429"/>
              <a:gd name="connsiteY6" fmla="*/ 0 h 22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4429" h="223325" extrusionOk="0">
                <a:moveTo>
                  <a:pt x="0" y="0"/>
                </a:moveTo>
                <a:cubicBezTo>
                  <a:pt x="232848" y="-9786"/>
                  <a:pt x="319669" y="-18376"/>
                  <a:pt x="534926" y="0"/>
                </a:cubicBezTo>
                <a:cubicBezTo>
                  <a:pt x="750183" y="18376"/>
                  <a:pt x="859779" y="18779"/>
                  <a:pt x="1114429" y="0"/>
                </a:cubicBezTo>
                <a:cubicBezTo>
                  <a:pt x="1104567" y="85266"/>
                  <a:pt x="1123309" y="144434"/>
                  <a:pt x="1114429" y="223325"/>
                </a:cubicBezTo>
                <a:cubicBezTo>
                  <a:pt x="922760" y="230610"/>
                  <a:pt x="820541" y="215036"/>
                  <a:pt x="557215" y="223325"/>
                </a:cubicBezTo>
                <a:cubicBezTo>
                  <a:pt x="293889" y="231614"/>
                  <a:pt x="139998" y="201323"/>
                  <a:pt x="0" y="223325"/>
                </a:cubicBezTo>
                <a:cubicBezTo>
                  <a:pt x="-10331" y="155474"/>
                  <a:pt x="-7838" y="9180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01143149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4F0E5B8-94EC-130B-E69D-33479570D45D}"/>
              </a:ext>
            </a:extLst>
          </p:cNvPr>
          <p:cNvSpPr txBox="1"/>
          <p:nvPr/>
        </p:nvSpPr>
        <p:spPr>
          <a:xfrm>
            <a:off x="3648030" y="1878363"/>
            <a:ext cx="1212881" cy="297678"/>
          </a:xfrm>
          <a:custGeom>
            <a:avLst/>
            <a:gdLst>
              <a:gd name="connsiteX0" fmla="*/ 0 w 1212881"/>
              <a:gd name="connsiteY0" fmla="*/ 0 h 297678"/>
              <a:gd name="connsiteX1" fmla="*/ 582183 w 1212881"/>
              <a:gd name="connsiteY1" fmla="*/ 0 h 297678"/>
              <a:gd name="connsiteX2" fmla="*/ 1212881 w 1212881"/>
              <a:gd name="connsiteY2" fmla="*/ 0 h 297678"/>
              <a:gd name="connsiteX3" fmla="*/ 1212881 w 1212881"/>
              <a:gd name="connsiteY3" fmla="*/ 297678 h 297678"/>
              <a:gd name="connsiteX4" fmla="*/ 606441 w 1212881"/>
              <a:gd name="connsiteY4" fmla="*/ 297678 h 297678"/>
              <a:gd name="connsiteX5" fmla="*/ 0 w 1212881"/>
              <a:gd name="connsiteY5" fmla="*/ 297678 h 297678"/>
              <a:gd name="connsiteX6" fmla="*/ 0 w 1212881"/>
              <a:gd name="connsiteY6" fmla="*/ 0 h 29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881" h="297678" extrusionOk="0">
                <a:moveTo>
                  <a:pt x="0" y="0"/>
                </a:moveTo>
                <a:cubicBezTo>
                  <a:pt x="178163" y="28392"/>
                  <a:pt x="348242" y="27657"/>
                  <a:pt x="582183" y="0"/>
                </a:cubicBezTo>
                <a:cubicBezTo>
                  <a:pt x="816124" y="-27657"/>
                  <a:pt x="1019883" y="14937"/>
                  <a:pt x="1212881" y="0"/>
                </a:cubicBezTo>
                <a:cubicBezTo>
                  <a:pt x="1205529" y="146768"/>
                  <a:pt x="1210635" y="232507"/>
                  <a:pt x="1212881" y="297678"/>
                </a:cubicBezTo>
                <a:cubicBezTo>
                  <a:pt x="965827" y="276846"/>
                  <a:pt x="800704" y="289509"/>
                  <a:pt x="606441" y="297678"/>
                </a:cubicBezTo>
                <a:cubicBezTo>
                  <a:pt x="412178" y="305847"/>
                  <a:pt x="289835" y="313270"/>
                  <a:pt x="0" y="297678"/>
                </a:cubicBezTo>
                <a:cubicBezTo>
                  <a:pt x="-5576" y="214498"/>
                  <a:pt x="11103" y="12988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01143149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2F0E24E-DBBD-020B-038D-8F2584F9853B}"/>
              </a:ext>
            </a:extLst>
          </p:cNvPr>
          <p:cNvCxnSpPr>
            <a:cxnSpLocks/>
            <a:stCxn id="132" idx="3"/>
            <a:endCxn id="134" idx="1"/>
          </p:cNvCxnSpPr>
          <p:nvPr/>
        </p:nvCxnSpPr>
        <p:spPr>
          <a:xfrm flipV="1">
            <a:off x="2690158" y="1982674"/>
            <a:ext cx="957872" cy="2159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ight Brace 135">
            <a:extLst>
              <a:ext uri="{FF2B5EF4-FFF2-40B4-BE49-F238E27FC236}">
                <a16:creationId xmlns:a16="http://schemas.microsoft.com/office/drawing/2014/main" id="{9289F3B7-EFE6-FCCF-C6E1-EAFD27185F96}"/>
              </a:ext>
            </a:extLst>
          </p:cNvPr>
          <p:cNvSpPr/>
          <p:nvPr/>
        </p:nvSpPr>
        <p:spPr>
          <a:xfrm>
            <a:off x="7329398" y="1283179"/>
            <a:ext cx="529135" cy="3579664"/>
          </a:xfrm>
          <a:custGeom>
            <a:avLst/>
            <a:gdLst>
              <a:gd name="connsiteX0" fmla="*/ 0 w 529135"/>
              <a:gd name="connsiteY0" fmla="*/ 0 h 3579664"/>
              <a:gd name="connsiteX1" fmla="*/ 264568 w 529135"/>
              <a:gd name="connsiteY1" fmla="*/ 44093 h 3579664"/>
              <a:gd name="connsiteX2" fmla="*/ 264568 w 529135"/>
              <a:gd name="connsiteY2" fmla="*/ 661417 h 3579664"/>
              <a:gd name="connsiteX3" fmla="*/ 264568 w 529135"/>
              <a:gd name="connsiteY3" fmla="*/ 1208856 h 3579664"/>
              <a:gd name="connsiteX4" fmla="*/ 264568 w 529135"/>
              <a:gd name="connsiteY4" fmla="*/ 1791237 h 3579664"/>
              <a:gd name="connsiteX5" fmla="*/ 529136 w 529135"/>
              <a:gd name="connsiteY5" fmla="*/ 1835330 h 3579664"/>
              <a:gd name="connsiteX6" fmla="*/ 264568 w 529135"/>
              <a:gd name="connsiteY6" fmla="*/ 1879423 h 3579664"/>
              <a:gd name="connsiteX7" fmla="*/ 264568 w 529135"/>
              <a:gd name="connsiteY7" fmla="*/ 2431472 h 3579664"/>
              <a:gd name="connsiteX8" fmla="*/ 264568 w 529135"/>
              <a:gd name="connsiteY8" fmla="*/ 2933837 h 3579664"/>
              <a:gd name="connsiteX9" fmla="*/ 264568 w 529135"/>
              <a:gd name="connsiteY9" fmla="*/ 3535571 h 3579664"/>
              <a:gd name="connsiteX10" fmla="*/ 0 w 529135"/>
              <a:gd name="connsiteY10" fmla="*/ 3579664 h 3579664"/>
              <a:gd name="connsiteX11" fmla="*/ 0 w 529135"/>
              <a:gd name="connsiteY11" fmla="*/ 3090443 h 3579664"/>
              <a:gd name="connsiteX12" fmla="*/ 0 w 529135"/>
              <a:gd name="connsiteY12" fmla="*/ 2493833 h 3579664"/>
              <a:gd name="connsiteX13" fmla="*/ 0 w 529135"/>
              <a:gd name="connsiteY13" fmla="*/ 1825629 h 3579664"/>
              <a:gd name="connsiteX14" fmla="*/ 0 w 529135"/>
              <a:gd name="connsiteY14" fmla="*/ 1157425 h 3579664"/>
              <a:gd name="connsiteX15" fmla="*/ 0 w 529135"/>
              <a:gd name="connsiteY15" fmla="*/ 560814 h 3579664"/>
              <a:gd name="connsiteX16" fmla="*/ 0 w 529135"/>
              <a:gd name="connsiteY16" fmla="*/ 0 h 3579664"/>
              <a:gd name="connsiteX0" fmla="*/ 0 w 529135"/>
              <a:gd name="connsiteY0" fmla="*/ 0 h 3579664"/>
              <a:gd name="connsiteX1" fmla="*/ 264568 w 529135"/>
              <a:gd name="connsiteY1" fmla="*/ 44093 h 3579664"/>
              <a:gd name="connsiteX2" fmla="*/ 264568 w 529135"/>
              <a:gd name="connsiteY2" fmla="*/ 626474 h 3579664"/>
              <a:gd name="connsiteX3" fmla="*/ 264568 w 529135"/>
              <a:gd name="connsiteY3" fmla="*/ 1156441 h 3579664"/>
              <a:gd name="connsiteX4" fmla="*/ 264568 w 529135"/>
              <a:gd name="connsiteY4" fmla="*/ 1791237 h 3579664"/>
              <a:gd name="connsiteX5" fmla="*/ 529136 w 529135"/>
              <a:gd name="connsiteY5" fmla="*/ 1835330 h 3579664"/>
              <a:gd name="connsiteX6" fmla="*/ 264568 w 529135"/>
              <a:gd name="connsiteY6" fmla="*/ 1879423 h 3579664"/>
              <a:gd name="connsiteX7" fmla="*/ 264568 w 529135"/>
              <a:gd name="connsiteY7" fmla="*/ 2464595 h 3579664"/>
              <a:gd name="connsiteX8" fmla="*/ 264568 w 529135"/>
              <a:gd name="connsiteY8" fmla="*/ 3000083 h 3579664"/>
              <a:gd name="connsiteX9" fmla="*/ 264568 w 529135"/>
              <a:gd name="connsiteY9" fmla="*/ 3535571 h 3579664"/>
              <a:gd name="connsiteX10" fmla="*/ 0 w 529135"/>
              <a:gd name="connsiteY10" fmla="*/ 3579664 h 357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135" h="3579664" stroke="0" extrusionOk="0">
                <a:moveTo>
                  <a:pt x="0" y="0"/>
                </a:moveTo>
                <a:cubicBezTo>
                  <a:pt x="140967" y="-2857"/>
                  <a:pt x="263899" y="17432"/>
                  <a:pt x="264568" y="44093"/>
                </a:cubicBezTo>
                <a:cubicBezTo>
                  <a:pt x="242054" y="301877"/>
                  <a:pt x="290334" y="463176"/>
                  <a:pt x="264568" y="661417"/>
                </a:cubicBezTo>
                <a:cubicBezTo>
                  <a:pt x="238802" y="859658"/>
                  <a:pt x="245638" y="953457"/>
                  <a:pt x="264568" y="1208856"/>
                </a:cubicBezTo>
                <a:cubicBezTo>
                  <a:pt x="283498" y="1464255"/>
                  <a:pt x="258684" y="1630666"/>
                  <a:pt x="264568" y="1791237"/>
                </a:cubicBezTo>
                <a:cubicBezTo>
                  <a:pt x="260463" y="1821579"/>
                  <a:pt x="384975" y="1838641"/>
                  <a:pt x="529136" y="1835330"/>
                </a:cubicBezTo>
                <a:cubicBezTo>
                  <a:pt x="384044" y="1840366"/>
                  <a:pt x="265451" y="1851651"/>
                  <a:pt x="264568" y="1879423"/>
                </a:cubicBezTo>
                <a:cubicBezTo>
                  <a:pt x="285529" y="2092092"/>
                  <a:pt x="241040" y="2273418"/>
                  <a:pt x="264568" y="2431472"/>
                </a:cubicBezTo>
                <a:cubicBezTo>
                  <a:pt x="288096" y="2589526"/>
                  <a:pt x="265028" y="2727387"/>
                  <a:pt x="264568" y="2933837"/>
                </a:cubicBezTo>
                <a:cubicBezTo>
                  <a:pt x="264108" y="3140288"/>
                  <a:pt x="260493" y="3346838"/>
                  <a:pt x="264568" y="3535571"/>
                </a:cubicBezTo>
                <a:cubicBezTo>
                  <a:pt x="241530" y="3566222"/>
                  <a:pt x="146373" y="3607259"/>
                  <a:pt x="0" y="3579664"/>
                </a:cubicBezTo>
                <a:cubicBezTo>
                  <a:pt x="-798" y="3359838"/>
                  <a:pt x="-15535" y="3221316"/>
                  <a:pt x="0" y="3090443"/>
                </a:cubicBezTo>
                <a:cubicBezTo>
                  <a:pt x="15535" y="2959570"/>
                  <a:pt x="27401" y="2724032"/>
                  <a:pt x="0" y="2493833"/>
                </a:cubicBezTo>
                <a:cubicBezTo>
                  <a:pt x="-27401" y="2263634"/>
                  <a:pt x="25316" y="2114132"/>
                  <a:pt x="0" y="1825629"/>
                </a:cubicBezTo>
                <a:cubicBezTo>
                  <a:pt x="-25316" y="1537126"/>
                  <a:pt x="-18293" y="1304737"/>
                  <a:pt x="0" y="1157425"/>
                </a:cubicBezTo>
                <a:cubicBezTo>
                  <a:pt x="18293" y="1010113"/>
                  <a:pt x="-929" y="768221"/>
                  <a:pt x="0" y="560814"/>
                </a:cubicBezTo>
                <a:cubicBezTo>
                  <a:pt x="929" y="353407"/>
                  <a:pt x="-14279" y="126501"/>
                  <a:pt x="0" y="0"/>
                </a:cubicBezTo>
                <a:close/>
              </a:path>
              <a:path w="529135" h="3579664" fill="none" extrusionOk="0">
                <a:moveTo>
                  <a:pt x="0" y="0"/>
                </a:moveTo>
                <a:cubicBezTo>
                  <a:pt x="149165" y="1553"/>
                  <a:pt x="264449" y="21790"/>
                  <a:pt x="264568" y="44093"/>
                </a:cubicBezTo>
                <a:cubicBezTo>
                  <a:pt x="248088" y="274137"/>
                  <a:pt x="250671" y="342921"/>
                  <a:pt x="264568" y="626474"/>
                </a:cubicBezTo>
                <a:cubicBezTo>
                  <a:pt x="278465" y="910027"/>
                  <a:pt x="246264" y="991803"/>
                  <a:pt x="264568" y="1156441"/>
                </a:cubicBezTo>
                <a:cubicBezTo>
                  <a:pt x="282872" y="1321079"/>
                  <a:pt x="250811" y="1648314"/>
                  <a:pt x="264568" y="1791237"/>
                </a:cubicBezTo>
                <a:cubicBezTo>
                  <a:pt x="271132" y="1829896"/>
                  <a:pt x="394099" y="1844650"/>
                  <a:pt x="529136" y="1835330"/>
                </a:cubicBezTo>
                <a:cubicBezTo>
                  <a:pt x="383039" y="1833278"/>
                  <a:pt x="265236" y="1855753"/>
                  <a:pt x="264568" y="1879423"/>
                </a:cubicBezTo>
                <a:cubicBezTo>
                  <a:pt x="282620" y="2038370"/>
                  <a:pt x="245719" y="2267706"/>
                  <a:pt x="264568" y="2464595"/>
                </a:cubicBezTo>
                <a:cubicBezTo>
                  <a:pt x="283417" y="2661484"/>
                  <a:pt x="281989" y="2877288"/>
                  <a:pt x="264568" y="3000083"/>
                </a:cubicBezTo>
                <a:cubicBezTo>
                  <a:pt x="247147" y="3122878"/>
                  <a:pt x="265099" y="3356169"/>
                  <a:pt x="264568" y="3535571"/>
                </a:cubicBezTo>
                <a:cubicBezTo>
                  <a:pt x="267727" y="3557500"/>
                  <a:pt x="137702" y="3550912"/>
                  <a:pt x="0" y="3579664"/>
                </a:cubicBezTo>
              </a:path>
              <a:path w="529135" h="3579664" fill="none" stroke="0" extrusionOk="0">
                <a:moveTo>
                  <a:pt x="0" y="0"/>
                </a:moveTo>
                <a:cubicBezTo>
                  <a:pt x="149116" y="3248"/>
                  <a:pt x="268106" y="16122"/>
                  <a:pt x="264568" y="44093"/>
                </a:cubicBezTo>
                <a:cubicBezTo>
                  <a:pt x="283599" y="212639"/>
                  <a:pt x="276243" y="435627"/>
                  <a:pt x="264568" y="591531"/>
                </a:cubicBezTo>
                <a:cubicBezTo>
                  <a:pt x="252893" y="747435"/>
                  <a:pt x="238998" y="913967"/>
                  <a:pt x="264568" y="1191384"/>
                </a:cubicBezTo>
                <a:cubicBezTo>
                  <a:pt x="290138" y="1468801"/>
                  <a:pt x="251591" y="1576484"/>
                  <a:pt x="264568" y="1791237"/>
                </a:cubicBezTo>
                <a:cubicBezTo>
                  <a:pt x="271597" y="1817737"/>
                  <a:pt x="391800" y="1816259"/>
                  <a:pt x="529136" y="1835330"/>
                </a:cubicBezTo>
                <a:cubicBezTo>
                  <a:pt x="383567" y="1835638"/>
                  <a:pt x="264343" y="1857217"/>
                  <a:pt x="264568" y="1879423"/>
                </a:cubicBezTo>
                <a:cubicBezTo>
                  <a:pt x="277890" y="2064490"/>
                  <a:pt x="276251" y="2246856"/>
                  <a:pt x="264568" y="2448034"/>
                </a:cubicBezTo>
                <a:cubicBezTo>
                  <a:pt x="252885" y="2649212"/>
                  <a:pt x="247152" y="2857679"/>
                  <a:pt x="264568" y="3016645"/>
                </a:cubicBezTo>
                <a:cubicBezTo>
                  <a:pt x="281984" y="3175611"/>
                  <a:pt x="288692" y="3430177"/>
                  <a:pt x="264568" y="3535571"/>
                </a:cubicBezTo>
                <a:cubicBezTo>
                  <a:pt x="277173" y="3587013"/>
                  <a:pt x="145053" y="3574287"/>
                  <a:pt x="0" y="3579664"/>
                </a:cubicBezTo>
              </a:path>
            </a:pathLst>
          </a:custGeom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37779193">
                  <a:prstGeom prst="rightBrace">
                    <a:avLst>
                      <a:gd name="adj1" fmla="val 8333"/>
                      <a:gd name="adj2" fmla="val 5127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B904187-BF9B-3941-B5C3-9A0BFAF7DD33}"/>
              </a:ext>
            </a:extLst>
          </p:cNvPr>
          <p:cNvSpPr txBox="1"/>
          <p:nvPr/>
        </p:nvSpPr>
        <p:spPr>
          <a:xfrm>
            <a:off x="7977387" y="2087934"/>
            <a:ext cx="1053220" cy="1938992"/>
          </a:xfrm>
          <a:custGeom>
            <a:avLst/>
            <a:gdLst>
              <a:gd name="connsiteX0" fmla="*/ 0 w 1053220"/>
              <a:gd name="connsiteY0" fmla="*/ 0 h 1938992"/>
              <a:gd name="connsiteX1" fmla="*/ 505546 w 1053220"/>
              <a:gd name="connsiteY1" fmla="*/ 0 h 1938992"/>
              <a:gd name="connsiteX2" fmla="*/ 1053220 w 1053220"/>
              <a:gd name="connsiteY2" fmla="*/ 0 h 1938992"/>
              <a:gd name="connsiteX3" fmla="*/ 1053220 w 1053220"/>
              <a:gd name="connsiteY3" fmla="*/ 646331 h 1938992"/>
              <a:gd name="connsiteX4" fmla="*/ 1053220 w 1053220"/>
              <a:gd name="connsiteY4" fmla="*/ 1292661 h 1938992"/>
              <a:gd name="connsiteX5" fmla="*/ 1053220 w 1053220"/>
              <a:gd name="connsiteY5" fmla="*/ 1938992 h 1938992"/>
              <a:gd name="connsiteX6" fmla="*/ 558207 w 1053220"/>
              <a:gd name="connsiteY6" fmla="*/ 1938992 h 1938992"/>
              <a:gd name="connsiteX7" fmla="*/ 0 w 1053220"/>
              <a:gd name="connsiteY7" fmla="*/ 1938992 h 1938992"/>
              <a:gd name="connsiteX8" fmla="*/ 0 w 1053220"/>
              <a:gd name="connsiteY8" fmla="*/ 1292661 h 1938992"/>
              <a:gd name="connsiteX9" fmla="*/ 0 w 1053220"/>
              <a:gd name="connsiteY9" fmla="*/ 646331 h 1938992"/>
              <a:gd name="connsiteX10" fmla="*/ 0 w 1053220"/>
              <a:gd name="connsiteY10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3220" h="1938992" extrusionOk="0">
                <a:moveTo>
                  <a:pt x="0" y="0"/>
                </a:moveTo>
                <a:cubicBezTo>
                  <a:pt x="205920" y="-5411"/>
                  <a:pt x="276328" y="-14354"/>
                  <a:pt x="505546" y="0"/>
                </a:cubicBezTo>
                <a:cubicBezTo>
                  <a:pt x="734764" y="14354"/>
                  <a:pt x="847183" y="19038"/>
                  <a:pt x="1053220" y="0"/>
                </a:cubicBezTo>
                <a:cubicBezTo>
                  <a:pt x="1057277" y="143110"/>
                  <a:pt x="1053873" y="480347"/>
                  <a:pt x="1053220" y="646331"/>
                </a:cubicBezTo>
                <a:cubicBezTo>
                  <a:pt x="1052567" y="812315"/>
                  <a:pt x="1046641" y="996018"/>
                  <a:pt x="1053220" y="1292661"/>
                </a:cubicBezTo>
                <a:cubicBezTo>
                  <a:pt x="1059800" y="1589304"/>
                  <a:pt x="1066901" y="1696397"/>
                  <a:pt x="1053220" y="1938992"/>
                </a:cubicBezTo>
                <a:cubicBezTo>
                  <a:pt x="895916" y="1938008"/>
                  <a:pt x="805356" y="1916959"/>
                  <a:pt x="558207" y="1938992"/>
                </a:cubicBezTo>
                <a:cubicBezTo>
                  <a:pt x="311058" y="1961025"/>
                  <a:pt x="130698" y="1954271"/>
                  <a:pt x="0" y="1938992"/>
                </a:cubicBezTo>
                <a:cubicBezTo>
                  <a:pt x="30470" y="1681834"/>
                  <a:pt x="10697" y="1524887"/>
                  <a:pt x="0" y="1292661"/>
                </a:cubicBezTo>
                <a:cubicBezTo>
                  <a:pt x="-10697" y="1060435"/>
                  <a:pt x="-23704" y="836925"/>
                  <a:pt x="0" y="646331"/>
                </a:cubicBezTo>
                <a:cubicBezTo>
                  <a:pt x="23704" y="455737"/>
                  <a:pt x="-20681" y="26237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01143149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Both copies of the ledger must equal each other. </a:t>
            </a:r>
          </a:p>
          <a:p>
            <a:pPr algn="ctr"/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If one is longer than the other the longer one wins.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1" grpId="0" animBg="1"/>
      <p:bldP spid="132" grpId="0" animBg="1"/>
      <p:bldP spid="134" grpId="0" animBg="1"/>
      <p:bldP spid="136" grpId="0" animBg="1"/>
      <p:bldP spid="1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E8DF00E-6E42-DA07-ECD3-A333D6B1397E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-54600" y="117626"/>
            <a:ext cx="9253200" cy="635700"/>
          </a:xfrm>
        </p:spPr>
        <p:txBody>
          <a:bodyPr/>
          <a:lstStyle/>
          <a:p>
            <a:r>
              <a:rPr lang="en-US" dirty="0"/>
              <a:t>CRYPTOCURRENCIES</a:t>
            </a:r>
          </a:p>
        </p:txBody>
      </p:sp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12408219-9C9D-074B-EBBB-EB5F964617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940216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F586A61-C7FF-7DDA-4D51-B73600EB1D86}"/>
              </a:ext>
            </a:extLst>
          </p:cNvPr>
          <p:cNvSpPr txBox="1"/>
          <p:nvPr/>
        </p:nvSpPr>
        <p:spPr>
          <a:xfrm>
            <a:off x="515006" y="986502"/>
            <a:ext cx="8317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tx1"/>
                </a:solidFill>
              </a:rPr>
              <a:t>A digital asset/credit/unit within the system, which is cryptographically sent from one blockchain network user to another. </a:t>
            </a:r>
          </a:p>
        </p:txBody>
      </p:sp>
    </p:spTree>
    <p:extLst>
      <p:ext uri="{BB962C8B-B14F-4D97-AF65-F5344CB8AC3E}">
        <p14:creationId xmlns:p14="http://schemas.microsoft.com/office/powerpoint/2010/main" val="296126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12D94BE-E099-862B-DF19-B8A1DD5CBD39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-54600" y="85980"/>
            <a:ext cx="9253200" cy="635700"/>
          </a:xfrm>
        </p:spPr>
        <p:txBody>
          <a:bodyPr/>
          <a:lstStyle/>
          <a:p>
            <a:r>
              <a:rPr lang="en-US" dirty="0"/>
              <a:t>OTHER TYPES OF DIGITAL ASSETS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7D0192F-FF0D-4AB4-07BC-5912D91D6A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9808816"/>
              </p:ext>
            </p:extLst>
          </p:nvPr>
        </p:nvGraphicFramePr>
        <p:xfrm>
          <a:off x="187125" y="675669"/>
          <a:ext cx="3719331" cy="4232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5691CAD9-93BD-5EC6-FCCA-34BFDF91482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161" r="4117" b="7538"/>
          <a:stretch/>
        </p:blipFill>
        <p:spPr>
          <a:xfrm>
            <a:off x="4070881" y="1168011"/>
            <a:ext cx="4885994" cy="31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DAE31A2-5469-5A8B-67DD-C15046A3FF6C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B0A56D1-24A5-285E-210F-67D0FA488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4444522"/>
              </p:ext>
            </p:extLst>
          </p:nvPr>
        </p:nvGraphicFramePr>
        <p:xfrm>
          <a:off x="664464" y="1344168"/>
          <a:ext cx="6056376" cy="3259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96D79865-FA02-DAEF-63E9-22D23B3CBA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8636" y="1344168"/>
            <a:ext cx="1410855" cy="14108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8A5C94-4597-80DF-FB1A-8EC357DBD7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8635" y="3257259"/>
            <a:ext cx="1410855" cy="14108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17BE8B-08FC-C17E-563E-EF483CC13390}"/>
              </a:ext>
            </a:extLst>
          </p:cNvPr>
          <p:cNvSpPr txBox="1"/>
          <p:nvPr/>
        </p:nvSpPr>
        <p:spPr>
          <a:xfrm>
            <a:off x="7198635" y="2755023"/>
            <a:ext cx="1410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2"/>
                </a:solidFill>
              </a:rPr>
              <a:t>Github</a:t>
            </a:r>
            <a:r>
              <a:rPr lang="en-US" sz="1100" dirty="0">
                <a:solidFill>
                  <a:schemeClr val="bg2"/>
                </a:solidFill>
              </a:rPr>
              <a:t> Page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10445C-06B0-7DD2-C808-CE7F8085905E}"/>
              </a:ext>
            </a:extLst>
          </p:cNvPr>
          <p:cNvSpPr txBox="1"/>
          <p:nvPr/>
        </p:nvSpPr>
        <p:spPr>
          <a:xfrm>
            <a:off x="7198635" y="4668114"/>
            <a:ext cx="1410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/>
                </a:solidFill>
              </a:rPr>
              <a:t>Bitcoin Whitepaper</a:t>
            </a:r>
          </a:p>
        </p:txBody>
      </p:sp>
    </p:spTree>
    <p:extLst>
      <p:ext uri="{BB962C8B-B14F-4D97-AF65-F5344CB8AC3E}">
        <p14:creationId xmlns:p14="http://schemas.microsoft.com/office/powerpoint/2010/main" val="317581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699EAC4-C24D-C312-2487-806A19A416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8441766"/>
              </p:ext>
            </p:extLst>
          </p:nvPr>
        </p:nvGraphicFramePr>
        <p:xfrm>
          <a:off x="1701579" y="1240403"/>
          <a:ext cx="5626451" cy="346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Google Shape;177;p30">
            <a:extLst>
              <a:ext uri="{FF2B5EF4-FFF2-40B4-BE49-F238E27FC236}">
                <a16:creationId xmlns:a16="http://schemas.microsoft.com/office/drawing/2014/main" id="{DC6EF0A7-CC6C-639C-6010-D9A2EA2337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4600" y="143396"/>
            <a:ext cx="92532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-54600" y="143396"/>
            <a:ext cx="92532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INFO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605F8DC-255B-9505-B28F-463DB4BF2F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5409599"/>
              </p:ext>
            </p:extLst>
          </p:nvPr>
        </p:nvGraphicFramePr>
        <p:xfrm>
          <a:off x="446809" y="935183"/>
          <a:ext cx="8343900" cy="3990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972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CB36835-F373-4AD1-A5B0-511F156734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795806"/>
              </p:ext>
            </p:extLst>
          </p:nvPr>
        </p:nvGraphicFramePr>
        <p:xfrm>
          <a:off x="955964" y="987136"/>
          <a:ext cx="3522518" cy="3846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Google Shape;177;p30">
            <a:extLst>
              <a:ext uri="{FF2B5EF4-FFF2-40B4-BE49-F238E27FC236}">
                <a16:creationId xmlns:a16="http://schemas.microsoft.com/office/drawing/2014/main" id="{08D82CF1-6B3D-C72A-1619-3B98746A01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4600" y="143396"/>
            <a:ext cx="92532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MATERIALS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D48D3E-DB9A-B70E-25E2-5ED00FB860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3108" y="3339868"/>
            <a:ext cx="1410855" cy="14108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65F9D7-C965-7EED-C583-DF61DED159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7637" y="987136"/>
            <a:ext cx="3834245" cy="219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3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CB36835-F373-4AD1-A5B0-511F156734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441799"/>
              </p:ext>
            </p:extLst>
          </p:nvPr>
        </p:nvGraphicFramePr>
        <p:xfrm>
          <a:off x="955964" y="1257300"/>
          <a:ext cx="7481454" cy="3576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Google Shape;177;p30">
            <a:extLst>
              <a:ext uri="{FF2B5EF4-FFF2-40B4-BE49-F238E27FC236}">
                <a16:creationId xmlns:a16="http://schemas.microsoft.com/office/drawing/2014/main" id="{08D82CF1-6B3D-C72A-1619-3B98746A01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4600" y="143396"/>
            <a:ext cx="92532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B38FBC-8286-08EB-0042-AA2694A7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600" y="151995"/>
            <a:ext cx="9253200" cy="635700"/>
          </a:xfrm>
        </p:spPr>
        <p:txBody>
          <a:bodyPr/>
          <a:lstStyle/>
          <a:p>
            <a:r>
              <a:rPr lang="en-US" dirty="0"/>
              <a:t>DISCLAIMER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FC602EA-61A8-2489-4CB4-17B5C9FC95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6018264"/>
              </p:ext>
            </p:extLst>
          </p:nvPr>
        </p:nvGraphicFramePr>
        <p:xfrm>
          <a:off x="529390" y="1155031"/>
          <a:ext cx="8069178" cy="351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6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B38FBC-8286-08EB-0042-AA2694A7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600" y="151995"/>
            <a:ext cx="9253200" cy="635700"/>
          </a:xfrm>
        </p:spPr>
        <p:txBody>
          <a:bodyPr/>
          <a:lstStyle/>
          <a:p>
            <a:r>
              <a:rPr lang="en-US" dirty="0"/>
              <a:t>MAJOR TOPICS IN BLOCKCHAIN ECOSYSTEM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FC602EA-61A8-2489-4CB4-17B5C9FC95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440812"/>
              </p:ext>
            </p:extLst>
          </p:nvPr>
        </p:nvGraphicFramePr>
        <p:xfrm>
          <a:off x="529390" y="1155031"/>
          <a:ext cx="8069178" cy="351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61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77;p30">
            <a:extLst>
              <a:ext uri="{FF2B5EF4-FFF2-40B4-BE49-F238E27FC236}">
                <a16:creationId xmlns:a16="http://schemas.microsoft.com/office/drawing/2014/main" id="{08D82CF1-6B3D-C72A-1619-3B98746A01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4600" y="143396"/>
            <a:ext cx="92532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BLOCKCHAIN NETWORKS &amp; CRYPTOCURRENCIES</a:t>
            </a:r>
            <a:endParaRPr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864C0A4-E8A4-A302-DDBF-807F18AC7123}"/>
              </a:ext>
            </a:extLst>
          </p:cNvPr>
          <p:cNvSpPr/>
          <p:nvPr/>
        </p:nvSpPr>
        <p:spPr>
          <a:xfrm>
            <a:off x="274320" y="1160260"/>
            <a:ext cx="5120640" cy="9076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Bitcoin Blockchain Network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85FCA3-57D2-4447-C2F7-8454F7B5EA78}"/>
              </a:ext>
            </a:extLst>
          </p:cNvPr>
          <p:cNvSpPr/>
          <p:nvPr/>
        </p:nvSpPr>
        <p:spPr>
          <a:xfrm>
            <a:off x="274320" y="2450567"/>
            <a:ext cx="5120640" cy="93547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Ethereum Blockchain Network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84031D-D38A-5CC7-7F39-27934CCC197B}"/>
              </a:ext>
            </a:extLst>
          </p:cNvPr>
          <p:cNvSpPr/>
          <p:nvPr/>
        </p:nvSpPr>
        <p:spPr>
          <a:xfrm>
            <a:off x="274320" y="3786673"/>
            <a:ext cx="5120640" cy="93547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Solana Blockchain Network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9CFA0C-E9FD-CE2D-8623-082D1282BE53}"/>
              </a:ext>
            </a:extLst>
          </p:cNvPr>
          <p:cNvSpPr/>
          <p:nvPr/>
        </p:nvSpPr>
        <p:spPr>
          <a:xfrm>
            <a:off x="3984170" y="3172022"/>
            <a:ext cx="888276" cy="4357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ETH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04D758-9017-FB8F-91E5-797D83E8B4A3}"/>
              </a:ext>
            </a:extLst>
          </p:cNvPr>
          <p:cNvSpPr/>
          <p:nvPr/>
        </p:nvSpPr>
        <p:spPr>
          <a:xfrm>
            <a:off x="4950822" y="3161779"/>
            <a:ext cx="888276" cy="4357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More..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A40BA4-25DA-2C63-2029-E75BAA789CCA}"/>
              </a:ext>
            </a:extLst>
          </p:cNvPr>
          <p:cNvSpPr/>
          <p:nvPr/>
        </p:nvSpPr>
        <p:spPr>
          <a:xfrm>
            <a:off x="3984170" y="1857556"/>
            <a:ext cx="888276" cy="4357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BTC</a:t>
            </a:r>
          </a:p>
        </p:txBody>
      </p:sp>
      <p:pic>
        <p:nvPicPr>
          <p:cNvPr id="12" name="Graphic 11" descr="Acquisition with solid fill">
            <a:extLst>
              <a:ext uri="{FF2B5EF4-FFF2-40B4-BE49-F238E27FC236}">
                <a16:creationId xmlns:a16="http://schemas.microsoft.com/office/drawing/2014/main" id="{FBDF8B7E-647B-0137-24E7-3F70B2A22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355771" y="1177357"/>
            <a:ext cx="914400" cy="9144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897E68A-D9B3-BB8A-B38B-6B4F0E271A18}"/>
              </a:ext>
            </a:extLst>
          </p:cNvPr>
          <p:cNvSpPr/>
          <p:nvPr/>
        </p:nvSpPr>
        <p:spPr>
          <a:xfrm>
            <a:off x="3017518" y="3182265"/>
            <a:ext cx="888276" cy="4357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LINK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EF711D-5235-5FCF-04DA-EFEF2A782498}"/>
              </a:ext>
            </a:extLst>
          </p:cNvPr>
          <p:cNvSpPr/>
          <p:nvPr/>
        </p:nvSpPr>
        <p:spPr>
          <a:xfrm>
            <a:off x="2050866" y="3172022"/>
            <a:ext cx="888276" cy="4357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USDT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2D8868-9CF3-6D08-BBDB-2B3166FF6D3F}"/>
              </a:ext>
            </a:extLst>
          </p:cNvPr>
          <p:cNvSpPr/>
          <p:nvPr/>
        </p:nvSpPr>
        <p:spPr>
          <a:xfrm>
            <a:off x="1084214" y="3182265"/>
            <a:ext cx="888276" cy="4357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SHIB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BC548E-4821-D5E9-318F-09A359CBAC80}"/>
              </a:ext>
            </a:extLst>
          </p:cNvPr>
          <p:cNvSpPr/>
          <p:nvPr/>
        </p:nvSpPr>
        <p:spPr>
          <a:xfrm>
            <a:off x="3984170" y="4515433"/>
            <a:ext cx="888276" cy="4357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SOL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7B4A2C-756D-F7D9-E63E-6D96F4CF61E8}"/>
              </a:ext>
            </a:extLst>
          </p:cNvPr>
          <p:cNvSpPr/>
          <p:nvPr/>
        </p:nvSpPr>
        <p:spPr>
          <a:xfrm>
            <a:off x="4950822" y="4505190"/>
            <a:ext cx="888276" cy="4357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More..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E4D484-5ABF-3F4A-F3D8-7B9808E49713}"/>
              </a:ext>
            </a:extLst>
          </p:cNvPr>
          <p:cNvSpPr/>
          <p:nvPr/>
        </p:nvSpPr>
        <p:spPr>
          <a:xfrm>
            <a:off x="3017518" y="4529710"/>
            <a:ext cx="888276" cy="4357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RNDR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E7C1EE-B1D4-C316-8FB0-66DE5012D566}"/>
              </a:ext>
            </a:extLst>
          </p:cNvPr>
          <p:cNvSpPr/>
          <p:nvPr/>
        </p:nvSpPr>
        <p:spPr>
          <a:xfrm>
            <a:off x="2050866" y="4499510"/>
            <a:ext cx="888276" cy="4357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GRT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C4F6DE8-A337-C4EE-CD8E-C829FF16D4B4}"/>
              </a:ext>
            </a:extLst>
          </p:cNvPr>
          <p:cNvSpPr/>
          <p:nvPr/>
        </p:nvSpPr>
        <p:spPr>
          <a:xfrm>
            <a:off x="1084214" y="4494947"/>
            <a:ext cx="888276" cy="4357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HNT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F792FD-C695-78C3-A1E4-D1DC8094658F}"/>
              </a:ext>
            </a:extLst>
          </p:cNvPr>
          <p:cNvSpPr/>
          <p:nvPr/>
        </p:nvSpPr>
        <p:spPr>
          <a:xfrm>
            <a:off x="117562" y="4515433"/>
            <a:ext cx="888276" cy="4357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USDC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68B1FF9-B609-7FD8-143B-21AEAFFAF9A8}"/>
              </a:ext>
            </a:extLst>
          </p:cNvPr>
          <p:cNvSpPr/>
          <p:nvPr/>
        </p:nvSpPr>
        <p:spPr>
          <a:xfrm>
            <a:off x="117562" y="3182265"/>
            <a:ext cx="888276" cy="4357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USDC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90EEC2F-0A9A-C071-66F2-36987973A696}"/>
              </a:ext>
            </a:extLst>
          </p:cNvPr>
          <p:cNvSpPr/>
          <p:nvPr/>
        </p:nvSpPr>
        <p:spPr>
          <a:xfrm>
            <a:off x="6270171" y="1111012"/>
            <a:ext cx="1854926" cy="32779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Lightning Network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ACB606D-0145-6A74-B0D6-240E0D8505AA}"/>
              </a:ext>
            </a:extLst>
          </p:cNvPr>
          <p:cNvSpPr/>
          <p:nvPr/>
        </p:nvSpPr>
        <p:spPr>
          <a:xfrm>
            <a:off x="6270171" y="1552100"/>
            <a:ext cx="1854926" cy="32779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Rootstock Network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2B52059-E5D9-A8A4-4451-90D00423A51E}"/>
              </a:ext>
            </a:extLst>
          </p:cNvPr>
          <p:cNvSpPr/>
          <p:nvPr/>
        </p:nvSpPr>
        <p:spPr>
          <a:xfrm>
            <a:off x="6270171" y="1993188"/>
            <a:ext cx="1854926" cy="32779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More…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9348320-9507-F304-DBD1-891880CB2386}"/>
              </a:ext>
            </a:extLst>
          </p:cNvPr>
          <p:cNvSpPr/>
          <p:nvPr/>
        </p:nvSpPr>
        <p:spPr>
          <a:xfrm>
            <a:off x="6270171" y="2576705"/>
            <a:ext cx="1854926" cy="32779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Polygon Network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6354821-0720-6798-4983-A9C8541E95A2}"/>
              </a:ext>
            </a:extLst>
          </p:cNvPr>
          <p:cNvSpPr/>
          <p:nvPr/>
        </p:nvSpPr>
        <p:spPr>
          <a:xfrm>
            <a:off x="6270171" y="3017793"/>
            <a:ext cx="1854926" cy="32779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Network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78B0054-D076-3ABC-454D-4936C415838F}"/>
              </a:ext>
            </a:extLst>
          </p:cNvPr>
          <p:cNvSpPr/>
          <p:nvPr/>
        </p:nvSpPr>
        <p:spPr>
          <a:xfrm>
            <a:off x="6270171" y="3458881"/>
            <a:ext cx="1854926" cy="32779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More…</a:t>
            </a:r>
          </a:p>
        </p:txBody>
      </p:sp>
      <p:pic>
        <p:nvPicPr>
          <p:cNvPr id="37" name="Graphic 36" descr="Acquisition with solid fill">
            <a:extLst>
              <a:ext uri="{FF2B5EF4-FFF2-40B4-BE49-F238E27FC236}">
                <a16:creationId xmlns:a16="http://schemas.microsoft.com/office/drawing/2014/main" id="{9C1E077C-FD5D-E5D3-AE90-20F431760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342709" y="2513015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2BC7B5A-BE45-43FB-A9F0-E1EDF4BC121D}"/>
              </a:ext>
            </a:extLst>
          </p:cNvPr>
          <p:cNvSpPr txBox="1"/>
          <p:nvPr/>
        </p:nvSpPr>
        <p:spPr>
          <a:xfrm>
            <a:off x="1998615" y="793244"/>
            <a:ext cx="2037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Blockchain Networks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BC0721-C26D-110E-F177-1A5F855BB062}"/>
              </a:ext>
            </a:extLst>
          </p:cNvPr>
          <p:cNvSpPr txBox="1"/>
          <p:nvPr/>
        </p:nvSpPr>
        <p:spPr>
          <a:xfrm>
            <a:off x="5995851" y="800723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Layer 2 Blockchain Networks</a:t>
            </a:r>
          </a:p>
        </p:txBody>
      </p:sp>
    </p:spTree>
    <p:extLst>
      <p:ext uri="{BB962C8B-B14F-4D97-AF65-F5344CB8AC3E}">
        <p14:creationId xmlns:p14="http://schemas.microsoft.com/office/powerpoint/2010/main" val="368139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>
            <a:spLocks noGrp="1"/>
          </p:cNvSpPr>
          <p:nvPr>
            <p:ph type="title"/>
          </p:nvPr>
        </p:nvSpPr>
        <p:spPr>
          <a:xfrm>
            <a:off x="332509" y="2256100"/>
            <a:ext cx="471747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Bitcoin</a:t>
            </a:r>
            <a:endParaRPr dirty="0"/>
          </a:p>
        </p:txBody>
      </p:sp>
      <p:sp>
        <p:nvSpPr>
          <p:cNvPr id="260" name="Google Shape;260;p34"/>
          <p:cNvSpPr txBox="1">
            <a:spLocks noGrp="1"/>
          </p:cNvSpPr>
          <p:nvPr>
            <p:ph type="subTitle" idx="1"/>
          </p:nvPr>
        </p:nvSpPr>
        <p:spPr>
          <a:xfrm>
            <a:off x="2189976" y="3168550"/>
            <a:ext cx="275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beginning…</a:t>
            </a:r>
            <a:endParaRPr dirty="0"/>
          </a:p>
        </p:txBody>
      </p:sp>
      <p:cxnSp>
        <p:nvCxnSpPr>
          <p:cNvPr id="262" name="Google Shape;262;p34"/>
          <p:cNvCxnSpPr/>
          <p:nvPr/>
        </p:nvCxnSpPr>
        <p:spPr>
          <a:xfrm>
            <a:off x="5765100" y="3168550"/>
            <a:ext cx="2869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34"/>
          <p:cNvSpPr/>
          <p:nvPr/>
        </p:nvSpPr>
        <p:spPr>
          <a:xfrm>
            <a:off x="5457283" y="0"/>
            <a:ext cx="495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4"/>
          <p:cNvSpPr/>
          <p:nvPr/>
        </p:nvSpPr>
        <p:spPr>
          <a:xfrm>
            <a:off x="481594" y="4360290"/>
            <a:ext cx="495300" cy="4941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Anton"/>
              </a:rPr>
              <a:t>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necting with influencers MK Plan by Sliesgo">
  <a:themeElements>
    <a:clrScheme name="Simple Light">
      <a:dk1>
        <a:srgbClr val="FFFFFF"/>
      </a:dk1>
      <a:lt1>
        <a:srgbClr val="000000"/>
      </a:lt1>
      <a:dk2>
        <a:srgbClr val="CDFEA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79C5375-DE5D-4843-9C16-62CE5F9A2D98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1382</Words>
  <Application>Microsoft Macintosh PowerPoint</Application>
  <PresentationFormat>On-screen Show (16:9)</PresentationFormat>
  <Paragraphs>223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Wingdings</vt:lpstr>
      <vt:lpstr>Anton</vt:lpstr>
      <vt:lpstr>Arial</vt:lpstr>
      <vt:lpstr>Darker Grotesque Black</vt:lpstr>
      <vt:lpstr>Barlow</vt:lpstr>
      <vt:lpstr>Connecting with influencers MK Plan by Sliesgo</vt:lpstr>
      <vt:lpstr>Introduction to Blockchain &amp; Cryptocurrencies</vt:lpstr>
      <vt:lpstr>AGENDA</vt:lpstr>
      <vt:lpstr>COURSE INFO</vt:lpstr>
      <vt:lpstr>COURSE MATERIALS</vt:lpstr>
      <vt:lpstr>GOALS</vt:lpstr>
      <vt:lpstr>DISCLAIMER</vt:lpstr>
      <vt:lpstr>MAJOR TOPICS IN BLOCKCHAIN ECOSYSTEM</vt:lpstr>
      <vt:lpstr>BLOCKCHAIN NETWORKS &amp; CRYPTOCURRENCIES</vt:lpstr>
      <vt:lpstr>Bitcoin</vt:lpstr>
      <vt:lpstr>BITCOIN</vt:lpstr>
      <vt:lpstr>BITCOIN – GENISIS BLOCK</vt:lpstr>
      <vt:lpstr>HASHING</vt:lpstr>
      <vt:lpstr>BLOCKCHAIN</vt:lpstr>
      <vt:lpstr>CRYPTOCURRENCIES</vt:lpstr>
      <vt:lpstr>OTHER TYPES OF DIGITAL ASSETS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Blockchain &amp; Cryptocurrencies</dc:title>
  <cp:lastModifiedBy>Oza, Mabel</cp:lastModifiedBy>
  <cp:revision>4</cp:revision>
  <dcterms:modified xsi:type="dcterms:W3CDTF">2024-07-19T16:45:48Z</dcterms:modified>
</cp:coreProperties>
</file>