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5" d="100"/>
          <a:sy n="115" d="100"/>
        </p:scale>
        <p:origin x="1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note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speaker note on </a:t>
            </a:r>
            <a:r>
              <a:rPr lang="en-US" baseline="0" smtClean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071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6487"/>
            <a:ext cx="8229600" cy="391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7" y="190096"/>
            <a:ext cx="2984757" cy="5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forSAS" panose="020B06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forSAS" panose="020B06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forSAS" panose="020B06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forSAS" panose="020B06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forSAS" panose="020B06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forSAS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Hello</a:t>
            </a:r>
            <a:r>
              <a:rPr lang="en-US" smtClean="0"/>
              <a:t>, world.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explanatory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 content on </a:t>
            </a:r>
            <a:r>
              <a:rPr lang="en-US" smtClean="0"/>
              <a:t>the left.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Some content on the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On-screen Show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HelveticaNeueforSAS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Lane, Rachel</cp:lastModifiedBy>
  <cp:revision>7</cp:revision>
  <dcterms:created xsi:type="dcterms:W3CDTF">2017-06-05T14:10:58Z</dcterms:created>
  <dcterms:modified xsi:type="dcterms:W3CDTF">2021-08-25T15:09:34Z</dcterms:modified>
</cp:coreProperties>
</file>