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, Zixuan" initials="KZ" lastIdx="4" clrIdx="0">
    <p:extLst>
      <p:ext uri="{19B8F6BF-5375-455C-9EA6-DF929625EA0E}">
        <p15:presenceInfo xmlns:p15="http://schemas.microsoft.com/office/powerpoint/2012/main" userId="S::zke4@uic.edu::e4399e7d-7470-4d6e-a259-3b2ccc6437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  <a:srgbClr val="41719C"/>
    <a:srgbClr val="C55A11"/>
    <a:srgbClr val="00B050"/>
    <a:srgbClr val="A86ED4"/>
    <a:srgbClr val="FFFFFF"/>
    <a:srgbClr val="BFBFBF"/>
    <a:srgbClr val="FFC00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47F8-0D3C-4734-9BCF-9C17CC917A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F6DBC-A0DF-4444-93FA-197B8EF9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3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DED-521E-4506-BACC-286C4C0ADBE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068C-5C81-4FAF-8366-46F51A15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5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DED-521E-4506-BACC-286C4C0ADBE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068C-5C81-4FAF-8366-46F51A15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DED-521E-4506-BACC-286C4C0ADBE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068C-5C81-4FAF-8366-46F51A15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DED-521E-4506-BACC-286C4C0ADBE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068C-5C81-4FAF-8366-46F51A15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DED-521E-4506-BACC-286C4C0ADBE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068C-5C81-4FAF-8366-46F51A15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DED-521E-4506-BACC-286C4C0ADBE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068C-5C81-4FAF-8366-46F51A15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DED-521E-4506-BACC-286C4C0ADBE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068C-5C81-4FAF-8366-46F51A15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DED-521E-4506-BACC-286C4C0ADBE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068C-5C81-4FAF-8366-46F51A15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8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DED-521E-4506-BACC-286C4C0ADBE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068C-5C81-4FAF-8366-46F51A15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DED-521E-4506-BACC-286C4C0ADBE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068C-5C81-4FAF-8366-46F51A15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5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DED-521E-4506-BACC-286C4C0ADBE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068C-5C81-4FAF-8366-46F51A15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CDED-521E-4506-BACC-286C4C0ADBE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068C-5C81-4FAF-8366-46F51A15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00">
            <a:extLst>
              <a:ext uri="{FF2B5EF4-FFF2-40B4-BE49-F238E27FC236}">
                <a16:creationId xmlns:a16="http://schemas.microsoft.com/office/drawing/2014/main" id="{A015AD45-E7E4-48EF-87C7-F09EE9B96DFB}"/>
              </a:ext>
            </a:extLst>
          </p:cNvPr>
          <p:cNvSpPr/>
          <p:nvPr/>
        </p:nvSpPr>
        <p:spPr>
          <a:xfrm>
            <a:off x="3006876" y="4278382"/>
            <a:ext cx="1007305" cy="522707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D67FF76-2748-4C39-A8D5-51CD6F9BA071}"/>
              </a:ext>
            </a:extLst>
          </p:cNvPr>
          <p:cNvSpPr/>
          <p:nvPr/>
        </p:nvSpPr>
        <p:spPr>
          <a:xfrm>
            <a:off x="6779037" y="1600256"/>
            <a:ext cx="766288" cy="441078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F1BC048-C8E7-4D1C-A2AD-C8CDF29DF755}"/>
              </a:ext>
            </a:extLst>
          </p:cNvPr>
          <p:cNvSpPr txBox="1"/>
          <p:nvPr/>
        </p:nvSpPr>
        <p:spPr>
          <a:xfrm>
            <a:off x="5751594" y="3533218"/>
            <a:ext cx="1575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C7353A3-CC37-4C81-8269-533992CCEBD4}"/>
              </a:ext>
            </a:extLst>
          </p:cNvPr>
          <p:cNvSpPr/>
          <p:nvPr/>
        </p:nvSpPr>
        <p:spPr>
          <a:xfrm>
            <a:off x="5590369" y="2864051"/>
            <a:ext cx="1435275" cy="624115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Multi-head Attention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7B46E6E-2B26-496C-B056-0A81B4F222FA}"/>
              </a:ext>
            </a:extLst>
          </p:cNvPr>
          <p:cNvSpPr/>
          <p:nvPr/>
        </p:nvSpPr>
        <p:spPr>
          <a:xfrm>
            <a:off x="4818070" y="2372698"/>
            <a:ext cx="3141676" cy="118286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5921AA2-CE8B-45D9-A335-3658C233A654}"/>
              </a:ext>
            </a:extLst>
          </p:cNvPr>
          <p:cNvCxnSpPr>
            <a:cxnSpLocks/>
          </p:cNvCxnSpPr>
          <p:nvPr/>
        </p:nvCxnSpPr>
        <p:spPr>
          <a:xfrm>
            <a:off x="4734270" y="503192"/>
            <a:ext cx="0" cy="61584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4BF1834-3DC8-4985-946E-2EF7E4F66121}"/>
              </a:ext>
            </a:extLst>
          </p:cNvPr>
          <p:cNvSpPr txBox="1"/>
          <p:nvPr/>
        </p:nvSpPr>
        <p:spPr>
          <a:xfrm>
            <a:off x="5589242" y="6457890"/>
            <a:ext cx="2171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Backward</a:t>
            </a:r>
            <a:endParaRPr 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D2D9A21-9506-4679-99DE-46C177C32022}"/>
              </a:ext>
            </a:extLst>
          </p:cNvPr>
          <p:cNvSpPr txBox="1"/>
          <p:nvPr/>
        </p:nvSpPr>
        <p:spPr>
          <a:xfrm>
            <a:off x="1741878" y="424601"/>
            <a:ext cx="2905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(A)</a:t>
            </a:r>
          </a:p>
          <a:p>
            <a:pPr algn="ctr"/>
            <a:r>
              <a:rPr lang="en-US" altLang="zh-CN" b="1" dirty="0"/>
              <a:t>Importance Computation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020C31B-D8F0-49A0-A5AE-AD64E8F4E892}"/>
                  </a:ext>
                </a:extLst>
              </p:cNvPr>
              <p:cNvSpPr txBox="1"/>
              <p:nvPr/>
            </p:nvSpPr>
            <p:spPr>
              <a:xfrm>
                <a:off x="4796579" y="4323262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020C31B-D8F0-49A0-A5AE-AD64E8F4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579" y="4323262"/>
                <a:ext cx="594650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802C11B6-06F3-4F7E-BA38-D5E6B5E1CC1A}"/>
              </a:ext>
            </a:extLst>
          </p:cNvPr>
          <p:cNvSpPr/>
          <p:nvPr/>
        </p:nvSpPr>
        <p:spPr>
          <a:xfrm>
            <a:off x="5426601" y="4297110"/>
            <a:ext cx="1328109" cy="327366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53E4896-1CC9-4E20-ADF9-E2C902A7E89B}"/>
                  </a:ext>
                </a:extLst>
              </p:cNvPr>
              <p:cNvSpPr txBox="1"/>
              <p:nvPr/>
            </p:nvSpPr>
            <p:spPr>
              <a:xfrm>
                <a:off x="5496006" y="4342543"/>
                <a:ext cx="594650" cy="219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400" i="1" baseline="-2500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53E4896-1CC9-4E20-ADF9-E2C902A7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06" y="4342543"/>
                <a:ext cx="594650" cy="219997"/>
              </a:xfrm>
              <a:prstGeom prst="rect">
                <a:avLst/>
              </a:prstGeom>
              <a:blipFill>
                <a:blip r:embed="rId3"/>
                <a:stretch>
                  <a:fillRect l="-11340" r="-122680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C2289D9-1F3D-4A61-9EB6-F7655370A634}"/>
              </a:ext>
            </a:extLst>
          </p:cNvPr>
          <p:cNvCxnSpPr>
            <a:cxnSpLocks/>
            <a:endCxn id="163" idx="1"/>
          </p:cNvCxnSpPr>
          <p:nvPr/>
        </p:nvCxnSpPr>
        <p:spPr>
          <a:xfrm>
            <a:off x="5175527" y="4460793"/>
            <a:ext cx="2510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04F0634-CFE0-4CED-B419-E2490DA1F2F0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090656" y="4624476"/>
            <a:ext cx="0" cy="422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2A65CD3-8011-4ADD-A8FA-369934DC52B2}"/>
              </a:ext>
            </a:extLst>
          </p:cNvPr>
          <p:cNvSpPr/>
          <p:nvPr/>
        </p:nvSpPr>
        <p:spPr>
          <a:xfrm>
            <a:off x="6879535" y="5028163"/>
            <a:ext cx="394222" cy="4001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0C15C6-F45E-4D47-B847-0651ACCE3737}"/>
              </a:ext>
            </a:extLst>
          </p:cNvPr>
          <p:cNvCxnSpPr>
            <a:stCxn id="8" idx="1"/>
            <a:endCxn id="8" idx="5"/>
          </p:cNvCxnSpPr>
          <p:nvPr/>
        </p:nvCxnSpPr>
        <p:spPr>
          <a:xfrm>
            <a:off x="6937267" y="5086758"/>
            <a:ext cx="278758" cy="282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DD16071-EDF1-4C13-A50A-7DC0FB9BFC86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V="1">
            <a:off x="6937267" y="5086758"/>
            <a:ext cx="278758" cy="282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57E97C3-2235-4605-9C89-06D5DFBA72F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76646" y="4747938"/>
            <a:ext cx="0" cy="280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AC2051F-E920-405B-A5A2-146617162A95}"/>
                  </a:ext>
                </a:extLst>
              </p:cNvPr>
              <p:cNvSpPr txBox="1"/>
              <p:nvPr/>
            </p:nvSpPr>
            <p:spPr>
              <a:xfrm>
                <a:off x="6882143" y="4451842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att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AC2051F-E920-405B-A5A2-146617162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143" y="4451842"/>
                <a:ext cx="391614" cy="276999"/>
              </a:xfrm>
              <a:prstGeom prst="rect">
                <a:avLst/>
              </a:prstGeom>
              <a:blipFill>
                <a:blip r:embed="rId4"/>
                <a:stretch>
                  <a:fillRect l="-21875" r="-1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EBDA6E60-67EA-456A-9E92-07A5BAE2A717}"/>
                  </a:ext>
                </a:extLst>
              </p:cNvPr>
              <p:cNvSpPr txBox="1"/>
              <p:nvPr/>
            </p:nvSpPr>
            <p:spPr>
              <a:xfrm>
                <a:off x="5883415" y="4001383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norm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EBDA6E60-67EA-456A-9E92-07A5BAE2A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15" y="4001383"/>
                <a:ext cx="594650" cy="276999"/>
              </a:xfrm>
              <a:prstGeom prst="rect">
                <a:avLst/>
              </a:prstGeom>
              <a:blipFill>
                <a:blip r:embed="rId5"/>
                <a:stretch>
                  <a:fillRect l="-9184" r="-30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Rectangle 200">
            <a:extLst>
              <a:ext uri="{FF2B5EF4-FFF2-40B4-BE49-F238E27FC236}">
                <a16:creationId xmlns:a16="http://schemas.microsoft.com/office/drawing/2014/main" id="{5E94C2BD-181C-41E1-9B61-2B30E2E10453}"/>
              </a:ext>
            </a:extLst>
          </p:cNvPr>
          <p:cNvSpPr/>
          <p:nvPr/>
        </p:nvSpPr>
        <p:spPr>
          <a:xfrm>
            <a:off x="5591738" y="5070301"/>
            <a:ext cx="937228" cy="327366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1F79E84-1DF4-4373-B2B0-DE29D787F491}"/>
                  </a:ext>
                </a:extLst>
              </p:cNvPr>
              <p:cNvSpPr txBox="1"/>
              <p:nvPr/>
            </p:nvSpPr>
            <p:spPr>
              <a:xfrm>
                <a:off x="5583885" y="5145460"/>
                <a:ext cx="97394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norm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1F79E84-1DF4-4373-B2B0-DE29D787F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85" y="5145460"/>
                <a:ext cx="973947" cy="215444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C6CC30E-1EA3-42A2-84AA-AE64C20F6902}"/>
              </a:ext>
            </a:extLst>
          </p:cNvPr>
          <p:cNvCxnSpPr>
            <a:cxnSpLocks/>
            <a:stCxn id="201" idx="3"/>
            <a:endCxn id="8" idx="2"/>
          </p:cNvCxnSpPr>
          <p:nvPr/>
        </p:nvCxnSpPr>
        <p:spPr>
          <a:xfrm flipV="1">
            <a:off x="6528966" y="5228218"/>
            <a:ext cx="350569" cy="5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D618A5E-F2AD-4D4B-9F5B-45169E6B4EE6}"/>
              </a:ext>
            </a:extLst>
          </p:cNvPr>
          <p:cNvSpPr/>
          <p:nvPr/>
        </p:nvSpPr>
        <p:spPr>
          <a:xfrm>
            <a:off x="6298618" y="5722614"/>
            <a:ext cx="1435275" cy="624115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Multi-head Attention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3373235-67E1-476A-AA9B-8BFE34311A5D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7076242" y="5428273"/>
            <a:ext cx="404" cy="294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75D9E565-8490-47AB-9A64-1206CCDDF237}"/>
              </a:ext>
            </a:extLst>
          </p:cNvPr>
          <p:cNvSpPr/>
          <p:nvPr/>
        </p:nvSpPr>
        <p:spPr>
          <a:xfrm>
            <a:off x="4943825" y="3978354"/>
            <a:ext cx="3015921" cy="247953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AA86D93-E28F-42B2-99F9-2C22C891E0B0}"/>
              </a:ext>
            </a:extLst>
          </p:cNvPr>
          <p:cNvSpPr/>
          <p:nvPr/>
        </p:nvSpPr>
        <p:spPr>
          <a:xfrm>
            <a:off x="2496739" y="2798803"/>
            <a:ext cx="1435275" cy="624115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Multi-head Attention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0394017-D8B2-4929-B3B4-DBF5D641E6D7}"/>
                  </a:ext>
                </a:extLst>
              </p:cNvPr>
              <p:cNvSpPr txBox="1"/>
              <p:nvPr/>
            </p:nvSpPr>
            <p:spPr>
              <a:xfrm>
                <a:off x="2348282" y="2341188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0394017-D8B2-4929-B3B4-DBF5D641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282" y="2341188"/>
                <a:ext cx="391614" cy="276999"/>
              </a:xfrm>
              <a:prstGeom prst="rect">
                <a:avLst/>
              </a:prstGeom>
              <a:blipFill>
                <a:blip r:embed="rId7"/>
                <a:stretch>
                  <a:fillRect l="-15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1949801" y="2160128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8A22926-4919-4667-AC5A-E0E87CD06FDF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3170563" y="1413589"/>
            <a:ext cx="0" cy="46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/>
              <p:nvPr/>
            </p:nvSpPr>
            <p:spPr>
              <a:xfrm>
                <a:off x="2873238" y="1111903"/>
                <a:ext cx="59465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impt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238" y="1111903"/>
                <a:ext cx="594650" cy="301686"/>
              </a:xfrm>
              <a:prstGeom prst="rect">
                <a:avLst/>
              </a:prstGeom>
              <a:blipFill>
                <a:blip r:embed="rId8"/>
                <a:stretch>
                  <a:fillRect l="-6122" r="-6122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A321D72F-6C63-4DD1-A613-D8C7C6088958}"/>
                  </a:ext>
                </a:extLst>
              </p:cNvPr>
              <p:cNvSpPr txBox="1"/>
              <p:nvPr/>
            </p:nvSpPr>
            <p:spPr>
              <a:xfrm>
                <a:off x="4011162" y="2147461"/>
                <a:ext cx="180803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/>
                  <a:t>X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A321D72F-6C63-4DD1-A613-D8C7C608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162" y="2147461"/>
                <a:ext cx="1808031" cy="338554"/>
              </a:xfrm>
              <a:prstGeom prst="rect">
                <a:avLst/>
              </a:prstGeom>
              <a:blipFill>
                <a:blip r:embed="rId9"/>
                <a:stretch>
                  <a:fillRect l="-202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73CEE03-4EB0-4414-8CC4-58F6757286B1}"/>
              </a:ext>
            </a:extLst>
          </p:cNvPr>
          <p:cNvCxnSpPr>
            <a:cxnSpLocks/>
            <a:stCxn id="148" idx="0"/>
          </p:cNvCxnSpPr>
          <p:nvPr/>
        </p:nvCxnSpPr>
        <p:spPr>
          <a:xfrm flipH="1" flipV="1">
            <a:off x="5767500" y="2367093"/>
            <a:ext cx="540507" cy="496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20ACDE8-00EA-4AED-A6DA-2F4265108151}"/>
              </a:ext>
            </a:extLst>
          </p:cNvPr>
          <p:cNvSpPr/>
          <p:nvPr/>
        </p:nvSpPr>
        <p:spPr>
          <a:xfrm>
            <a:off x="5358113" y="1582959"/>
            <a:ext cx="766288" cy="441078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9D5CB91A-8897-4721-8A7E-F8126E012920}"/>
              </a:ext>
            </a:extLst>
          </p:cNvPr>
          <p:cNvCxnSpPr>
            <a:cxnSpLocks/>
            <a:stCxn id="243" idx="0"/>
            <a:endCxn id="252" idx="2"/>
          </p:cNvCxnSpPr>
          <p:nvPr/>
        </p:nvCxnSpPr>
        <p:spPr>
          <a:xfrm flipV="1">
            <a:off x="5741257" y="1248194"/>
            <a:ext cx="10428" cy="334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8">
            <a:extLst>
              <a:ext uri="{FF2B5EF4-FFF2-40B4-BE49-F238E27FC236}">
                <a16:creationId xmlns:a16="http://schemas.microsoft.com/office/drawing/2014/main" id="{4CF11E89-606E-4C57-B635-6F608198846A}"/>
              </a:ext>
            </a:extLst>
          </p:cNvPr>
          <p:cNvCxnSpPr>
            <a:cxnSpLocks/>
            <a:stCxn id="243" idx="0"/>
            <a:endCxn id="246" idx="3"/>
          </p:cNvCxnSpPr>
          <p:nvPr/>
        </p:nvCxnSpPr>
        <p:spPr>
          <a:xfrm rot="16200000" flipH="1">
            <a:off x="5758444" y="1565771"/>
            <a:ext cx="72625" cy="107001"/>
          </a:xfrm>
          <a:prstGeom prst="curvedConnector4">
            <a:avLst>
              <a:gd name="adj1" fmla="val -327042"/>
              <a:gd name="adj2" fmla="val 57171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55D4585-6199-406C-9114-93BF39743A8A}"/>
              </a:ext>
            </a:extLst>
          </p:cNvPr>
          <p:cNvSpPr/>
          <p:nvPr/>
        </p:nvSpPr>
        <p:spPr>
          <a:xfrm>
            <a:off x="5634256" y="1574045"/>
            <a:ext cx="214002" cy="16307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7" name="Straight Arrow Connector 248">
            <a:extLst>
              <a:ext uri="{FF2B5EF4-FFF2-40B4-BE49-F238E27FC236}">
                <a16:creationId xmlns:a16="http://schemas.microsoft.com/office/drawing/2014/main" id="{875CBD24-A198-455B-A388-CF177FBF7F42}"/>
              </a:ext>
            </a:extLst>
          </p:cNvPr>
          <p:cNvCxnSpPr>
            <a:cxnSpLocks/>
            <a:stCxn id="243" idx="0"/>
            <a:endCxn id="257" idx="0"/>
          </p:cNvCxnSpPr>
          <p:nvPr/>
        </p:nvCxnSpPr>
        <p:spPr>
          <a:xfrm rot="16200000" flipH="1">
            <a:off x="6443070" y="881145"/>
            <a:ext cx="17297" cy="1420924"/>
          </a:xfrm>
          <a:prstGeom prst="curvedConnector3">
            <a:avLst>
              <a:gd name="adj1" fmla="val -1321616"/>
            </a:avLst>
          </a:prstGeom>
          <a:ln w="28575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5CE322C-5683-4164-B83E-FD3C6AA6D76E}"/>
              </a:ext>
            </a:extLst>
          </p:cNvPr>
          <p:cNvCxnSpPr>
            <a:cxnSpLocks/>
            <a:stCxn id="86" idx="7"/>
          </p:cNvCxnSpPr>
          <p:nvPr/>
        </p:nvCxnSpPr>
        <p:spPr>
          <a:xfrm flipV="1">
            <a:off x="6910820" y="2358732"/>
            <a:ext cx="305205" cy="21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BA0CF61-37EA-4299-8A98-2DAD86A326C7}"/>
                  </a:ext>
                </a:extLst>
              </p:cNvPr>
              <p:cNvSpPr txBox="1"/>
              <p:nvPr/>
            </p:nvSpPr>
            <p:spPr>
              <a:xfrm>
                <a:off x="5385394" y="1694373"/>
                <a:ext cx="764213" cy="287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full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BA0CF61-37EA-4299-8A98-2DAD86A32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394" y="1694373"/>
                <a:ext cx="764213" cy="287451"/>
              </a:xfrm>
              <a:prstGeom prst="rect">
                <a:avLst/>
              </a:prstGeom>
              <a:blipFill>
                <a:blip r:embed="rId10"/>
                <a:stretch>
                  <a:fillRect t="-425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399F2C3-597C-42DD-847E-C2AB51AE5DF9}"/>
                  </a:ext>
                </a:extLst>
              </p:cNvPr>
              <p:cNvSpPr txBox="1"/>
              <p:nvPr/>
            </p:nvSpPr>
            <p:spPr>
              <a:xfrm>
                <a:off x="6839325" y="1636129"/>
                <a:ext cx="730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399F2C3-597C-42DD-847E-C2AB51AE5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25" y="1636129"/>
                <a:ext cx="73062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E39E9735-C33C-41FC-A744-788582BEAF4A}"/>
                  </a:ext>
                </a:extLst>
              </p:cNvPr>
              <p:cNvSpPr txBox="1"/>
              <p:nvPr/>
            </p:nvSpPr>
            <p:spPr>
              <a:xfrm>
                <a:off x="5454360" y="971195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E39E9735-C33C-41FC-A744-788582BE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60" y="971195"/>
                <a:ext cx="594650" cy="276999"/>
              </a:xfrm>
              <a:prstGeom prst="rect">
                <a:avLst/>
              </a:prstGeom>
              <a:blipFill>
                <a:blip r:embed="rId12"/>
                <a:stretch>
                  <a:fillRect l="-9278" r="-51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A10EADFF-A27B-4E35-B6A2-E2F7D614C8E5}"/>
                  </a:ext>
                </a:extLst>
              </p:cNvPr>
              <p:cNvSpPr txBox="1"/>
              <p:nvPr/>
            </p:nvSpPr>
            <p:spPr>
              <a:xfrm>
                <a:off x="6791787" y="1084310"/>
                <a:ext cx="9184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Contrast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A10EADFF-A27B-4E35-B6A2-E2F7D614C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87" y="1084310"/>
                <a:ext cx="918457" cy="276999"/>
              </a:xfrm>
              <a:prstGeom prst="rect">
                <a:avLst/>
              </a:prstGeom>
              <a:blipFill>
                <a:blip r:embed="rId13"/>
                <a:stretch>
                  <a:fillRect l="-3311" r="-6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>
            <a:extLst>
              <a:ext uri="{FF2B5EF4-FFF2-40B4-BE49-F238E27FC236}">
                <a16:creationId xmlns:a16="http://schemas.microsoft.com/office/drawing/2014/main" id="{444607E8-5098-49E0-A376-5D57327E6810}"/>
              </a:ext>
            </a:extLst>
          </p:cNvPr>
          <p:cNvSpPr txBox="1"/>
          <p:nvPr/>
        </p:nvSpPr>
        <p:spPr>
          <a:xfrm>
            <a:off x="2661878" y="3533218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1952EA1-DD51-497F-85E4-91A7357F6671}"/>
              </a:ext>
            </a:extLst>
          </p:cNvPr>
          <p:cNvSpPr txBox="1"/>
          <p:nvPr/>
        </p:nvSpPr>
        <p:spPr>
          <a:xfrm>
            <a:off x="2646944" y="6440422"/>
            <a:ext cx="2171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Backward</a:t>
            </a:r>
            <a:endParaRPr lang="en-US" sz="2000" b="1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14B8E3-25CD-42B1-A6C7-EE414DEACC3B}"/>
              </a:ext>
            </a:extLst>
          </p:cNvPr>
          <p:cNvSpPr/>
          <p:nvPr/>
        </p:nvSpPr>
        <p:spPr>
          <a:xfrm>
            <a:off x="2263985" y="5518318"/>
            <a:ext cx="1435275" cy="624115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Multi-head Attention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38A0105E-3815-4D9A-8D96-B700DD8E6B16}"/>
              </a:ext>
            </a:extLst>
          </p:cNvPr>
          <p:cNvSpPr/>
          <p:nvPr/>
        </p:nvSpPr>
        <p:spPr>
          <a:xfrm>
            <a:off x="1832794" y="4004517"/>
            <a:ext cx="2642081" cy="243590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1F66A6A-C2E3-48E7-8514-CA94E6BAA3E9}"/>
                  </a:ext>
                </a:extLst>
              </p:cNvPr>
              <p:cNvSpPr txBox="1"/>
              <p:nvPr/>
            </p:nvSpPr>
            <p:spPr>
              <a:xfrm>
                <a:off x="2767891" y="4920516"/>
                <a:ext cx="391614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1F66A6A-C2E3-48E7-8514-CA94E6BA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891" y="4920516"/>
                <a:ext cx="391614" cy="299569"/>
              </a:xfrm>
              <a:prstGeom prst="rect">
                <a:avLst/>
              </a:prstGeom>
              <a:blipFill>
                <a:blip r:embed="rId14"/>
                <a:stretch>
                  <a:fillRect l="-9375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1D02D55-558B-4E8E-9082-DA6FB155F229}"/>
              </a:ext>
            </a:extLst>
          </p:cNvPr>
          <p:cNvCxnSpPr>
            <a:cxnSpLocks/>
          </p:cNvCxnSpPr>
          <p:nvPr/>
        </p:nvCxnSpPr>
        <p:spPr>
          <a:xfrm>
            <a:off x="2959793" y="5263156"/>
            <a:ext cx="0" cy="280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7DC13BF3-C96A-407D-B9F3-2AD896C84F5C}"/>
              </a:ext>
            </a:extLst>
          </p:cNvPr>
          <p:cNvCxnSpPr>
            <a:cxnSpLocks/>
            <a:stCxn id="268" idx="3"/>
            <a:endCxn id="301" idx="2"/>
          </p:cNvCxnSpPr>
          <p:nvPr/>
        </p:nvCxnSpPr>
        <p:spPr>
          <a:xfrm flipV="1">
            <a:off x="3159505" y="4801089"/>
            <a:ext cx="351024" cy="26921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EBE1FE4-1DE1-48FB-B7E6-BC5418F4BAB6}"/>
                  </a:ext>
                </a:extLst>
              </p:cNvPr>
              <p:cNvSpPr txBox="1"/>
              <p:nvPr/>
            </p:nvSpPr>
            <p:spPr>
              <a:xfrm>
                <a:off x="3045226" y="4353072"/>
                <a:ext cx="1041038" cy="35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𝜵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|</a:t>
                </a:r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EBE1FE4-1DE1-48FB-B7E6-BC5418F4B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226" y="4353072"/>
                <a:ext cx="1041038" cy="354456"/>
              </a:xfrm>
              <a:prstGeom prst="rect">
                <a:avLst/>
              </a:prstGeom>
              <a:blipFill>
                <a:blip r:embed="rId15"/>
                <a:stretch>
                  <a:fillRect l="-19412" t="-100000" r="-1176" b="-16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CA9F557-71F2-4C48-B80A-FA73DAD21069}"/>
              </a:ext>
            </a:extLst>
          </p:cNvPr>
          <p:cNvCxnSpPr>
            <a:cxnSpLocks/>
            <a:stCxn id="301" idx="3"/>
            <a:endCxn id="303" idx="1"/>
          </p:cNvCxnSpPr>
          <p:nvPr/>
        </p:nvCxnSpPr>
        <p:spPr>
          <a:xfrm>
            <a:off x="4014181" y="4539736"/>
            <a:ext cx="187934" cy="1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4BC9F72-63CD-4EFF-B0ED-67F409EFF533}"/>
                  </a:ext>
                </a:extLst>
              </p:cNvPr>
              <p:cNvSpPr txBox="1"/>
              <p:nvPr/>
            </p:nvSpPr>
            <p:spPr>
              <a:xfrm>
                <a:off x="4202115" y="4402243"/>
                <a:ext cx="1982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4BC9F72-63CD-4EFF-B0ED-67F409EFF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15" y="4402243"/>
                <a:ext cx="198271" cy="276999"/>
              </a:xfrm>
              <a:prstGeom prst="rect">
                <a:avLst/>
              </a:prstGeom>
              <a:blipFill>
                <a:blip r:embed="rId16"/>
                <a:stretch>
                  <a:fillRect l="-30303" r="-1515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EE8F629-086B-4411-BE0D-D500E1EEEBF2}"/>
                  </a:ext>
                </a:extLst>
              </p:cNvPr>
              <p:cNvSpPr txBox="1"/>
              <p:nvPr/>
            </p:nvSpPr>
            <p:spPr>
              <a:xfrm>
                <a:off x="7251015" y="2988520"/>
                <a:ext cx="2588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EE8F629-086B-4411-BE0D-D500E1EE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015" y="2988520"/>
                <a:ext cx="258807" cy="276999"/>
              </a:xfrm>
              <a:prstGeom prst="rect">
                <a:avLst/>
              </a:prstGeom>
              <a:blipFill>
                <a:blip r:embed="rId17"/>
                <a:stretch>
                  <a:fillRect l="-9302" r="-232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631D06-444E-45E7-AFD9-068C3EB618FA}"/>
              </a:ext>
            </a:extLst>
          </p:cNvPr>
          <p:cNvCxnSpPr>
            <a:cxnSpLocks/>
            <a:stCxn id="66" idx="0"/>
            <a:endCxn id="86" idx="5"/>
          </p:cNvCxnSpPr>
          <p:nvPr/>
        </p:nvCxnSpPr>
        <p:spPr>
          <a:xfrm flipH="1" flipV="1">
            <a:off x="6910820" y="2770328"/>
            <a:ext cx="469599" cy="218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90E993-6362-4C46-BDC3-1648436D1728}"/>
              </a:ext>
            </a:extLst>
          </p:cNvPr>
          <p:cNvGrpSpPr/>
          <p:nvPr/>
        </p:nvGrpSpPr>
        <p:grpSpPr>
          <a:xfrm>
            <a:off x="3084347" y="2342163"/>
            <a:ext cx="258807" cy="279767"/>
            <a:chOff x="3026645" y="2253234"/>
            <a:chExt cx="394222" cy="40011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88EEE29-CF01-470D-B783-6382BB756A3F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E157EA7-A399-45A8-BDC6-A236338496DD}"/>
                </a:ext>
              </a:extLst>
            </p:cNvPr>
            <p:cNvCxnSpPr>
              <a:stCxn id="68" idx="1"/>
              <a:endCxn id="68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653D7C0-73E8-4906-A7C3-556D6F597732}"/>
                </a:ext>
              </a:extLst>
            </p:cNvPr>
            <p:cNvCxnSpPr>
              <a:cxnSpLocks/>
              <a:stCxn id="68" idx="3"/>
              <a:endCxn id="68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559E72-629F-43DC-A188-6976E5752667}"/>
              </a:ext>
            </a:extLst>
          </p:cNvPr>
          <p:cNvCxnSpPr>
            <a:cxnSpLocks/>
            <a:stCxn id="237" idx="3"/>
            <a:endCxn id="68" idx="2"/>
          </p:cNvCxnSpPr>
          <p:nvPr/>
        </p:nvCxnSpPr>
        <p:spPr>
          <a:xfrm>
            <a:off x="2739896" y="2479688"/>
            <a:ext cx="344451" cy="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0A143D-EC17-40B4-B5E9-2E6F78E75381}"/>
              </a:ext>
            </a:extLst>
          </p:cNvPr>
          <p:cNvCxnSpPr>
            <a:cxnSpLocks/>
            <a:stCxn id="235" idx="0"/>
            <a:endCxn id="68" idx="4"/>
          </p:cNvCxnSpPr>
          <p:nvPr/>
        </p:nvCxnSpPr>
        <p:spPr>
          <a:xfrm flipH="1" flipV="1">
            <a:off x="3213751" y="2621930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315F56A-FF5A-4F7C-923D-DFCA0B3DF510}"/>
              </a:ext>
            </a:extLst>
          </p:cNvPr>
          <p:cNvGrpSpPr/>
          <p:nvPr/>
        </p:nvGrpSpPr>
        <p:grpSpPr>
          <a:xfrm>
            <a:off x="6689914" y="2531532"/>
            <a:ext cx="258807" cy="279767"/>
            <a:chOff x="3026645" y="2253234"/>
            <a:chExt cx="394222" cy="40011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5A1C559-1A89-4000-A2AD-A59C74CEE624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1CC46D8-FE1B-4FB4-84BA-01277E9A36EC}"/>
                </a:ext>
              </a:extLst>
            </p:cNvPr>
            <p:cNvCxnSpPr>
              <a:stCxn id="86" idx="1"/>
              <a:endCxn id="86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8492CAD-4B74-4070-BE55-B62634E03C66}"/>
                </a:ext>
              </a:extLst>
            </p:cNvPr>
            <p:cNvCxnSpPr>
              <a:cxnSpLocks/>
              <a:stCxn id="86" idx="3"/>
              <a:endCxn id="86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B2FCD1B-F38E-45C2-819C-1DB403C6D073}"/>
              </a:ext>
            </a:extLst>
          </p:cNvPr>
          <p:cNvCxnSpPr>
            <a:cxnSpLocks/>
            <a:stCxn id="148" idx="0"/>
            <a:endCxn id="86" idx="2"/>
          </p:cNvCxnSpPr>
          <p:nvPr/>
        </p:nvCxnSpPr>
        <p:spPr>
          <a:xfrm flipV="1">
            <a:off x="6308007" y="2671416"/>
            <a:ext cx="381907" cy="192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5AC57-E089-49B4-9B54-B0653ED4332E}"/>
              </a:ext>
            </a:extLst>
          </p:cNvPr>
          <p:cNvSpPr txBox="1"/>
          <p:nvPr/>
        </p:nvSpPr>
        <p:spPr>
          <a:xfrm>
            <a:off x="4986263" y="427247"/>
            <a:ext cx="2905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(B)</a:t>
            </a:r>
          </a:p>
          <a:p>
            <a:pPr algn="ctr"/>
            <a:r>
              <a:rPr lang="en-US" b="1" dirty="0"/>
              <a:t>Training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1275D-03BD-480A-83DA-4C5684637BC7}"/>
              </a:ext>
            </a:extLst>
          </p:cNvPr>
          <p:cNvSpPr txBox="1"/>
          <p:nvPr/>
        </p:nvSpPr>
        <p:spPr>
          <a:xfrm rot="5400000">
            <a:off x="3214248" y="1727697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A7A39C5-1B66-44FB-8F8C-81C6DF198A62}"/>
              </a:ext>
            </a:extLst>
          </p:cNvPr>
          <p:cNvSpPr txBox="1"/>
          <p:nvPr/>
        </p:nvSpPr>
        <p:spPr>
          <a:xfrm rot="5400000">
            <a:off x="5483961" y="2071908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B57219C-27F6-4A04-961A-24517EDDEC65}"/>
              </a:ext>
            </a:extLst>
          </p:cNvPr>
          <p:cNvCxnSpPr>
            <a:cxnSpLocks/>
            <a:endCxn id="243" idx="2"/>
          </p:cNvCxnSpPr>
          <p:nvPr/>
        </p:nvCxnSpPr>
        <p:spPr>
          <a:xfrm flipV="1">
            <a:off x="5741256" y="2024037"/>
            <a:ext cx="1" cy="203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F798168-0132-4EC0-AB30-AD65ACB0C3CC}"/>
              </a:ext>
            </a:extLst>
          </p:cNvPr>
          <p:cNvCxnSpPr>
            <a:cxnSpLocks/>
          </p:cNvCxnSpPr>
          <p:nvPr/>
        </p:nvCxnSpPr>
        <p:spPr>
          <a:xfrm flipV="1">
            <a:off x="7219340" y="2029642"/>
            <a:ext cx="1" cy="203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190B576-685F-4498-8D6D-AA533D052803}"/>
              </a:ext>
            </a:extLst>
          </p:cNvPr>
          <p:cNvSpPr txBox="1"/>
          <p:nvPr/>
        </p:nvSpPr>
        <p:spPr>
          <a:xfrm rot="5400000">
            <a:off x="7279839" y="2086289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8EA967-D593-4BC7-96D2-D8BF09523DC9}"/>
              </a:ext>
            </a:extLst>
          </p:cNvPr>
          <p:cNvCxnSpPr>
            <a:cxnSpLocks/>
            <a:stCxn id="68" idx="0"/>
            <a:endCxn id="238" idx="0"/>
          </p:cNvCxnSpPr>
          <p:nvPr/>
        </p:nvCxnSpPr>
        <p:spPr>
          <a:xfrm flipH="1" flipV="1">
            <a:off x="3212338" y="2160128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D1177A-A465-D996-8E66-81EB6CF8EC83}"/>
                  </a:ext>
                </a:extLst>
              </p:cNvPr>
              <p:cNvSpPr txBox="1"/>
              <p:nvPr/>
            </p:nvSpPr>
            <p:spPr>
              <a:xfrm>
                <a:off x="7561243" y="2316738"/>
                <a:ext cx="180803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/>
                  <a:t>X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D1177A-A465-D996-8E66-81EB6CF8E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243" y="2316738"/>
                <a:ext cx="1808031" cy="338554"/>
              </a:xfrm>
              <a:prstGeom prst="rect">
                <a:avLst/>
              </a:prstGeom>
              <a:blipFill>
                <a:blip r:embed="rId18"/>
                <a:stretch>
                  <a:fillRect l="-168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11CEA7-7F2B-BBA0-7251-69F8EB6CF6DC}"/>
                  </a:ext>
                </a:extLst>
              </p:cNvPr>
              <p:cNvSpPr txBox="1"/>
              <p:nvPr/>
            </p:nvSpPr>
            <p:spPr>
              <a:xfrm>
                <a:off x="7497425" y="4066192"/>
                <a:ext cx="180803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/>
                  <a:t>X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11CEA7-7F2B-BBA0-7251-69F8EB6CF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425" y="4066192"/>
                <a:ext cx="1808031" cy="338554"/>
              </a:xfrm>
              <a:prstGeom prst="rect">
                <a:avLst/>
              </a:prstGeom>
              <a:blipFill>
                <a:blip r:embed="rId19"/>
                <a:stretch>
                  <a:fillRect l="-202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8A46E-5E71-B708-52C6-7978B5CCB829}"/>
                  </a:ext>
                </a:extLst>
              </p:cNvPr>
              <p:cNvSpPr txBox="1"/>
              <p:nvPr/>
            </p:nvSpPr>
            <p:spPr>
              <a:xfrm>
                <a:off x="4001761" y="4008919"/>
                <a:ext cx="180803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/>
                  <a:t>X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8A46E-5E71-B708-52C6-7978B5CCB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761" y="4008919"/>
                <a:ext cx="1808031" cy="338554"/>
              </a:xfrm>
              <a:prstGeom prst="rect">
                <a:avLst/>
              </a:prstGeom>
              <a:blipFill>
                <a:blip r:embed="rId20"/>
                <a:stretch>
                  <a:fillRect l="-168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4B539D3-1251-3064-7938-C03BCDCEA465}"/>
              </a:ext>
            </a:extLst>
          </p:cNvPr>
          <p:cNvSpPr txBox="1"/>
          <p:nvPr/>
        </p:nvSpPr>
        <p:spPr>
          <a:xfrm rot="1033846">
            <a:off x="2856663" y="5229322"/>
            <a:ext cx="4979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1239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58627</TotalTime>
  <Words>57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zixuanKe</dc:creator>
  <cp:lastModifiedBy>Ke, Zixuan</cp:lastModifiedBy>
  <cp:revision>4194</cp:revision>
  <dcterms:created xsi:type="dcterms:W3CDTF">2021-02-09T01:13:10Z</dcterms:created>
  <dcterms:modified xsi:type="dcterms:W3CDTF">2023-01-20T21:02:23Z</dcterms:modified>
</cp:coreProperties>
</file>