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33.jpg" ContentType="image/tif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58" r:id="rId10"/>
    <p:sldId id="259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94" r:id="rId19"/>
    <p:sldId id="278" r:id="rId20"/>
    <p:sldId id="279" r:id="rId21"/>
    <p:sldId id="281" r:id="rId22"/>
    <p:sldId id="283" r:id="rId23"/>
    <p:sldId id="282" r:id="rId24"/>
    <p:sldId id="280" r:id="rId25"/>
    <p:sldId id="284" r:id="rId26"/>
    <p:sldId id="285" r:id="rId27"/>
    <p:sldId id="286" r:id="rId28"/>
    <p:sldId id="287" r:id="rId29"/>
    <p:sldId id="261" r:id="rId30"/>
    <p:sldId id="288" r:id="rId31"/>
    <p:sldId id="262" r:id="rId32"/>
    <p:sldId id="289" r:id="rId33"/>
    <p:sldId id="290" r:id="rId34"/>
    <p:sldId id="291" r:id="rId35"/>
    <p:sldId id="292" r:id="rId36"/>
    <p:sldId id="293" r:id="rId37"/>
    <p:sldId id="297" r:id="rId38"/>
    <p:sldId id="295" r:id="rId39"/>
    <p:sldId id="29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C2627-24FF-4B0E-9660-EAEB3CF433E4}">
          <p14:sldIdLst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58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94"/>
            <p14:sldId id="278"/>
            <p14:sldId id="279"/>
            <p14:sldId id="281"/>
            <p14:sldId id="283"/>
            <p14:sldId id="282"/>
            <p14:sldId id="280"/>
            <p14:sldId id="284"/>
            <p14:sldId id="285"/>
            <p14:sldId id="286"/>
            <p14:sldId id="287"/>
            <p14:sldId id="261"/>
            <p14:sldId id="288"/>
            <p14:sldId id="262"/>
            <p14:sldId id="289"/>
            <p14:sldId id="290"/>
            <p14:sldId id="291"/>
            <p14:sldId id="292"/>
            <p14:sldId id="293"/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5F8F1-EE65-4307-B862-A6846A33CCA7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E2A527-B10B-4271-BD2A-2D628F1A6214}">
      <dgm:prSet/>
      <dgm:spPr/>
      <dgm:t>
        <a:bodyPr/>
        <a:lstStyle/>
        <a:p>
          <a:r>
            <a:rPr lang="zh-CN"/>
            <a:t>闪存颗粒</a:t>
          </a:r>
          <a:endParaRPr lang="en-US"/>
        </a:p>
      </dgm:t>
    </dgm:pt>
    <dgm:pt modelId="{53255280-8259-45C5-9DBA-99217937B0CE}" type="parTrans" cxnId="{CB0624D7-EBE0-43DB-A0BA-4D443BE988D9}">
      <dgm:prSet/>
      <dgm:spPr/>
      <dgm:t>
        <a:bodyPr/>
        <a:lstStyle/>
        <a:p>
          <a:endParaRPr lang="en-US"/>
        </a:p>
      </dgm:t>
    </dgm:pt>
    <dgm:pt modelId="{B490AAC4-A042-45FF-BB55-DAA3E97D8FF6}" type="sibTrans" cxnId="{CB0624D7-EBE0-43DB-A0BA-4D443BE988D9}">
      <dgm:prSet/>
      <dgm:spPr/>
      <dgm:t>
        <a:bodyPr/>
        <a:lstStyle/>
        <a:p>
          <a:endParaRPr lang="en-US"/>
        </a:p>
      </dgm:t>
    </dgm:pt>
    <dgm:pt modelId="{57357F29-EAD3-4A39-8EC1-A0384460AD27}">
      <dgm:prSet/>
      <dgm:spPr/>
      <dgm:t>
        <a:bodyPr/>
        <a:lstStyle/>
        <a:p>
          <a:r>
            <a:rPr lang="zh-CN"/>
            <a:t>主控</a:t>
          </a:r>
          <a:endParaRPr lang="en-US"/>
        </a:p>
      </dgm:t>
    </dgm:pt>
    <dgm:pt modelId="{A2DD2167-6701-451F-94C3-BA12B3CB0EA2}" type="parTrans" cxnId="{6E73A6E3-66C7-47B6-A085-2A6D5BF48294}">
      <dgm:prSet/>
      <dgm:spPr/>
      <dgm:t>
        <a:bodyPr/>
        <a:lstStyle/>
        <a:p>
          <a:endParaRPr lang="en-US"/>
        </a:p>
      </dgm:t>
    </dgm:pt>
    <dgm:pt modelId="{51A26441-B0D9-4086-BBED-96D06A35C105}" type="sibTrans" cxnId="{6E73A6E3-66C7-47B6-A085-2A6D5BF48294}">
      <dgm:prSet/>
      <dgm:spPr/>
      <dgm:t>
        <a:bodyPr/>
        <a:lstStyle/>
        <a:p>
          <a:endParaRPr lang="en-US"/>
        </a:p>
      </dgm:t>
    </dgm:pt>
    <dgm:pt modelId="{C48F7E77-9DA1-4113-BFDD-02DBEF16217D}">
      <dgm:prSet/>
      <dgm:spPr/>
      <dgm:t>
        <a:bodyPr/>
        <a:lstStyle/>
        <a:p>
          <a:r>
            <a:rPr lang="zh-CN"/>
            <a:t>接口</a:t>
          </a:r>
          <a:endParaRPr lang="en-US"/>
        </a:p>
      </dgm:t>
    </dgm:pt>
    <dgm:pt modelId="{F35AC510-5817-4A80-8FF0-B4882D6232D1}" type="parTrans" cxnId="{EA062793-4141-4BDE-8ADA-91C6E2813A01}">
      <dgm:prSet/>
      <dgm:spPr/>
      <dgm:t>
        <a:bodyPr/>
        <a:lstStyle/>
        <a:p>
          <a:endParaRPr lang="en-US"/>
        </a:p>
      </dgm:t>
    </dgm:pt>
    <dgm:pt modelId="{77FC0B4A-7322-494B-BCA1-661E4887B799}" type="sibTrans" cxnId="{EA062793-4141-4BDE-8ADA-91C6E2813A01}">
      <dgm:prSet/>
      <dgm:spPr/>
      <dgm:t>
        <a:bodyPr/>
        <a:lstStyle/>
        <a:p>
          <a:endParaRPr lang="en-US"/>
        </a:p>
      </dgm:t>
    </dgm:pt>
    <dgm:pt modelId="{34B2B824-C864-4441-99C4-E57016BFAFFA}" type="pres">
      <dgm:prSet presAssocID="{0EE5F8F1-EE65-4307-B862-A6846A33CCA7}" presName="linear" presStyleCnt="0">
        <dgm:presLayoutVars>
          <dgm:dir/>
          <dgm:animLvl val="lvl"/>
          <dgm:resizeHandles val="exact"/>
        </dgm:presLayoutVars>
      </dgm:prSet>
      <dgm:spPr/>
    </dgm:pt>
    <dgm:pt modelId="{8666A7EA-9652-4F63-BCF1-9DBDA2C2369D}" type="pres">
      <dgm:prSet presAssocID="{87E2A527-B10B-4271-BD2A-2D628F1A6214}" presName="parentLin" presStyleCnt="0"/>
      <dgm:spPr/>
    </dgm:pt>
    <dgm:pt modelId="{B4E6EEA1-8393-4FE9-92D8-98FCC665D117}" type="pres">
      <dgm:prSet presAssocID="{87E2A527-B10B-4271-BD2A-2D628F1A6214}" presName="parentLeftMargin" presStyleLbl="node1" presStyleIdx="0" presStyleCnt="3"/>
      <dgm:spPr/>
    </dgm:pt>
    <dgm:pt modelId="{7A28E071-5D16-47AA-9D6F-1EF237F10D28}" type="pres">
      <dgm:prSet presAssocID="{87E2A527-B10B-4271-BD2A-2D628F1A62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64D16C-FF20-4610-BCAE-4F3A57FC447E}" type="pres">
      <dgm:prSet presAssocID="{87E2A527-B10B-4271-BD2A-2D628F1A6214}" presName="negativeSpace" presStyleCnt="0"/>
      <dgm:spPr/>
    </dgm:pt>
    <dgm:pt modelId="{85B6F1DE-C11F-4B99-B9CE-FA1A29600C42}" type="pres">
      <dgm:prSet presAssocID="{87E2A527-B10B-4271-BD2A-2D628F1A6214}" presName="childText" presStyleLbl="conFgAcc1" presStyleIdx="0" presStyleCnt="3">
        <dgm:presLayoutVars>
          <dgm:bulletEnabled val="1"/>
        </dgm:presLayoutVars>
      </dgm:prSet>
      <dgm:spPr/>
    </dgm:pt>
    <dgm:pt modelId="{63422A08-A3E7-4180-BC78-05688BE16DC6}" type="pres">
      <dgm:prSet presAssocID="{B490AAC4-A042-45FF-BB55-DAA3E97D8FF6}" presName="spaceBetweenRectangles" presStyleCnt="0"/>
      <dgm:spPr/>
    </dgm:pt>
    <dgm:pt modelId="{746E1EB7-3B16-470F-AEDA-EDBE85E425B9}" type="pres">
      <dgm:prSet presAssocID="{57357F29-EAD3-4A39-8EC1-A0384460AD27}" presName="parentLin" presStyleCnt="0"/>
      <dgm:spPr/>
    </dgm:pt>
    <dgm:pt modelId="{3D42A6D1-FBF0-4CB0-802B-E75FF114E52C}" type="pres">
      <dgm:prSet presAssocID="{57357F29-EAD3-4A39-8EC1-A0384460AD27}" presName="parentLeftMargin" presStyleLbl="node1" presStyleIdx="0" presStyleCnt="3"/>
      <dgm:spPr/>
    </dgm:pt>
    <dgm:pt modelId="{3D44D0D2-934A-494F-A459-E8DCAEAFD909}" type="pres">
      <dgm:prSet presAssocID="{57357F29-EAD3-4A39-8EC1-A0384460AD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62C822-3C1C-4807-8833-4D8FA48DA085}" type="pres">
      <dgm:prSet presAssocID="{57357F29-EAD3-4A39-8EC1-A0384460AD27}" presName="negativeSpace" presStyleCnt="0"/>
      <dgm:spPr/>
    </dgm:pt>
    <dgm:pt modelId="{D45B9E78-5AE7-4352-BDE2-9288BDE5327B}" type="pres">
      <dgm:prSet presAssocID="{57357F29-EAD3-4A39-8EC1-A0384460AD27}" presName="childText" presStyleLbl="conFgAcc1" presStyleIdx="1" presStyleCnt="3">
        <dgm:presLayoutVars>
          <dgm:bulletEnabled val="1"/>
        </dgm:presLayoutVars>
      </dgm:prSet>
      <dgm:spPr/>
    </dgm:pt>
    <dgm:pt modelId="{DBEB1C8C-D86E-4DF1-90A3-F406589794F1}" type="pres">
      <dgm:prSet presAssocID="{51A26441-B0D9-4086-BBED-96D06A35C105}" presName="spaceBetweenRectangles" presStyleCnt="0"/>
      <dgm:spPr/>
    </dgm:pt>
    <dgm:pt modelId="{77A9888F-D6A1-41EA-989E-623DDA7F7EE2}" type="pres">
      <dgm:prSet presAssocID="{C48F7E77-9DA1-4113-BFDD-02DBEF16217D}" presName="parentLin" presStyleCnt="0"/>
      <dgm:spPr/>
    </dgm:pt>
    <dgm:pt modelId="{F0F26A2F-9211-43F8-A6A7-CCEC7161CDF3}" type="pres">
      <dgm:prSet presAssocID="{C48F7E77-9DA1-4113-BFDD-02DBEF16217D}" presName="parentLeftMargin" presStyleLbl="node1" presStyleIdx="1" presStyleCnt="3"/>
      <dgm:spPr/>
    </dgm:pt>
    <dgm:pt modelId="{AC36F408-2D2C-4711-9CF8-CABC51CF4F1C}" type="pres">
      <dgm:prSet presAssocID="{C48F7E77-9DA1-4113-BFDD-02DBEF1621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82A1B7-52FC-4689-982A-68469995E992}" type="pres">
      <dgm:prSet presAssocID="{C48F7E77-9DA1-4113-BFDD-02DBEF16217D}" presName="negativeSpace" presStyleCnt="0"/>
      <dgm:spPr/>
    </dgm:pt>
    <dgm:pt modelId="{0580CE47-6C3D-485C-8072-244274647702}" type="pres">
      <dgm:prSet presAssocID="{C48F7E77-9DA1-4113-BFDD-02DBEF1621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A1461C-45EA-433C-9EE1-7337567362E4}" type="presOf" srcId="{57357F29-EAD3-4A39-8EC1-A0384460AD27}" destId="{3D44D0D2-934A-494F-A459-E8DCAEAFD909}" srcOrd="1" destOrd="0" presId="urn:microsoft.com/office/officeart/2005/8/layout/list1"/>
    <dgm:cxn modelId="{C88C453F-BD25-475B-BE27-75317CB1690F}" type="presOf" srcId="{87E2A527-B10B-4271-BD2A-2D628F1A6214}" destId="{7A28E071-5D16-47AA-9D6F-1EF237F10D28}" srcOrd="1" destOrd="0" presId="urn:microsoft.com/office/officeart/2005/8/layout/list1"/>
    <dgm:cxn modelId="{0A509C52-DD18-4DDA-83CE-B8F9F784511A}" type="presOf" srcId="{87E2A527-B10B-4271-BD2A-2D628F1A6214}" destId="{B4E6EEA1-8393-4FE9-92D8-98FCC665D117}" srcOrd="0" destOrd="0" presId="urn:microsoft.com/office/officeart/2005/8/layout/list1"/>
    <dgm:cxn modelId="{54233857-70BF-4ED3-9B3E-342457BE12BD}" type="presOf" srcId="{C48F7E77-9DA1-4113-BFDD-02DBEF16217D}" destId="{AC36F408-2D2C-4711-9CF8-CABC51CF4F1C}" srcOrd="1" destOrd="0" presId="urn:microsoft.com/office/officeart/2005/8/layout/list1"/>
    <dgm:cxn modelId="{2B16F887-8D06-4E77-B909-5B94C5E6F37B}" type="presOf" srcId="{57357F29-EAD3-4A39-8EC1-A0384460AD27}" destId="{3D42A6D1-FBF0-4CB0-802B-E75FF114E52C}" srcOrd="0" destOrd="0" presId="urn:microsoft.com/office/officeart/2005/8/layout/list1"/>
    <dgm:cxn modelId="{EA062793-4141-4BDE-8ADA-91C6E2813A01}" srcId="{0EE5F8F1-EE65-4307-B862-A6846A33CCA7}" destId="{C48F7E77-9DA1-4113-BFDD-02DBEF16217D}" srcOrd="2" destOrd="0" parTransId="{F35AC510-5817-4A80-8FF0-B4882D6232D1}" sibTransId="{77FC0B4A-7322-494B-BCA1-661E4887B799}"/>
    <dgm:cxn modelId="{DC7EE4B6-EFDB-41B3-9C73-31F67479920B}" type="presOf" srcId="{C48F7E77-9DA1-4113-BFDD-02DBEF16217D}" destId="{F0F26A2F-9211-43F8-A6A7-CCEC7161CDF3}" srcOrd="0" destOrd="0" presId="urn:microsoft.com/office/officeart/2005/8/layout/list1"/>
    <dgm:cxn modelId="{CB0624D7-EBE0-43DB-A0BA-4D443BE988D9}" srcId="{0EE5F8F1-EE65-4307-B862-A6846A33CCA7}" destId="{87E2A527-B10B-4271-BD2A-2D628F1A6214}" srcOrd="0" destOrd="0" parTransId="{53255280-8259-45C5-9DBA-99217937B0CE}" sibTransId="{B490AAC4-A042-45FF-BB55-DAA3E97D8FF6}"/>
    <dgm:cxn modelId="{6E73A6E3-66C7-47B6-A085-2A6D5BF48294}" srcId="{0EE5F8F1-EE65-4307-B862-A6846A33CCA7}" destId="{57357F29-EAD3-4A39-8EC1-A0384460AD27}" srcOrd="1" destOrd="0" parTransId="{A2DD2167-6701-451F-94C3-BA12B3CB0EA2}" sibTransId="{51A26441-B0D9-4086-BBED-96D06A35C105}"/>
    <dgm:cxn modelId="{DB18C9EB-D929-425E-9B60-44992CB53B08}" type="presOf" srcId="{0EE5F8F1-EE65-4307-B862-A6846A33CCA7}" destId="{34B2B824-C864-4441-99C4-E57016BFAFFA}" srcOrd="0" destOrd="0" presId="urn:microsoft.com/office/officeart/2005/8/layout/list1"/>
    <dgm:cxn modelId="{C50F1063-0D98-41E0-89A0-724D1CE3E77D}" type="presParOf" srcId="{34B2B824-C864-4441-99C4-E57016BFAFFA}" destId="{8666A7EA-9652-4F63-BCF1-9DBDA2C2369D}" srcOrd="0" destOrd="0" presId="urn:microsoft.com/office/officeart/2005/8/layout/list1"/>
    <dgm:cxn modelId="{CBE355A0-07DE-4188-B861-2F6B84006B9E}" type="presParOf" srcId="{8666A7EA-9652-4F63-BCF1-9DBDA2C2369D}" destId="{B4E6EEA1-8393-4FE9-92D8-98FCC665D117}" srcOrd="0" destOrd="0" presId="urn:microsoft.com/office/officeart/2005/8/layout/list1"/>
    <dgm:cxn modelId="{3BBC85B2-A8E1-4FD9-8FC8-A678FD8560A6}" type="presParOf" srcId="{8666A7EA-9652-4F63-BCF1-9DBDA2C2369D}" destId="{7A28E071-5D16-47AA-9D6F-1EF237F10D28}" srcOrd="1" destOrd="0" presId="urn:microsoft.com/office/officeart/2005/8/layout/list1"/>
    <dgm:cxn modelId="{5DC40945-F110-4CF2-97B0-912CCF0C2E14}" type="presParOf" srcId="{34B2B824-C864-4441-99C4-E57016BFAFFA}" destId="{4664D16C-FF20-4610-BCAE-4F3A57FC447E}" srcOrd="1" destOrd="0" presId="urn:microsoft.com/office/officeart/2005/8/layout/list1"/>
    <dgm:cxn modelId="{0A507FE5-4389-4965-AF93-6A3691DA901E}" type="presParOf" srcId="{34B2B824-C864-4441-99C4-E57016BFAFFA}" destId="{85B6F1DE-C11F-4B99-B9CE-FA1A29600C42}" srcOrd="2" destOrd="0" presId="urn:microsoft.com/office/officeart/2005/8/layout/list1"/>
    <dgm:cxn modelId="{DF2A5885-848D-4E06-A78A-699F5F8798D6}" type="presParOf" srcId="{34B2B824-C864-4441-99C4-E57016BFAFFA}" destId="{63422A08-A3E7-4180-BC78-05688BE16DC6}" srcOrd="3" destOrd="0" presId="urn:microsoft.com/office/officeart/2005/8/layout/list1"/>
    <dgm:cxn modelId="{7E093361-4983-4226-A1AB-6594C89B362C}" type="presParOf" srcId="{34B2B824-C864-4441-99C4-E57016BFAFFA}" destId="{746E1EB7-3B16-470F-AEDA-EDBE85E425B9}" srcOrd="4" destOrd="0" presId="urn:microsoft.com/office/officeart/2005/8/layout/list1"/>
    <dgm:cxn modelId="{93D74FA4-D1B6-4EAB-9B17-C9C9AB43773B}" type="presParOf" srcId="{746E1EB7-3B16-470F-AEDA-EDBE85E425B9}" destId="{3D42A6D1-FBF0-4CB0-802B-E75FF114E52C}" srcOrd="0" destOrd="0" presId="urn:microsoft.com/office/officeart/2005/8/layout/list1"/>
    <dgm:cxn modelId="{FBB893A2-78D1-4F6A-908D-23C66C93F07F}" type="presParOf" srcId="{746E1EB7-3B16-470F-AEDA-EDBE85E425B9}" destId="{3D44D0D2-934A-494F-A459-E8DCAEAFD909}" srcOrd="1" destOrd="0" presId="urn:microsoft.com/office/officeart/2005/8/layout/list1"/>
    <dgm:cxn modelId="{DE2CDFE7-3DFD-4392-9032-B2919EFDBF7B}" type="presParOf" srcId="{34B2B824-C864-4441-99C4-E57016BFAFFA}" destId="{7D62C822-3C1C-4807-8833-4D8FA48DA085}" srcOrd="5" destOrd="0" presId="urn:microsoft.com/office/officeart/2005/8/layout/list1"/>
    <dgm:cxn modelId="{EA221669-E8B1-4146-8BAD-F300A1DF5F87}" type="presParOf" srcId="{34B2B824-C864-4441-99C4-E57016BFAFFA}" destId="{D45B9E78-5AE7-4352-BDE2-9288BDE5327B}" srcOrd="6" destOrd="0" presId="urn:microsoft.com/office/officeart/2005/8/layout/list1"/>
    <dgm:cxn modelId="{558B1371-F3C2-4A2C-88C1-D5EDF3824471}" type="presParOf" srcId="{34B2B824-C864-4441-99C4-E57016BFAFFA}" destId="{DBEB1C8C-D86E-4DF1-90A3-F406589794F1}" srcOrd="7" destOrd="0" presId="urn:microsoft.com/office/officeart/2005/8/layout/list1"/>
    <dgm:cxn modelId="{5122E7FF-43DF-43B8-B149-B13FE164D3B0}" type="presParOf" srcId="{34B2B824-C864-4441-99C4-E57016BFAFFA}" destId="{77A9888F-D6A1-41EA-989E-623DDA7F7EE2}" srcOrd="8" destOrd="0" presId="urn:microsoft.com/office/officeart/2005/8/layout/list1"/>
    <dgm:cxn modelId="{FB5B9F00-5128-47C6-AFF5-41B2BA348928}" type="presParOf" srcId="{77A9888F-D6A1-41EA-989E-623DDA7F7EE2}" destId="{F0F26A2F-9211-43F8-A6A7-CCEC7161CDF3}" srcOrd="0" destOrd="0" presId="urn:microsoft.com/office/officeart/2005/8/layout/list1"/>
    <dgm:cxn modelId="{F3CF54BC-EF55-4004-B875-5E8C859542E3}" type="presParOf" srcId="{77A9888F-D6A1-41EA-989E-623DDA7F7EE2}" destId="{AC36F408-2D2C-4711-9CF8-CABC51CF4F1C}" srcOrd="1" destOrd="0" presId="urn:microsoft.com/office/officeart/2005/8/layout/list1"/>
    <dgm:cxn modelId="{88208E45-2E52-4560-8A43-72AC256CD16C}" type="presParOf" srcId="{34B2B824-C864-4441-99C4-E57016BFAFFA}" destId="{FB82A1B7-52FC-4689-982A-68469995E992}" srcOrd="9" destOrd="0" presId="urn:microsoft.com/office/officeart/2005/8/layout/list1"/>
    <dgm:cxn modelId="{E0DBBA05-C962-46A6-AE6C-17F99EC2FA57}" type="presParOf" srcId="{34B2B824-C864-4441-99C4-E57016BFAFFA}" destId="{0580CE47-6C3D-485C-8072-244274647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BDE46-4385-4B13-B82D-A8616ECF266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20113A-D34B-4823-A474-829974B237B5}">
      <dgm:prSet/>
      <dgm:spPr/>
      <dgm:t>
        <a:bodyPr/>
        <a:lstStyle/>
        <a:p>
          <a:r>
            <a:rPr lang="en-US" dirty="0"/>
            <a:t>SLC</a:t>
          </a:r>
        </a:p>
      </dgm:t>
    </dgm:pt>
    <dgm:pt modelId="{132CF5AB-11E9-46DE-B2E6-2DCE284A7D28}" type="parTrans" cxnId="{50151AC7-6CBB-4D22-A53C-358A462CAF11}">
      <dgm:prSet/>
      <dgm:spPr/>
      <dgm:t>
        <a:bodyPr/>
        <a:lstStyle/>
        <a:p>
          <a:endParaRPr lang="en-US"/>
        </a:p>
      </dgm:t>
    </dgm:pt>
    <dgm:pt modelId="{90E59695-A36D-43F2-B1CC-9BBF5F4FDFF4}" type="sibTrans" cxnId="{50151AC7-6CBB-4D22-A53C-358A462CAF11}">
      <dgm:prSet/>
      <dgm:spPr/>
      <dgm:t>
        <a:bodyPr/>
        <a:lstStyle/>
        <a:p>
          <a:endParaRPr lang="en-US"/>
        </a:p>
      </dgm:t>
    </dgm:pt>
    <dgm:pt modelId="{82EBCA4E-9CB4-4E22-8FF3-71CB9B5CF771}">
      <dgm:prSet/>
      <dgm:spPr/>
      <dgm:t>
        <a:bodyPr/>
        <a:lstStyle/>
        <a:p>
          <a:r>
            <a:rPr lang="en-US"/>
            <a:t>MLC</a:t>
          </a:r>
        </a:p>
      </dgm:t>
    </dgm:pt>
    <dgm:pt modelId="{23BB78C5-921F-4397-B056-8484A1CDDE4C}" type="parTrans" cxnId="{32E68676-056F-45F1-A735-CF78E21F7306}">
      <dgm:prSet/>
      <dgm:spPr/>
      <dgm:t>
        <a:bodyPr/>
        <a:lstStyle/>
        <a:p>
          <a:endParaRPr lang="en-US"/>
        </a:p>
      </dgm:t>
    </dgm:pt>
    <dgm:pt modelId="{0B6BB279-C95A-4AA1-A8DE-DA3CC59304FA}" type="sibTrans" cxnId="{32E68676-056F-45F1-A735-CF78E21F7306}">
      <dgm:prSet/>
      <dgm:spPr/>
      <dgm:t>
        <a:bodyPr/>
        <a:lstStyle/>
        <a:p>
          <a:endParaRPr lang="en-US"/>
        </a:p>
      </dgm:t>
    </dgm:pt>
    <dgm:pt modelId="{A052C449-C8F8-4CC8-B68B-C071CF4CAF62}">
      <dgm:prSet/>
      <dgm:spPr/>
      <dgm:t>
        <a:bodyPr/>
        <a:lstStyle/>
        <a:p>
          <a:r>
            <a:rPr lang="en-US"/>
            <a:t>TLC</a:t>
          </a:r>
        </a:p>
      </dgm:t>
    </dgm:pt>
    <dgm:pt modelId="{73934BC1-C8FA-41C9-A7F5-67D0C783D315}" type="parTrans" cxnId="{BA8B9C95-154B-408B-91C4-610F1B1AFE46}">
      <dgm:prSet/>
      <dgm:spPr/>
      <dgm:t>
        <a:bodyPr/>
        <a:lstStyle/>
        <a:p>
          <a:endParaRPr lang="en-US"/>
        </a:p>
      </dgm:t>
    </dgm:pt>
    <dgm:pt modelId="{178936FF-C657-496A-B995-A3D28634307A}" type="sibTrans" cxnId="{BA8B9C95-154B-408B-91C4-610F1B1AFE46}">
      <dgm:prSet/>
      <dgm:spPr/>
      <dgm:t>
        <a:bodyPr/>
        <a:lstStyle/>
        <a:p>
          <a:endParaRPr lang="en-US"/>
        </a:p>
      </dgm:t>
    </dgm:pt>
    <dgm:pt modelId="{87DB5869-E121-4CCA-9B3D-9EF69884C2BF}">
      <dgm:prSet/>
      <dgm:spPr/>
      <dgm:t>
        <a:bodyPr/>
        <a:lstStyle/>
        <a:p>
          <a:r>
            <a:rPr lang="en-US"/>
            <a:t>QLC</a:t>
          </a:r>
        </a:p>
      </dgm:t>
    </dgm:pt>
    <dgm:pt modelId="{F69EA8A5-56BB-4A43-9040-F9130EB4272B}" type="parTrans" cxnId="{B03BF648-7F3C-4D09-93DA-86096FEF0EB9}">
      <dgm:prSet/>
      <dgm:spPr/>
      <dgm:t>
        <a:bodyPr/>
        <a:lstStyle/>
        <a:p>
          <a:endParaRPr lang="en-US"/>
        </a:p>
      </dgm:t>
    </dgm:pt>
    <dgm:pt modelId="{536DD856-C768-4DEA-9688-F32C17BB83D1}" type="sibTrans" cxnId="{B03BF648-7F3C-4D09-93DA-86096FEF0EB9}">
      <dgm:prSet/>
      <dgm:spPr/>
      <dgm:t>
        <a:bodyPr/>
        <a:lstStyle/>
        <a:p>
          <a:endParaRPr lang="en-US"/>
        </a:p>
      </dgm:t>
    </dgm:pt>
    <dgm:pt modelId="{B996D352-C72B-42FD-ABC0-486FF311EE10}" type="pres">
      <dgm:prSet presAssocID="{BE2BDE46-4385-4B13-B82D-A8616ECF266D}" presName="vert0" presStyleCnt="0">
        <dgm:presLayoutVars>
          <dgm:dir/>
          <dgm:animOne val="branch"/>
          <dgm:animLvl val="lvl"/>
        </dgm:presLayoutVars>
      </dgm:prSet>
      <dgm:spPr/>
    </dgm:pt>
    <dgm:pt modelId="{DBDD2C58-5945-43D0-B935-1169F7E769DC}" type="pres">
      <dgm:prSet presAssocID="{F320113A-D34B-4823-A474-829974B237B5}" presName="thickLine" presStyleLbl="alignNode1" presStyleIdx="0" presStyleCnt="4"/>
      <dgm:spPr/>
    </dgm:pt>
    <dgm:pt modelId="{9B80DF44-4C43-4D16-BE15-CDF33F27CD6B}" type="pres">
      <dgm:prSet presAssocID="{F320113A-D34B-4823-A474-829974B237B5}" presName="horz1" presStyleCnt="0"/>
      <dgm:spPr/>
    </dgm:pt>
    <dgm:pt modelId="{02FD62DF-5C08-469D-9C25-4FCF01270F52}" type="pres">
      <dgm:prSet presAssocID="{F320113A-D34B-4823-A474-829974B237B5}" presName="tx1" presStyleLbl="revTx" presStyleIdx="0" presStyleCnt="4"/>
      <dgm:spPr/>
    </dgm:pt>
    <dgm:pt modelId="{AD8EDFC6-3771-4400-8476-67223A7BEF12}" type="pres">
      <dgm:prSet presAssocID="{F320113A-D34B-4823-A474-829974B237B5}" presName="vert1" presStyleCnt="0"/>
      <dgm:spPr/>
    </dgm:pt>
    <dgm:pt modelId="{583C0A99-FDE1-4F9E-A01E-1D49E064F15C}" type="pres">
      <dgm:prSet presAssocID="{82EBCA4E-9CB4-4E22-8FF3-71CB9B5CF771}" presName="thickLine" presStyleLbl="alignNode1" presStyleIdx="1" presStyleCnt="4"/>
      <dgm:spPr/>
    </dgm:pt>
    <dgm:pt modelId="{0845F775-2738-4AEF-A4E8-97D25107D39C}" type="pres">
      <dgm:prSet presAssocID="{82EBCA4E-9CB4-4E22-8FF3-71CB9B5CF771}" presName="horz1" presStyleCnt="0"/>
      <dgm:spPr/>
    </dgm:pt>
    <dgm:pt modelId="{A9FD03F6-0E67-4615-81B6-5E9F1DF6DAF1}" type="pres">
      <dgm:prSet presAssocID="{82EBCA4E-9CB4-4E22-8FF3-71CB9B5CF771}" presName="tx1" presStyleLbl="revTx" presStyleIdx="1" presStyleCnt="4"/>
      <dgm:spPr/>
    </dgm:pt>
    <dgm:pt modelId="{93755161-3484-45B2-879F-BCA660A75F49}" type="pres">
      <dgm:prSet presAssocID="{82EBCA4E-9CB4-4E22-8FF3-71CB9B5CF771}" presName="vert1" presStyleCnt="0"/>
      <dgm:spPr/>
    </dgm:pt>
    <dgm:pt modelId="{C61921EA-9159-4948-837F-73A0AA9D9D21}" type="pres">
      <dgm:prSet presAssocID="{A052C449-C8F8-4CC8-B68B-C071CF4CAF62}" presName="thickLine" presStyleLbl="alignNode1" presStyleIdx="2" presStyleCnt="4"/>
      <dgm:spPr/>
    </dgm:pt>
    <dgm:pt modelId="{820E0A5F-032B-482A-B8CB-82311EFE59B7}" type="pres">
      <dgm:prSet presAssocID="{A052C449-C8F8-4CC8-B68B-C071CF4CAF62}" presName="horz1" presStyleCnt="0"/>
      <dgm:spPr/>
    </dgm:pt>
    <dgm:pt modelId="{9998C5AE-EC14-4980-81DB-A0496637363A}" type="pres">
      <dgm:prSet presAssocID="{A052C449-C8F8-4CC8-B68B-C071CF4CAF62}" presName="tx1" presStyleLbl="revTx" presStyleIdx="2" presStyleCnt="4"/>
      <dgm:spPr/>
    </dgm:pt>
    <dgm:pt modelId="{3025B7A3-5817-467A-8860-4B4C26D83D66}" type="pres">
      <dgm:prSet presAssocID="{A052C449-C8F8-4CC8-B68B-C071CF4CAF62}" presName="vert1" presStyleCnt="0"/>
      <dgm:spPr/>
    </dgm:pt>
    <dgm:pt modelId="{5FD194EF-F358-47A4-A7A3-9EB579405977}" type="pres">
      <dgm:prSet presAssocID="{87DB5869-E121-4CCA-9B3D-9EF69884C2BF}" presName="thickLine" presStyleLbl="alignNode1" presStyleIdx="3" presStyleCnt="4"/>
      <dgm:spPr/>
    </dgm:pt>
    <dgm:pt modelId="{DBB611C8-FA08-464D-B2C4-6718305373F4}" type="pres">
      <dgm:prSet presAssocID="{87DB5869-E121-4CCA-9B3D-9EF69884C2BF}" presName="horz1" presStyleCnt="0"/>
      <dgm:spPr/>
    </dgm:pt>
    <dgm:pt modelId="{014C4A6C-E99C-4228-8F67-EA650E61C675}" type="pres">
      <dgm:prSet presAssocID="{87DB5869-E121-4CCA-9B3D-9EF69884C2BF}" presName="tx1" presStyleLbl="revTx" presStyleIdx="3" presStyleCnt="4"/>
      <dgm:spPr/>
    </dgm:pt>
    <dgm:pt modelId="{F83A0900-26B0-4DDC-AE0A-5EDA7A4E3204}" type="pres">
      <dgm:prSet presAssocID="{87DB5869-E121-4CCA-9B3D-9EF69884C2BF}" presName="vert1" presStyleCnt="0"/>
      <dgm:spPr/>
    </dgm:pt>
  </dgm:ptLst>
  <dgm:cxnLst>
    <dgm:cxn modelId="{FB222314-D7BD-4F79-8BD7-9937605FCC5B}" type="presOf" srcId="{82EBCA4E-9CB4-4E22-8FF3-71CB9B5CF771}" destId="{A9FD03F6-0E67-4615-81B6-5E9F1DF6DAF1}" srcOrd="0" destOrd="0" presId="urn:microsoft.com/office/officeart/2008/layout/LinedList"/>
    <dgm:cxn modelId="{C5E03C21-F2CF-4A97-9FE1-C16703733DC5}" type="presOf" srcId="{F320113A-D34B-4823-A474-829974B237B5}" destId="{02FD62DF-5C08-469D-9C25-4FCF01270F52}" srcOrd="0" destOrd="0" presId="urn:microsoft.com/office/officeart/2008/layout/LinedList"/>
    <dgm:cxn modelId="{130C1B31-D320-4EBE-8716-2DDEE519DF6A}" type="presOf" srcId="{A052C449-C8F8-4CC8-B68B-C071CF4CAF62}" destId="{9998C5AE-EC14-4980-81DB-A0496637363A}" srcOrd="0" destOrd="0" presId="urn:microsoft.com/office/officeart/2008/layout/LinedList"/>
    <dgm:cxn modelId="{0581E83A-1F5E-45FF-ABAD-6F06024C4CB7}" type="presOf" srcId="{87DB5869-E121-4CCA-9B3D-9EF69884C2BF}" destId="{014C4A6C-E99C-4228-8F67-EA650E61C675}" srcOrd="0" destOrd="0" presId="urn:microsoft.com/office/officeart/2008/layout/LinedList"/>
    <dgm:cxn modelId="{B03BF648-7F3C-4D09-93DA-86096FEF0EB9}" srcId="{BE2BDE46-4385-4B13-B82D-A8616ECF266D}" destId="{87DB5869-E121-4CCA-9B3D-9EF69884C2BF}" srcOrd="3" destOrd="0" parTransId="{F69EA8A5-56BB-4A43-9040-F9130EB4272B}" sibTransId="{536DD856-C768-4DEA-9688-F32C17BB83D1}"/>
    <dgm:cxn modelId="{32E68676-056F-45F1-A735-CF78E21F7306}" srcId="{BE2BDE46-4385-4B13-B82D-A8616ECF266D}" destId="{82EBCA4E-9CB4-4E22-8FF3-71CB9B5CF771}" srcOrd="1" destOrd="0" parTransId="{23BB78C5-921F-4397-B056-8484A1CDDE4C}" sibTransId="{0B6BB279-C95A-4AA1-A8DE-DA3CC59304FA}"/>
    <dgm:cxn modelId="{BA8B9C95-154B-408B-91C4-610F1B1AFE46}" srcId="{BE2BDE46-4385-4B13-B82D-A8616ECF266D}" destId="{A052C449-C8F8-4CC8-B68B-C071CF4CAF62}" srcOrd="2" destOrd="0" parTransId="{73934BC1-C8FA-41C9-A7F5-67D0C783D315}" sibTransId="{178936FF-C657-496A-B995-A3D28634307A}"/>
    <dgm:cxn modelId="{BC91C1A6-615B-4012-BC17-36ED8816BFFE}" type="presOf" srcId="{BE2BDE46-4385-4B13-B82D-A8616ECF266D}" destId="{B996D352-C72B-42FD-ABC0-486FF311EE10}" srcOrd="0" destOrd="0" presId="urn:microsoft.com/office/officeart/2008/layout/LinedList"/>
    <dgm:cxn modelId="{50151AC7-6CBB-4D22-A53C-358A462CAF11}" srcId="{BE2BDE46-4385-4B13-B82D-A8616ECF266D}" destId="{F320113A-D34B-4823-A474-829974B237B5}" srcOrd="0" destOrd="0" parTransId="{132CF5AB-11E9-46DE-B2E6-2DCE284A7D28}" sibTransId="{90E59695-A36D-43F2-B1CC-9BBF5F4FDFF4}"/>
    <dgm:cxn modelId="{E0ECB4C5-31D6-44EF-947E-9FDE3B61E59B}" type="presParOf" srcId="{B996D352-C72B-42FD-ABC0-486FF311EE10}" destId="{DBDD2C58-5945-43D0-B935-1169F7E769DC}" srcOrd="0" destOrd="0" presId="urn:microsoft.com/office/officeart/2008/layout/LinedList"/>
    <dgm:cxn modelId="{B082A787-6C64-442C-A0B0-6480581831CC}" type="presParOf" srcId="{B996D352-C72B-42FD-ABC0-486FF311EE10}" destId="{9B80DF44-4C43-4D16-BE15-CDF33F27CD6B}" srcOrd="1" destOrd="0" presId="urn:microsoft.com/office/officeart/2008/layout/LinedList"/>
    <dgm:cxn modelId="{6CBEEC58-696C-489C-869C-A6173B4FDB40}" type="presParOf" srcId="{9B80DF44-4C43-4D16-BE15-CDF33F27CD6B}" destId="{02FD62DF-5C08-469D-9C25-4FCF01270F52}" srcOrd="0" destOrd="0" presId="urn:microsoft.com/office/officeart/2008/layout/LinedList"/>
    <dgm:cxn modelId="{EDCBCF1D-FCEB-4F55-A499-1074B04B8123}" type="presParOf" srcId="{9B80DF44-4C43-4D16-BE15-CDF33F27CD6B}" destId="{AD8EDFC6-3771-4400-8476-67223A7BEF12}" srcOrd="1" destOrd="0" presId="urn:microsoft.com/office/officeart/2008/layout/LinedList"/>
    <dgm:cxn modelId="{14D8B27C-2E40-49C2-9B0B-AA3571E8C394}" type="presParOf" srcId="{B996D352-C72B-42FD-ABC0-486FF311EE10}" destId="{583C0A99-FDE1-4F9E-A01E-1D49E064F15C}" srcOrd="2" destOrd="0" presId="urn:microsoft.com/office/officeart/2008/layout/LinedList"/>
    <dgm:cxn modelId="{84B794C0-5B9A-4ACD-8204-144CAE3001B0}" type="presParOf" srcId="{B996D352-C72B-42FD-ABC0-486FF311EE10}" destId="{0845F775-2738-4AEF-A4E8-97D25107D39C}" srcOrd="3" destOrd="0" presId="urn:microsoft.com/office/officeart/2008/layout/LinedList"/>
    <dgm:cxn modelId="{BB57D66E-73B7-4F9B-B491-C4B553F117B0}" type="presParOf" srcId="{0845F775-2738-4AEF-A4E8-97D25107D39C}" destId="{A9FD03F6-0E67-4615-81B6-5E9F1DF6DAF1}" srcOrd="0" destOrd="0" presId="urn:microsoft.com/office/officeart/2008/layout/LinedList"/>
    <dgm:cxn modelId="{90E51220-4A4A-4497-BCBD-091A646457D9}" type="presParOf" srcId="{0845F775-2738-4AEF-A4E8-97D25107D39C}" destId="{93755161-3484-45B2-879F-BCA660A75F49}" srcOrd="1" destOrd="0" presId="urn:microsoft.com/office/officeart/2008/layout/LinedList"/>
    <dgm:cxn modelId="{533B3852-5D56-4CB1-9862-C2BF83AD760A}" type="presParOf" srcId="{B996D352-C72B-42FD-ABC0-486FF311EE10}" destId="{C61921EA-9159-4948-837F-73A0AA9D9D21}" srcOrd="4" destOrd="0" presId="urn:microsoft.com/office/officeart/2008/layout/LinedList"/>
    <dgm:cxn modelId="{BC0D3339-A35F-4274-8EE4-DB0C71EEA95C}" type="presParOf" srcId="{B996D352-C72B-42FD-ABC0-486FF311EE10}" destId="{820E0A5F-032B-482A-B8CB-82311EFE59B7}" srcOrd="5" destOrd="0" presId="urn:microsoft.com/office/officeart/2008/layout/LinedList"/>
    <dgm:cxn modelId="{6BA76057-C1A0-40F0-9199-BFDBED93CF43}" type="presParOf" srcId="{820E0A5F-032B-482A-B8CB-82311EFE59B7}" destId="{9998C5AE-EC14-4980-81DB-A0496637363A}" srcOrd="0" destOrd="0" presId="urn:microsoft.com/office/officeart/2008/layout/LinedList"/>
    <dgm:cxn modelId="{DF49080B-7DB6-495E-8177-7CF550A28997}" type="presParOf" srcId="{820E0A5F-032B-482A-B8CB-82311EFE59B7}" destId="{3025B7A3-5817-467A-8860-4B4C26D83D66}" srcOrd="1" destOrd="0" presId="urn:microsoft.com/office/officeart/2008/layout/LinedList"/>
    <dgm:cxn modelId="{3C39C9F6-E8D5-4989-A946-94F38E96C601}" type="presParOf" srcId="{B996D352-C72B-42FD-ABC0-486FF311EE10}" destId="{5FD194EF-F358-47A4-A7A3-9EB579405977}" srcOrd="6" destOrd="0" presId="urn:microsoft.com/office/officeart/2008/layout/LinedList"/>
    <dgm:cxn modelId="{52E14E87-B31B-4A25-9E66-EDF4C3FABCCA}" type="presParOf" srcId="{B996D352-C72B-42FD-ABC0-486FF311EE10}" destId="{DBB611C8-FA08-464D-B2C4-6718305373F4}" srcOrd="7" destOrd="0" presId="urn:microsoft.com/office/officeart/2008/layout/LinedList"/>
    <dgm:cxn modelId="{47BC093F-B461-4676-98F2-5C7B16709F25}" type="presParOf" srcId="{DBB611C8-FA08-464D-B2C4-6718305373F4}" destId="{014C4A6C-E99C-4228-8F67-EA650E61C675}" srcOrd="0" destOrd="0" presId="urn:microsoft.com/office/officeart/2008/layout/LinedList"/>
    <dgm:cxn modelId="{B60A2FDE-E9DA-465F-84BE-B39594464239}" type="presParOf" srcId="{DBB611C8-FA08-464D-B2C4-6718305373F4}" destId="{F83A0900-26B0-4DDC-AE0A-5EDA7A4E32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B451A6-BD11-4D72-B01F-F8C7C0BE1CE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25B80E-CF7B-4272-9CD8-5D706C322AA9}">
      <dgm:prSet/>
      <dgm:spPr/>
      <dgm:t>
        <a:bodyPr/>
        <a:lstStyle/>
        <a:p>
          <a:r>
            <a:rPr lang="zh-CN"/>
            <a:t>决定硬盘的整体性能</a:t>
          </a:r>
          <a:endParaRPr lang="en-US"/>
        </a:p>
      </dgm:t>
    </dgm:pt>
    <dgm:pt modelId="{7C87FEBD-22FD-4CE8-AD56-3F005F418962}" type="parTrans" cxnId="{5D6DA726-9E9E-40ED-A01F-47EEAABE89E9}">
      <dgm:prSet/>
      <dgm:spPr/>
      <dgm:t>
        <a:bodyPr/>
        <a:lstStyle/>
        <a:p>
          <a:endParaRPr lang="en-US"/>
        </a:p>
      </dgm:t>
    </dgm:pt>
    <dgm:pt modelId="{BEDBCD1E-1841-4743-A251-2A96DA407540}" type="sibTrans" cxnId="{5D6DA726-9E9E-40ED-A01F-47EEAABE89E9}">
      <dgm:prSet/>
      <dgm:spPr/>
      <dgm:t>
        <a:bodyPr/>
        <a:lstStyle/>
        <a:p>
          <a:endParaRPr lang="en-US"/>
        </a:p>
      </dgm:t>
    </dgm:pt>
    <dgm:pt modelId="{7D5A805E-5D82-44D6-88B0-334042BA96FC}">
      <dgm:prSet/>
      <dgm:spPr/>
      <dgm:t>
        <a:bodyPr/>
        <a:lstStyle/>
        <a:p>
          <a:r>
            <a:rPr lang="zh-CN"/>
            <a:t>与外部硬件的沟通</a:t>
          </a:r>
          <a:endParaRPr lang="en-US"/>
        </a:p>
      </dgm:t>
    </dgm:pt>
    <dgm:pt modelId="{A20B6E27-6C56-4A41-9CD3-A97EC0A25ACF}" type="parTrans" cxnId="{279D0900-B351-4E8A-9141-81990FC4C1FF}">
      <dgm:prSet/>
      <dgm:spPr/>
      <dgm:t>
        <a:bodyPr/>
        <a:lstStyle/>
        <a:p>
          <a:endParaRPr lang="en-US"/>
        </a:p>
      </dgm:t>
    </dgm:pt>
    <dgm:pt modelId="{7E5BF5B6-939B-4047-A7A7-09F50BEF3757}" type="sibTrans" cxnId="{279D0900-B351-4E8A-9141-81990FC4C1FF}">
      <dgm:prSet/>
      <dgm:spPr/>
      <dgm:t>
        <a:bodyPr/>
        <a:lstStyle/>
        <a:p>
          <a:endParaRPr lang="en-US"/>
        </a:p>
      </dgm:t>
    </dgm:pt>
    <dgm:pt modelId="{AE82D1FC-C052-4EAE-8507-CFBE22880AEB}">
      <dgm:prSet/>
      <dgm:spPr/>
      <dgm:t>
        <a:bodyPr/>
        <a:lstStyle/>
        <a:p>
          <a:r>
            <a:rPr lang="zh-CN"/>
            <a:t>并行操作 提高速度</a:t>
          </a:r>
          <a:endParaRPr lang="en-US"/>
        </a:p>
      </dgm:t>
    </dgm:pt>
    <dgm:pt modelId="{EEB7DD35-2787-4BC5-BF22-EF6CA6CAD009}" type="parTrans" cxnId="{BB8CE2A5-EE3C-418D-B2CB-9F9E23237855}">
      <dgm:prSet/>
      <dgm:spPr/>
      <dgm:t>
        <a:bodyPr/>
        <a:lstStyle/>
        <a:p>
          <a:endParaRPr lang="en-US"/>
        </a:p>
      </dgm:t>
    </dgm:pt>
    <dgm:pt modelId="{879C37A4-3BA6-4C70-9E8B-E7CB770CA3C0}" type="sibTrans" cxnId="{BB8CE2A5-EE3C-418D-B2CB-9F9E23237855}">
      <dgm:prSet/>
      <dgm:spPr/>
      <dgm:t>
        <a:bodyPr/>
        <a:lstStyle/>
        <a:p>
          <a:endParaRPr lang="en-US"/>
        </a:p>
      </dgm:t>
    </dgm:pt>
    <dgm:pt modelId="{9DE33166-E9D7-4C00-89C4-DB576B9E0840}">
      <dgm:prSet/>
      <dgm:spPr/>
      <dgm:t>
        <a:bodyPr/>
        <a:lstStyle/>
        <a:p>
          <a:r>
            <a:rPr lang="zh-CN"/>
            <a:t>均衡损耗</a:t>
          </a:r>
          <a:endParaRPr lang="en-US"/>
        </a:p>
      </dgm:t>
    </dgm:pt>
    <dgm:pt modelId="{9ECFE474-9572-4084-8375-222E7D27F5F1}" type="parTrans" cxnId="{645AC31A-68EA-45DE-9DBF-476BBCD84E04}">
      <dgm:prSet/>
      <dgm:spPr/>
      <dgm:t>
        <a:bodyPr/>
        <a:lstStyle/>
        <a:p>
          <a:endParaRPr lang="en-US"/>
        </a:p>
      </dgm:t>
    </dgm:pt>
    <dgm:pt modelId="{7CB4EBA3-2B57-45CB-9A15-6E02C80AAB0D}" type="sibTrans" cxnId="{645AC31A-68EA-45DE-9DBF-476BBCD84E04}">
      <dgm:prSet/>
      <dgm:spPr/>
      <dgm:t>
        <a:bodyPr/>
        <a:lstStyle/>
        <a:p>
          <a:endParaRPr lang="en-US"/>
        </a:p>
      </dgm:t>
    </dgm:pt>
    <dgm:pt modelId="{2A413810-DBB4-492C-97CE-2CB4A197A585}">
      <dgm:prSet/>
      <dgm:spPr/>
      <dgm:t>
        <a:bodyPr/>
        <a:lstStyle/>
        <a:p>
          <a:r>
            <a:rPr lang="zh-CN"/>
            <a:t>垃圾回收</a:t>
          </a:r>
          <a:endParaRPr lang="en-US"/>
        </a:p>
      </dgm:t>
    </dgm:pt>
    <dgm:pt modelId="{F11EB6A5-4DBF-43B7-81CB-883DE5D0FCA8}" type="parTrans" cxnId="{9A5BD1F3-4EBE-4A3D-88BA-3C935B5FA5ED}">
      <dgm:prSet/>
      <dgm:spPr/>
      <dgm:t>
        <a:bodyPr/>
        <a:lstStyle/>
        <a:p>
          <a:endParaRPr lang="en-US"/>
        </a:p>
      </dgm:t>
    </dgm:pt>
    <dgm:pt modelId="{84D4C3F8-54AB-4ADC-BDC4-5A2B5E931A00}" type="sibTrans" cxnId="{9A5BD1F3-4EBE-4A3D-88BA-3C935B5FA5ED}">
      <dgm:prSet/>
      <dgm:spPr/>
      <dgm:t>
        <a:bodyPr/>
        <a:lstStyle/>
        <a:p>
          <a:endParaRPr lang="en-US"/>
        </a:p>
      </dgm:t>
    </dgm:pt>
    <dgm:pt modelId="{05B8E651-4C47-4E91-BC8B-25F7C579575B}">
      <dgm:prSet/>
      <dgm:spPr/>
      <dgm:t>
        <a:bodyPr/>
        <a:lstStyle/>
        <a:p>
          <a:r>
            <a:rPr lang="en-US"/>
            <a:t>TRIM</a:t>
          </a:r>
        </a:p>
      </dgm:t>
    </dgm:pt>
    <dgm:pt modelId="{312ACADD-9E35-43B5-8424-35BDD6B65033}" type="parTrans" cxnId="{AE653445-2124-484F-8FAF-30C05B4938DA}">
      <dgm:prSet/>
      <dgm:spPr/>
      <dgm:t>
        <a:bodyPr/>
        <a:lstStyle/>
        <a:p>
          <a:endParaRPr lang="en-US"/>
        </a:p>
      </dgm:t>
    </dgm:pt>
    <dgm:pt modelId="{FD8EABBF-8FCA-491B-A1E3-DC88791002F9}" type="sibTrans" cxnId="{AE653445-2124-484F-8FAF-30C05B4938DA}">
      <dgm:prSet/>
      <dgm:spPr/>
      <dgm:t>
        <a:bodyPr/>
        <a:lstStyle/>
        <a:p>
          <a:endParaRPr lang="en-US"/>
        </a:p>
      </dgm:t>
    </dgm:pt>
    <dgm:pt modelId="{16DCB033-5386-443E-86ED-02EAB79637BC}" type="pres">
      <dgm:prSet presAssocID="{ADB451A6-BD11-4D72-B01F-F8C7C0BE1CEF}" presName="vert0" presStyleCnt="0">
        <dgm:presLayoutVars>
          <dgm:dir/>
          <dgm:animOne val="branch"/>
          <dgm:animLvl val="lvl"/>
        </dgm:presLayoutVars>
      </dgm:prSet>
      <dgm:spPr/>
    </dgm:pt>
    <dgm:pt modelId="{C43F29C8-C5AF-44D4-AED5-941A832022F6}" type="pres">
      <dgm:prSet presAssocID="{4D25B80E-CF7B-4272-9CD8-5D706C322AA9}" presName="thickLine" presStyleLbl="alignNode1" presStyleIdx="0" presStyleCnt="6"/>
      <dgm:spPr/>
    </dgm:pt>
    <dgm:pt modelId="{4135E42E-E4A0-43EA-AD2A-874EEFB146AC}" type="pres">
      <dgm:prSet presAssocID="{4D25B80E-CF7B-4272-9CD8-5D706C322AA9}" presName="horz1" presStyleCnt="0"/>
      <dgm:spPr/>
    </dgm:pt>
    <dgm:pt modelId="{D3DEEBE8-9FF5-4F8B-9F51-1E06E827FC7F}" type="pres">
      <dgm:prSet presAssocID="{4D25B80E-CF7B-4272-9CD8-5D706C322AA9}" presName="tx1" presStyleLbl="revTx" presStyleIdx="0" presStyleCnt="6"/>
      <dgm:spPr/>
    </dgm:pt>
    <dgm:pt modelId="{F4A4D5CC-9A70-4349-914C-9DCC0A23667B}" type="pres">
      <dgm:prSet presAssocID="{4D25B80E-CF7B-4272-9CD8-5D706C322AA9}" presName="vert1" presStyleCnt="0"/>
      <dgm:spPr/>
    </dgm:pt>
    <dgm:pt modelId="{948D2D51-66F2-4BC1-9D67-186CE55FE246}" type="pres">
      <dgm:prSet presAssocID="{7D5A805E-5D82-44D6-88B0-334042BA96FC}" presName="thickLine" presStyleLbl="alignNode1" presStyleIdx="1" presStyleCnt="6"/>
      <dgm:spPr/>
    </dgm:pt>
    <dgm:pt modelId="{103D61DC-76E3-4A93-83AC-81CCDF2BC40C}" type="pres">
      <dgm:prSet presAssocID="{7D5A805E-5D82-44D6-88B0-334042BA96FC}" presName="horz1" presStyleCnt="0"/>
      <dgm:spPr/>
    </dgm:pt>
    <dgm:pt modelId="{B57FEC42-64F2-4C46-8598-4E69A34B140C}" type="pres">
      <dgm:prSet presAssocID="{7D5A805E-5D82-44D6-88B0-334042BA96FC}" presName="tx1" presStyleLbl="revTx" presStyleIdx="1" presStyleCnt="6"/>
      <dgm:spPr/>
    </dgm:pt>
    <dgm:pt modelId="{1F7CA8BE-5675-486C-8213-4574C7C31543}" type="pres">
      <dgm:prSet presAssocID="{7D5A805E-5D82-44D6-88B0-334042BA96FC}" presName="vert1" presStyleCnt="0"/>
      <dgm:spPr/>
    </dgm:pt>
    <dgm:pt modelId="{218DC98A-FB8E-40F7-9DBC-F9F37FC0A6A1}" type="pres">
      <dgm:prSet presAssocID="{AE82D1FC-C052-4EAE-8507-CFBE22880AEB}" presName="thickLine" presStyleLbl="alignNode1" presStyleIdx="2" presStyleCnt="6"/>
      <dgm:spPr/>
    </dgm:pt>
    <dgm:pt modelId="{CD6F9C24-0543-4209-AB76-97EFC11188E5}" type="pres">
      <dgm:prSet presAssocID="{AE82D1FC-C052-4EAE-8507-CFBE22880AEB}" presName="horz1" presStyleCnt="0"/>
      <dgm:spPr/>
    </dgm:pt>
    <dgm:pt modelId="{EC1F4993-CF20-4FF9-B825-A8FCDDE94773}" type="pres">
      <dgm:prSet presAssocID="{AE82D1FC-C052-4EAE-8507-CFBE22880AEB}" presName="tx1" presStyleLbl="revTx" presStyleIdx="2" presStyleCnt="6"/>
      <dgm:spPr/>
    </dgm:pt>
    <dgm:pt modelId="{4A9B89E6-F8E1-4A45-B59A-59B8C1114C52}" type="pres">
      <dgm:prSet presAssocID="{AE82D1FC-C052-4EAE-8507-CFBE22880AEB}" presName="vert1" presStyleCnt="0"/>
      <dgm:spPr/>
    </dgm:pt>
    <dgm:pt modelId="{945445E4-FB51-4EB9-BF68-1A2E0D9A5288}" type="pres">
      <dgm:prSet presAssocID="{9DE33166-E9D7-4C00-89C4-DB576B9E0840}" presName="thickLine" presStyleLbl="alignNode1" presStyleIdx="3" presStyleCnt="6"/>
      <dgm:spPr/>
    </dgm:pt>
    <dgm:pt modelId="{E3A23CCF-2339-4AB6-B056-23CFE2A1E043}" type="pres">
      <dgm:prSet presAssocID="{9DE33166-E9D7-4C00-89C4-DB576B9E0840}" presName="horz1" presStyleCnt="0"/>
      <dgm:spPr/>
    </dgm:pt>
    <dgm:pt modelId="{AD2E843F-2F9C-4236-9F65-02AC6E19CFF1}" type="pres">
      <dgm:prSet presAssocID="{9DE33166-E9D7-4C00-89C4-DB576B9E0840}" presName="tx1" presStyleLbl="revTx" presStyleIdx="3" presStyleCnt="6"/>
      <dgm:spPr/>
    </dgm:pt>
    <dgm:pt modelId="{F2091C25-A61B-4259-A779-825C3848BE08}" type="pres">
      <dgm:prSet presAssocID="{9DE33166-E9D7-4C00-89C4-DB576B9E0840}" presName="vert1" presStyleCnt="0"/>
      <dgm:spPr/>
    </dgm:pt>
    <dgm:pt modelId="{ACB1986E-146D-41C6-87DE-8C6AFA3A87F8}" type="pres">
      <dgm:prSet presAssocID="{2A413810-DBB4-492C-97CE-2CB4A197A585}" presName="thickLine" presStyleLbl="alignNode1" presStyleIdx="4" presStyleCnt="6"/>
      <dgm:spPr/>
    </dgm:pt>
    <dgm:pt modelId="{86992C71-E3A7-44D2-8AE9-FB391374B349}" type="pres">
      <dgm:prSet presAssocID="{2A413810-DBB4-492C-97CE-2CB4A197A585}" presName="horz1" presStyleCnt="0"/>
      <dgm:spPr/>
    </dgm:pt>
    <dgm:pt modelId="{14131D78-3CF0-49F4-8120-97B372D24682}" type="pres">
      <dgm:prSet presAssocID="{2A413810-DBB4-492C-97CE-2CB4A197A585}" presName="tx1" presStyleLbl="revTx" presStyleIdx="4" presStyleCnt="6"/>
      <dgm:spPr/>
    </dgm:pt>
    <dgm:pt modelId="{B20B44FD-9D6B-4F97-93E9-1D082F1F5841}" type="pres">
      <dgm:prSet presAssocID="{2A413810-DBB4-492C-97CE-2CB4A197A585}" presName="vert1" presStyleCnt="0"/>
      <dgm:spPr/>
    </dgm:pt>
    <dgm:pt modelId="{59C196D5-F7E1-44EF-B3EF-CED32E004F2C}" type="pres">
      <dgm:prSet presAssocID="{05B8E651-4C47-4E91-BC8B-25F7C579575B}" presName="thickLine" presStyleLbl="alignNode1" presStyleIdx="5" presStyleCnt="6"/>
      <dgm:spPr/>
    </dgm:pt>
    <dgm:pt modelId="{CBD7AADF-F01E-421D-9594-84A248830A8A}" type="pres">
      <dgm:prSet presAssocID="{05B8E651-4C47-4E91-BC8B-25F7C579575B}" presName="horz1" presStyleCnt="0"/>
      <dgm:spPr/>
    </dgm:pt>
    <dgm:pt modelId="{D8F4485C-2CBE-4DAD-A531-ECD29CADE61E}" type="pres">
      <dgm:prSet presAssocID="{05B8E651-4C47-4E91-BC8B-25F7C579575B}" presName="tx1" presStyleLbl="revTx" presStyleIdx="5" presStyleCnt="6"/>
      <dgm:spPr/>
    </dgm:pt>
    <dgm:pt modelId="{51E91912-7BAA-4672-9EE8-F9C3FA9FFD11}" type="pres">
      <dgm:prSet presAssocID="{05B8E651-4C47-4E91-BC8B-25F7C579575B}" presName="vert1" presStyleCnt="0"/>
      <dgm:spPr/>
    </dgm:pt>
  </dgm:ptLst>
  <dgm:cxnLst>
    <dgm:cxn modelId="{279D0900-B351-4E8A-9141-81990FC4C1FF}" srcId="{ADB451A6-BD11-4D72-B01F-F8C7C0BE1CEF}" destId="{7D5A805E-5D82-44D6-88B0-334042BA96FC}" srcOrd="1" destOrd="0" parTransId="{A20B6E27-6C56-4A41-9CD3-A97EC0A25ACF}" sibTransId="{7E5BF5B6-939B-4047-A7A7-09F50BEF3757}"/>
    <dgm:cxn modelId="{645AC31A-68EA-45DE-9DBF-476BBCD84E04}" srcId="{ADB451A6-BD11-4D72-B01F-F8C7C0BE1CEF}" destId="{9DE33166-E9D7-4C00-89C4-DB576B9E0840}" srcOrd="3" destOrd="0" parTransId="{9ECFE474-9572-4084-8375-222E7D27F5F1}" sibTransId="{7CB4EBA3-2B57-45CB-9A15-6E02C80AAB0D}"/>
    <dgm:cxn modelId="{5D6DA726-9E9E-40ED-A01F-47EEAABE89E9}" srcId="{ADB451A6-BD11-4D72-B01F-F8C7C0BE1CEF}" destId="{4D25B80E-CF7B-4272-9CD8-5D706C322AA9}" srcOrd="0" destOrd="0" parTransId="{7C87FEBD-22FD-4CE8-AD56-3F005F418962}" sibTransId="{BEDBCD1E-1841-4743-A251-2A96DA407540}"/>
    <dgm:cxn modelId="{E809FB64-C558-45D3-B6B9-C986EB5BEE6D}" type="presOf" srcId="{4D25B80E-CF7B-4272-9CD8-5D706C322AA9}" destId="{D3DEEBE8-9FF5-4F8B-9F51-1E06E827FC7F}" srcOrd="0" destOrd="0" presId="urn:microsoft.com/office/officeart/2008/layout/LinedList"/>
    <dgm:cxn modelId="{AE653445-2124-484F-8FAF-30C05B4938DA}" srcId="{ADB451A6-BD11-4D72-B01F-F8C7C0BE1CEF}" destId="{05B8E651-4C47-4E91-BC8B-25F7C579575B}" srcOrd="5" destOrd="0" parTransId="{312ACADD-9E35-43B5-8424-35BDD6B65033}" sibTransId="{FD8EABBF-8FCA-491B-A1E3-DC88791002F9}"/>
    <dgm:cxn modelId="{40834168-B66E-4607-A447-EEF2CF646656}" type="presOf" srcId="{7D5A805E-5D82-44D6-88B0-334042BA96FC}" destId="{B57FEC42-64F2-4C46-8598-4E69A34B140C}" srcOrd="0" destOrd="0" presId="urn:microsoft.com/office/officeart/2008/layout/LinedList"/>
    <dgm:cxn modelId="{54C36249-988D-420E-8B6C-FD6E6BC854C2}" type="presOf" srcId="{ADB451A6-BD11-4D72-B01F-F8C7C0BE1CEF}" destId="{16DCB033-5386-443E-86ED-02EAB79637BC}" srcOrd="0" destOrd="0" presId="urn:microsoft.com/office/officeart/2008/layout/LinedList"/>
    <dgm:cxn modelId="{C0FDF575-4881-4C96-92D4-EBF4CEA8EBB1}" type="presOf" srcId="{2A413810-DBB4-492C-97CE-2CB4A197A585}" destId="{14131D78-3CF0-49F4-8120-97B372D24682}" srcOrd="0" destOrd="0" presId="urn:microsoft.com/office/officeart/2008/layout/LinedList"/>
    <dgm:cxn modelId="{B34CAA77-A4F1-4E78-8159-038A5E14EFAB}" type="presOf" srcId="{9DE33166-E9D7-4C00-89C4-DB576B9E0840}" destId="{AD2E843F-2F9C-4236-9F65-02AC6E19CFF1}" srcOrd="0" destOrd="0" presId="urn:microsoft.com/office/officeart/2008/layout/LinedList"/>
    <dgm:cxn modelId="{BB8CE2A5-EE3C-418D-B2CB-9F9E23237855}" srcId="{ADB451A6-BD11-4D72-B01F-F8C7C0BE1CEF}" destId="{AE82D1FC-C052-4EAE-8507-CFBE22880AEB}" srcOrd="2" destOrd="0" parTransId="{EEB7DD35-2787-4BC5-BF22-EF6CA6CAD009}" sibTransId="{879C37A4-3BA6-4C70-9E8B-E7CB770CA3C0}"/>
    <dgm:cxn modelId="{A8A7C6ED-5F5C-43A7-8579-3FF125A0997A}" type="presOf" srcId="{05B8E651-4C47-4E91-BC8B-25F7C579575B}" destId="{D8F4485C-2CBE-4DAD-A531-ECD29CADE61E}" srcOrd="0" destOrd="0" presId="urn:microsoft.com/office/officeart/2008/layout/LinedList"/>
    <dgm:cxn modelId="{9A5BD1F3-4EBE-4A3D-88BA-3C935B5FA5ED}" srcId="{ADB451A6-BD11-4D72-B01F-F8C7C0BE1CEF}" destId="{2A413810-DBB4-492C-97CE-2CB4A197A585}" srcOrd="4" destOrd="0" parTransId="{F11EB6A5-4DBF-43B7-81CB-883DE5D0FCA8}" sibTransId="{84D4C3F8-54AB-4ADC-BDC4-5A2B5E931A00}"/>
    <dgm:cxn modelId="{386E1FFA-CCBC-41D3-A1BF-547719B0A30E}" type="presOf" srcId="{AE82D1FC-C052-4EAE-8507-CFBE22880AEB}" destId="{EC1F4993-CF20-4FF9-B825-A8FCDDE94773}" srcOrd="0" destOrd="0" presId="urn:microsoft.com/office/officeart/2008/layout/LinedList"/>
    <dgm:cxn modelId="{E35B80DB-31FC-4B7F-A90A-7B10DA5E0622}" type="presParOf" srcId="{16DCB033-5386-443E-86ED-02EAB79637BC}" destId="{C43F29C8-C5AF-44D4-AED5-941A832022F6}" srcOrd="0" destOrd="0" presId="urn:microsoft.com/office/officeart/2008/layout/LinedList"/>
    <dgm:cxn modelId="{C125F2D2-1A0B-4E0F-A4A2-5AEC80879A0D}" type="presParOf" srcId="{16DCB033-5386-443E-86ED-02EAB79637BC}" destId="{4135E42E-E4A0-43EA-AD2A-874EEFB146AC}" srcOrd="1" destOrd="0" presId="urn:microsoft.com/office/officeart/2008/layout/LinedList"/>
    <dgm:cxn modelId="{3B2C0A93-F6FC-44D2-96E5-A50E339541F6}" type="presParOf" srcId="{4135E42E-E4A0-43EA-AD2A-874EEFB146AC}" destId="{D3DEEBE8-9FF5-4F8B-9F51-1E06E827FC7F}" srcOrd="0" destOrd="0" presId="urn:microsoft.com/office/officeart/2008/layout/LinedList"/>
    <dgm:cxn modelId="{A87BD6FB-CD6F-4855-8F9D-CDC507F4AC9F}" type="presParOf" srcId="{4135E42E-E4A0-43EA-AD2A-874EEFB146AC}" destId="{F4A4D5CC-9A70-4349-914C-9DCC0A23667B}" srcOrd="1" destOrd="0" presId="urn:microsoft.com/office/officeart/2008/layout/LinedList"/>
    <dgm:cxn modelId="{1461A8A5-FFF0-41E9-AF27-9323D06BD75A}" type="presParOf" srcId="{16DCB033-5386-443E-86ED-02EAB79637BC}" destId="{948D2D51-66F2-4BC1-9D67-186CE55FE246}" srcOrd="2" destOrd="0" presId="urn:microsoft.com/office/officeart/2008/layout/LinedList"/>
    <dgm:cxn modelId="{D677DBB9-4F24-4F60-B399-778B988E1369}" type="presParOf" srcId="{16DCB033-5386-443E-86ED-02EAB79637BC}" destId="{103D61DC-76E3-4A93-83AC-81CCDF2BC40C}" srcOrd="3" destOrd="0" presId="urn:microsoft.com/office/officeart/2008/layout/LinedList"/>
    <dgm:cxn modelId="{7486541C-3299-45E7-A9AC-EFCDDD29736F}" type="presParOf" srcId="{103D61DC-76E3-4A93-83AC-81CCDF2BC40C}" destId="{B57FEC42-64F2-4C46-8598-4E69A34B140C}" srcOrd="0" destOrd="0" presId="urn:microsoft.com/office/officeart/2008/layout/LinedList"/>
    <dgm:cxn modelId="{A25B0A27-5903-4650-87F1-407057209C86}" type="presParOf" srcId="{103D61DC-76E3-4A93-83AC-81CCDF2BC40C}" destId="{1F7CA8BE-5675-486C-8213-4574C7C31543}" srcOrd="1" destOrd="0" presId="urn:microsoft.com/office/officeart/2008/layout/LinedList"/>
    <dgm:cxn modelId="{F28A2AD7-F410-4322-B321-14C7ACA09BEF}" type="presParOf" srcId="{16DCB033-5386-443E-86ED-02EAB79637BC}" destId="{218DC98A-FB8E-40F7-9DBC-F9F37FC0A6A1}" srcOrd="4" destOrd="0" presId="urn:microsoft.com/office/officeart/2008/layout/LinedList"/>
    <dgm:cxn modelId="{BD17135C-6E32-48AC-8EFC-1976519C90F9}" type="presParOf" srcId="{16DCB033-5386-443E-86ED-02EAB79637BC}" destId="{CD6F9C24-0543-4209-AB76-97EFC11188E5}" srcOrd="5" destOrd="0" presId="urn:microsoft.com/office/officeart/2008/layout/LinedList"/>
    <dgm:cxn modelId="{5F8FECAA-A24D-4859-B1E5-3C06E30A4076}" type="presParOf" srcId="{CD6F9C24-0543-4209-AB76-97EFC11188E5}" destId="{EC1F4993-CF20-4FF9-B825-A8FCDDE94773}" srcOrd="0" destOrd="0" presId="urn:microsoft.com/office/officeart/2008/layout/LinedList"/>
    <dgm:cxn modelId="{3EF6F6C1-619A-4695-B565-8BC2C40FD69B}" type="presParOf" srcId="{CD6F9C24-0543-4209-AB76-97EFC11188E5}" destId="{4A9B89E6-F8E1-4A45-B59A-59B8C1114C52}" srcOrd="1" destOrd="0" presId="urn:microsoft.com/office/officeart/2008/layout/LinedList"/>
    <dgm:cxn modelId="{3A935CE7-0F1A-4E00-AD10-7BFB09F47C6F}" type="presParOf" srcId="{16DCB033-5386-443E-86ED-02EAB79637BC}" destId="{945445E4-FB51-4EB9-BF68-1A2E0D9A5288}" srcOrd="6" destOrd="0" presId="urn:microsoft.com/office/officeart/2008/layout/LinedList"/>
    <dgm:cxn modelId="{F06EC039-9102-4962-84DF-C34CADEBF5E4}" type="presParOf" srcId="{16DCB033-5386-443E-86ED-02EAB79637BC}" destId="{E3A23CCF-2339-4AB6-B056-23CFE2A1E043}" srcOrd="7" destOrd="0" presId="urn:microsoft.com/office/officeart/2008/layout/LinedList"/>
    <dgm:cxn modelId="{51D32BB0-F998-4C4E-AE8D-B6293CA69636}" type="presParOf" srcId="{E3A23CCF-2339-4AB6-B056-23CFE2A1E043}" destId="{AD2E843F-2F9C-4236-9F65-02AC6E19CFF1}" srcOrd="0" destOrd="0" presId="urn:microsoft.com/office/officeart/2008/layout/LinedList"/>
    <dgm:cxn modelId="{BC93AF08-50AC-4DF7-B125-26B7C22116AE}" type="presParOf" srcId="{E3A23CCF-2339-4AB6-B056-23CFE2A1E043}" destId="{F2091C25-A61B-4259-A779-825C3848BE08}" srcOrd="1" destOrd="0" presId="urn:microsoft.com/office/officeart/2008/layout/LinedList"/>
    <dgm:cxn modelId="{F9B9E683-96F0-45B7-AD39-5052F6650ECF}" type="presParOf" srcId="{16DCB033-5386-443E-86ED-02EAB79637BC}" destId="{ACB1986E-146D-41C6-87DE-8C6AFA3A87F8}" srcOrd="8" destOrd="0" presId="urn:microsoft.com/office/officeart/2008/layout/LinedList"/>
    <dgm:cxn modelId="{367D8304-7B77-44D5-984D-2FF6E397E90A}" type="presParOf" srcId="{16DCB033-5386-443E-86ED-02EAB79637BC}" destId="{86992C71-E3A7-44D2-8AE9-FB391374B349}" srcOrd="9" destOrd="0" presId="urn:microsoft.com/office/officeart/2008/layout/LinedList"/>
    <dgm:cxn modelId="{F9761C37-A609-4C31-85AE-8C07F6F37F9B}" type="presParOf" srcId="{86992C71-E3A7-44D2-8AE9-FB391374B349}" destId="{14131D78-3CF0-49F4-8120-97B372D24682}" srcOrd="0" destOrd="0" presId="urn:microsoft.com/office/officeart/2008/layout/LinedList"/>
    <dgm:cxn modelId="{78D3B873-BFF1-4093-80C6-20116FA04D9D}" type="presParOf" srcId="{86992C71-E3A7-44D2-8AE9-FB391374B349}" destId="{B20B44FD-9D6B-4F97-93E9-1D082F1F5841}" srcOrd="1" destOrd="0" presId="urn:microsoft.com/office/officeart/2008/layout/LinedList"/>
    <dgm:cxn modelId="{B04C3465-DD57-4945-9A43-F086A76F15CE}" type="presParOf" srcId="{16DCB033-5386-443E-86ED-02EAB79637BC}" destId="{59C196D5-F7E1-44EF-B3EF-CED32E004F2C}" srcOrd="10" destOrd="0" presId="urn:microsoft.com/office/officeart/2008/layout/LinedList"/>
    <dgm:cxn modelId="{5E6B7B39-6EB7-44E1-92B8-7E88DC10D37E}" type="presParOf" srcId="{16DCB033-5386-443E-86ED-02EAB79637BC}" destId="{CBD7AADF-F01E-421D-9594-84A248830A8A}" srcOrd="11" destOrd="0" presId="urn:microsoft.com/office/officeart/2008/layout/LinedList"/>
    <dgm:cxn modelId="{26127713-431D-4DA6-8457-0210DFC0CA2E}" type="presParOf" srcId="{CBD7AADF-F01E-421D-9594-84A248830A8A}" destId="{D8F4485C-2CBE-4DAD-A531-ECD29CADE61E}" srcOrd="0" destOrd="0" presId="urn:microsoft.com/office/officeart/2008/layout/LinedList"/>
    <dgm:cxn modelId="{F5121516-72B4-4E52-9309-CF1C24DD8F55}" type="presParOf" srcId="{CBD7AADF-F01E-421D-9594-84A248830A8A}" destId="{51E91912-7BAA-4672-9EE8-F9C3FA9FFD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24A8C-E0D3-48B6-9A68-D54DEA01463B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902730-66B1-4EC9-A960-5E3C0515EC67}">
      <dgm:prSet/>
      <dgm:spPr/>
      <dgm:t>
        <a:bodyPr/>
        <a:lstStyle/>
        <a:p>
          <a:r>
            <a:rPr lang="en-US"/>
            <a:t>SATA 3</a:t>
          </a:r>
        </a:p>
      </dgm:t>
    </dgm:pt>
    <dgm:pt modelId="{DCF3649A-06B3-4943-A230-697B95134C37}" type="parTrans" cxnId="{544635B5-B44A-46D9-B116-1D6A81B29919}">
      <dgm:prSet/>
      <dgm:spPr/>
      <dgm:t>
        <a:bodyPr/>
        <a:lstStyle/>
        <a:p>
          <a:endParaRPr lang="en-US"/>
        </a:p>
      </dgm:t>
    </dgm:pt>
    <dgm:pt modelId="{ABCA84D2-BF14-4CE4-93B3-FAB6C941EA55}" type="sibTrans" cxnId="{544635B5-B44A-46D9-B116-1D6A81B29919}">
      <dgm:prSet/>
      <dgm:spPr/>
      <dgm:t>
        <a:bodyPr/>
        <a:lstStyle/>
        <a:p>
          <a:endParaRPr lang="en-US"/>
        </a:p>
      </dgm:t>
    </dgm:pt>
    <dgm:pt modelId="{48F59E5B-2C55-4D96-B3D7-70A407C7F47C}">
      <dgm:prSet/>
      <dgm:spPr/>
      <dgm:t>
        <a:bodyPr/>
        <a:lstStyle/>
        <a:p>
          <a:r>
            <a:rPr lang="en-US"/>
            <a:t>PCI-e</a:t>
          </a:r>
        </a:p>
      </dgm:t>
    </dgm:pt>
    <dgm:pt modelId="{40E3D77D-35ED-4796-B5C1-88FA40093885}" type="parTrans" cxnId="{95215D74-6429-4B23-ACC6-BB1FBE8BB034}">
      <dgm:prSet/>
      <dgm:spPr/>
      <dgm:t>
        <a:bodyPr/>
        <a:lstStyle/>
        <a:p>
          <a:endParaRPr lang="en-US"/>
        </a:p>
      </dgm:t>
    </dgm:pt>
    <dgm:pt modelId="{409DB0CD-C107-4350-8F6C-750FAC3796DB}" type="sibTrans" cxnId="{95215D74-6429-4B23-ACC6-BB1FBE8BB034}">
      <dgm:prSet/>
      <dgm:spPr/>
      <dgm:t>
        <a:bodyPr/>
        <a:lstStyle/>
        <a:p>
          <a:endParaRPr lang="en-US"/>
        </a:p>
      </dgm:t>
    </dgm:pt>
    <dgm:pt modelId="{B37D8401-56F6-45FE-97A4-068555220365}">
      <dgm:prSet/>
      <dgm:spPr/>
      <dgm:t>
        <a:bodyPr/>
        <a:lstStyle/>
        <a:p>
          <a:r>
            <a:rPr lang="en-US"/>
            <a:t>M.2</a:t>
          </a:r>
        </a:p>
      </dgm:t>
    </dgm:pt>
    <dgm:pt modelId="{A9B47FF3-9CB8-4689-8C90-0EBF28232133}" type="parTrans" cxnId="{1F7FE76A-71FA-4FB0-B557-F602F12AD3E6}">
      <dgm:prSet/>
      <dgm:spPr/>
      <dgm:t>
        <a:bodyPr/>
        <a:lstStyle/>
        <a:p>
          <a:endParaRPr lang="en-US"/>
        </a:p>
      </dgm:t>
    </dgm:pt>
    <dgm:pt modelId="{74753B98-5CCD-4BC1-B514-B6F479DF2879}" type="sibTrans" cxnId="{1F7FE76A-71FA-4FB0-B557-F602F12AD3E6}">
      <dgm:prSet/>
      <dgm:spPr/>
      <dgm:t>
        <a:bodyPr/>
        <a:lstStyle/>
        <a:p>
          <a:endParaRPr lang="en-US"/>
        </a:p>
      </dgm:t>
    </dgm:pt>
    <dgm:pt modelId="{F401CFEA-388E-4159-8B8A-EEBEDB2D0EB5}">
      <dgm:prSet/>
      <dgm:spPr/>
      <dgm:t>
        <a:bodyPr/>
        <a:lstStyle/>
        <a:p>
          <a:r>
            <a:rPr lang="en-US"/>
            <a:t>M.2(NVME)</a:t>
          </a:r>
        </a:p>
      </dgm:t>
    </dgm:pt>
    <dgm:pt modelId="{493EE891-D69A-4D10-B479-A98E815BF10E}" type="parTrans" cxnId="{223E4FB1-E144-425E-BA28-D18E86E18927}">
      <dgm:prSet/>
      <dgm:spPr/>
      <dgm:t>
        <a:bodyPr/>
        <a:lstStyle/>
        <a:p>
          <a:endParaRPr lang="en-US"/>
        </a:p>
      </dgm:t>
    </dgm:pt>
    <dgm:pt modelId="{D763C921-45A5-4E78-B410-1260B2E661D4}" type="sibTrans" cxnId="{223E4FB1-E144-425E-BA28-D18E86E18927}">
      <dgm:prSet/>
      <dgm:spPr/>
      <dgm:t>
        <a:bodyPr/>
        <a:lstStyle/>
        <a:p>
          <a:endParaRPr lang="en-US"/>
        </a:p>
      </dgm:t>
    </dgm:pt>
    <dgm:pt modelId="{B44D9FDF-9F2F-407B-8787-EFAB78649F15}" type="pres">
      <dgm:prSet presAssocID="{AEA24A8C-E0D3-48B6-9A68-D54DEA01463B}" presName="vert0" presStyleCnt="0">
        <dgm:presLayoutVars>
          <dgm:dir/>
          <dgm:animOne val="branch"/>
          <dgm:animLvl val="lvl"/>
        </dgm:presLayoutVars>
      </dgm:prSet>
      <dgm:spPr/>
    </dgm:pt>
    <dgm:pt modelId="{E111953F-9BD6-4E04-898E-0E8E1B9F04D6}" type="pres">
      <dgm:prSet presAssocID="{80902730-66B1-4EC9-A960-5E3C0515EC67}" presName="thickLine" presStyleLbl="alignNode1" presStyleIdx="0" presStyleCnt="4"/>
      <dgm:spPr/>
    </dgm:pt>
    <dgm:pt modelId="{D0B1274E-F3E4-44A9-9077-9478814A76D0}" type="pres">
      <dgm:prSet presAssocID="{80902730-66B1-4EC9-A960-5E3C0515EC67}" presName="horz1" presStyleCnt="0"/>
      <dgm:spPr/>
    </dgm:pt>
    <dgm:pt modelId="{5B9EA86C-C196-468B-BD15-4F02B4A3CCDD}" type="pres">
      <dgm:prSet presAssocID="{80902730-66B1-4EC9-A960-5E3C0515EC67}" presName="tx1" presStyleLbl="revTx" presStyleIdx="0" presStyleCnt="4"/>
      <dgm:spPr/>
    </dgm:pt>
    <dgm:pt modelId="{0E7AC097-2A42-40B3-8AD9-119EB976F479}" type="pres">
      <dgm:prSet presAssocID="{80902730-66B1-4EC9-A960-5E3C0515EC67}" presName="vert1" presStyleCnt="0"/>
      <dgm:spPr/>
    </dgm:pt>
    <dgm:pt modelId="{07E92332-6DAC-4B8C-9F12-0C1C196BDC14}" type="pres">
      <dgm:prSet presAssocID="{48F59E5B-2C55-4D96-B3D7-70A407C7F47C}" presName="thickLine" presStyleLbl="alignNode1" presStyleIdx="1" presStyleCnt="4"/>
      <dgm:spPr/>
    </dgm:pt>
    <dgm:pt modelId="{ECC00268-0EED-40B9-AB08-B35F887E8479}" type="pres">
      <dgm:prSet presAssocID="{48F59E5B-2C55-4D96-B3D7-70A407C7F47C}" presName="horz1" presStyleCnt="0"/>
      <dgm:spPr/>
    </dgm:pt>
    <dgm:pt modelId="{F0EEC0CD-69A2-4FBE-B593-A78F1B111433}" type="pres">
      <dgm:prSet presAssocID="{48F59E5B-2C55-4D96-B3D7-70A407C7F47C}" presName="tx1" presStyleLbl="revTx" presStyleIdx="1" presStyleCnt="4"/>
      <dgm:spPr/>
    </dgm:pt>
    <dgm:pt modelId="{B3290FFB-F397-4FF4-9CEF-3934163FEC18}" type="pres">
      <dgm:prSet presAssocID="{48F59E5B-2C55-4D96-B3D7-70A407C7F47C}" presName="vert1" presStyleCnt="0"/>
      <dgm:spPr/>
    </dgm:pt>
    <dgm:pt modelId="{A1310D3E-7CDC-49C7-A9BE-5B060BFBE7FE}" type="pres">
      <dgm:prSet presAssocID="{B37D8401-56F6-45FE-97A4-068555220365}" presName="thickLine" presStyleLbl="alignNode1" presStyleIdx="2" presStyleCnt="4"/>
      <dgm:spPr/>
    </dgm:pt>
    <dgm:pt modelId="{154C7C55-1752-4091-91F3-E8A80C01F1BA}" type="pres">
      <dgm:prSet presAssocID="{B37D8401-56F6-45FE-97A4-068555220365}" presName="horz1" presStyleCnt="0"/>
      <dgm:spPr/>
    </dgm:pt>
    <dgm:pt modelId="{07804DB8-5D24-4D21-84D9-8DBA9505587D}" type="pres">
      <dgm:prSet presAssocID="{B37D8401-56F6-45FE-97A4-068555220365}" presName="tx1" presStyleLbl="revTx" presStyleIdx="2" presStyleCnt="4"/>
      <dgm:spPr/>
    </dgm:pt>
    <dgm:pt modelId="{5D19B361-BACD-4FAE-972B-B51E166F4E0C}" type="pres">
      <dgm:prSet presAssocID="{B37D8401-56F6-45FE-97A4-068555220365}" presName="vert1" presStyleCnt="0"/>
      <dgm:spPr/>
    </dgm:pt>
    <dgm:pt modelId="{F61A4B84-5FCC-4935-A51C-1CFC3E9B679A}" type="pres">
      <dgm:prSet presAssocID="{F401CFEA-388E-4159-8B8A-EEBEDB2D0EB5}" presName="thickLine" presStyleLbl="alignNode1" presStyleIdx="3" presStyleCnt="4"/>
      <dgm:spPr/>
    </dgm:pt>
    <dgm:pt modelId="{51FEAAC3-EA93-400A-94FA-8779167062C7}" type="pres">
      <dgm:prSet presAssocID="{F401CFEA-388E-4159-8B8A-EEBEDB2D0EB5}" presName="horz1" presStyleCnt="0"/>
      <dgm:spPr/>
    </dgm:pt>
    <dgm:pt modelId="{D13C4504-8E5C-4CF6-BDDB-1A4085E786BB}" type="pres">
      <dgm:prSet presAssocID="{F401CFEA-388E-4159-8B8A-EEBEDB2D0EB5}" presName="tx1" presStyleLbl="revTx" presStyleIdx="3" presStyleCnt="4"/>
      <dgm:spPr/>
    </dgm:pt>
    <dgm:pt modelId="{5D431D74-B24A-411B-834B-A9D1F65F7A61}" type="pres">
      <dgm:prSet presAssocID="{F401CFEA-388E-4159-8B8A-EEBEDB2D0EB5}" presName="vert1" presStyleCnt="0"/>
      <dgm:spPr/>
    </dgm:pt>
  </dgm:ptLst>
  <dgm:cxnLst>
    <dgm:cxn modelId="{B4545238-C668-4418-8F07-DDFC920B654E}" type="presOf" srcId="{F401CFEA-388E-4159-8B8A-EEBEDB2D0EB5}" destId="{D13C4504-8E5C-4CF6-BDDB-1A4085E786BB}" srcOrd="0" destOrd="0" presId="urn:microsoft.com/office/officeart/2008/layout/LinedList"/>
    <dgm:cxn modelId="{7D49E33E-A2ED-42C2-8A50-E6EC11518541}" type="presOf" srcId="{B37D8401-56F6-45FE-97A4-068555220365}" destId="{07804DB8-5D24-4D21-84D9-8DBA9505587D}" srcOrd="0" destOrd="0" presId="urn:microsoft.com/office/officeart/2008/layout/LinedList"/>
    <dgm:cxn modelId="{01BCE866-5E39-4F00-A5E3-0E14AFEDE3B3}" type="presOf" srcId="{48F59E5B-2C55-4D96-B3D7-70A407C7F47C}" destId="{F0EEC0CD-69A2-4FBE-B593-A78F1B111433}" srcOrd="0" destOrd="0" presId="urn:microsoft.com/office/officeart/2008/layout/LinedList"/>
    <dgm:cxn modelId="{1F7FE76A-71FA-4FB0-B557-F602F12AD3E6}" srcId="{AEA24A8C-E0D3-48B6-9A68-D54DEA01463B}" destId="{B37D8401-56F6-45FE-97A4-068555220365}" srcOrd="2" destOrd="0" parTransId="{A9B47FF3-9CB8-4689-8C90-0EBF28232133}" sibTransId="{74753B98-5CCD-4BC1-B514-B6F479DF2879}"/>
    <dgm:cxn modelId="{EC140072-665C-4131-9412-E9CBD60291CC}" type="presOf" srcId="{80902730-66B1-4EC9-A960-5E3C0515EC67}" destId="{5B9EA86C-C196-468B-BD15-4F02B4A3CCDD}" srcOrd="0" destOrd="0" presId="urn:microsoft.com/office/officeart/2008/layout/LinedList"/>
    <dgm:cxn modelId="{95215D74-6429-4B23-ACC6-BB1FBE8BB034}" srcId="{AEA24A8C-E0D3-48B6-9A68-D54DEA01463B}" destId="{48F59E5B-2C55-4D96-B3D7-70A407C7F47C}" srcOrd="1" destOrd="0" parTransId="{40E3D77D-35ED-4796-B5C1-88FA40093885}" sibTransId="{409DB0CD-C107-4350-8F6C-750FAC3796DB}"/>
    <dgm:cxn modelId="{C7C95C91-6FA3-4472-94ED-BFADDAB2546D}" type="presOf" srcId="{AEA24A8C-E0D3-48B6-9A68-D54DEA01463B}" destId="{B44D9FDF-9F2F-407B-8787-EFAB78649F15}" srcOrd="0" destOrd="0" presId="urn:microsoft.com/office/officeart/2008/layout/LinedList"/>
    <dgm:cxn modelId="{223E4FB1-E144-425E-BA28-D18E86E18927}" srcId="{AEA24A8C-E0D3-48B6-9A68-D54DEA01463B}" destId="{F401CFEA-388E-4159-8B8A-EEBEDB2D0EB5}" srcOrd="3" destOrd="0" parTransId="{493EE891-D69A-4D10-B479-A98E815BF10E}" sibTransId="{D763C921-45A5-4E78-B410-1260B2E661D4}"/>
    <dgm:cxn modelId="{544635B5-B44A-46D9-B116-1D6A81B29919}" srcId="{AEA24A8C-E0D3-48B6-9A68-D54DEA01463B}" destId="{80902730-66B1-4EC9-A960-5E3C0515EC67}" srcOrd="0" destOrd="0" parTransId="{DCF3649A-06B3-4943-A230-697B95134C37}" sibTransId="{ABCA84D2-BF14-4CE4-93B3-FAB6C941EA55}"/>
    <dgm:cxn modelId="{CDF54F42-E3FA-49CA-BAFC-806327A822E3}" type="presParOf" srcId="{B44D9FDF-9F2F-407B-8787-EFAB78649F15}" destId="{E111953F-9BD6-4E04-898E-0E8E1B9F04D6}" srcOrd="0" destOrd="0" presId="urn:microsoft.com/office/officeart/2008/layout/LinedList"/>
    <dgm:cxn modelId="{26EBFEE0-D406-453C-84ED-42AF671E9730}" type="presParOf" srcId="{B44D9FDF-9F2F-407B-8787-EFAB78649F15}" destId="{D0B1274E-F3E4-44A9-9077-9478814A76D0}" srcOrd="1" destOrd="0" presId="urn:microsoft.com/office/officeart/2008/layout/LinedList"/>
    <dgm:cxn modelId="{917B334C-21A5-4B1E-8F0C-CD88A585465B}" type="presParOf" srcId="{D0B1274E-F3E4-44A9-9077-9478814A76D0}" destId="{5B9EA86C-C196-468B-BD15-4F02B4A3CCDD}" srcOrd="0" destOrd="0" presId="urn:microsoft.com/office/officeart/2008/layout/LinedList"/>
    <dgm:cxn modelId="{43E42E74-A692-45F9-A795-A19387F4D534}" type="presParOf" srcId="{D0B1274E-F3E4-44A9-9077-9478814A76D0}" destId="{0E7AC097-2A42-40B3-8AD9-119EB976F479}" srcOrd="1" destOrd="0" presId="urn:microsoft.com/office/officeart/2008/layout/LinedList"/>
    <dgm:cxn modelId="{D34C5FEB-46D3-4BC9-984B-BFAA4765E4E8}" type="presParOf" srcId="{B44D9FDF-9F2F-407B-8787-EFAB78649F15}" destId="{07E92332-6DAC-4B8C-9F12-0C1C196BDC14}" srcOrd="2" destOrd="0" presId="urn:microsoft.com/office/officeart/2008/layout/LinedList"/>
    <dgm:cxn modelId="{B189F1B8-B8D0-4F8F-AFC8-657CEFF41F04}" type="presParOf" srcId="{B44D9FDF-9F2F-407B-8787-EFAB78649F15}" destId="{ECC00268-0EED-40B9-AB08-B35F887E8479}" srcOrd="3" destOrd="0" presId="urn:microsoft.com/office/officeart/2008/layout/LinedList"/>
    <dgm:cxn modelId="{98B4F691-0C9E-441E-8A4F-48516D22148F}" type="presParOf" srcId="{ECC00268-0EED-40B9-AB08-B35F887E8479}" destId="{F0EEC0CD-69A2-4FBE-B593-A78F1B111433}" srcOrd="0" destOrd="0" presId="urn:microsoft.com/office/officeart/2008/layout/LinedList"/>
    <dgm:cxn modelId="{54DD9549-C3A9-4020-B47B-3BF3A87E4FA6}" type="presParOf" srcId="{ECC00268-0EED-40B9-AB08-B35F887E8479}" destId="{B3290FFB-F397-4FF4-9CEF-3934163FEC18}" srcOrd="1" destOrd="0" presId="urn:microsoft.com/office/officeart/2008/layout/LinedList"/>
    <dgm:cxn modelId="{604D6E83-F45E-411D-A96E-95F90C69A00F}" type="presParOf" srcId="{B44D9FDF-9F2F-407B-8787-EFAB78649F15}" destId="{A1310D3E-7CDC-49C7-A9BE-5B060BFBE7FE}" srcOrd="4" destOrd="0" presId="urn:microsoft.com/office/officeart/2008/layout/LinedList"/>
    <dgm:cxn modelId="{5E2965AD-627A-45C7-B37B-608501A86FFA}" type="presParOf" srcId="{B44D9FDF-9F2F-407B-8787-EFAB78649F15}" destId="{154C7C55-1752-4091-91F3-E8A80C01F1BA}" srcOrd="5" destOrd="0" presId="urn:microsoft.com/office/officeart/2008/layout/LinedList"/>
    <dgm:cxn modelId="{9244F275-0C24-4F08-B98B-CDDBC409386D}" type="presParOf" srcId="{154C7C55-1752-4091-91F3-E8A80C01F1BA}" destId="{07804DB8-5D24-4D21-84D9-8DBA9505587D}" srcOrd="0" destOrd="0" presId="urn:microsoft.com/office/officeart/2008/layout/LinedList"/>
    <dgm:cxn modelId="{BBFD44D2-A67D-4AE3-852B-4FF4B7E64331}" type="presParOf" srcId="{154C7C55-1752-4091-91F3-E8A80C01F1BA}" destId="{5D19B361-BACD-4FAE-972B-B51E166F4E0C}" srcOrd="1" destOrd="0" presId="urn:microsoft.com/office/officeart/2008/layout/LinedList"/>
    <dgm:cxn modelId="{3408F7F6-67A8-4902-974F-3B24CB95F636}" type="presParOf" srcId="{B44D9FDF-9F2F-407B-8787-EFAB78649F15}" destId="{F61A4B84-5FCC-4935-A51C-1CFC3E9B679A}" srcOrd="6" destOrd="0" presId="urn:microsoft.com/office/officeart/2008/layout/LinedList"/>
    <dgm:cxn modelId="{E4D1335C-BF6B-47F4-B2FE-4FE34F75A100}" type="presParOf" srcId="{B44D9FDF-9F2F-407B-8787-EFAB78649F15}" destId="{51FEAAC3-EA93-400A-94FA-8779167062C7}" srcOrd="7" destOrd="0" presId="urn:microsoft.com/office/officeart/2008/layout/LinedList"/>
    <dgm:cxn modelId="{7EB114C4-F8DD-43C9-BE51-504E13A6BDC8}" type="presParOf" srcId="{51FEAAC3-EA93-400A-94FA-8779167062C7}" destId="{D13C4504-8E5C-4CF6-BDDB-1A4085E786BB}" srcOrd="0" destOrd="0" presId="urn:microsoft.com/office/officeart/2008/layout/LinedList"/>
    <dgm:cxn modelId="{D4F25257-F34D-4BF8-B7AF-97899381FCC3}" type="presParOf" srcId="{51FEAAC3-EA93-400A-94FA-8779167062C7}" destId="{5D431D74-B24A-411B-834B-A9D1F65F7A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7ECB2-5FBA-40E9-9F32-70E4DA3B5BA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E3FFCE-9CCF-4FFE-9C4D-6515E2F9A329}">
      <dgm:prSet/>
      <dgm:spPr/>
      <dgm:t>
        <a:bodyPr/>
        <a:lstStyle/>
        <a:p>
          <a:r>
            <a:rPr lang="en-US" dirty="0"/>
            <a:t>Redundant Array of Independent Disks</a:t>
          </a:r>
        </a:p>
      </dgm:t>
    </dgm:pt>
    <dgm:pt modelId="{86C3DA34-3762-4586-8FF7-C4AAE065978F}" type="parTrans" cxnId="{DD2C07B5-2362-424E-A874-CDB0AE533249}">
      <dgm:prSet/>
      <dgm:spPr/>
      <dgm:t>
        <a:bodyPr/>
        <a:lstStyle/>
        <a:p>
          <a:endParaRPr lang="en-US"/>
        </a:p>
      </dgm:t>
    </dgm:pt>
    <dgm:pt modelId="{E59D5B65-D188-42E4-8905-884C5B4E88BF}" type="sibTrans" cxnId="{DD2C07B5-2362-424E-A874-CDB0AE533249}">
      <dgm:prSet/>
      <dgm:spPr/>
      <dgm:t>
        <a:bodyPr/>
        <a:lstStyle/>
        <a:p>
          <a:endParaRPr lang="en-US"/>
        </a:p>
      </dgm:t>
    </dgm:pt>
    <dgm:pt modelId="{E7E60285-ABBC-4B30-AAB2-3D9653B7ECE7}">
      <dgm:prSet/>
      <dgm:spPr/>
      <dgm:t>
        <a:bodyPr/>
        <a:lstStyle/>
        <a:p>
          <a:r>
            <a:rPr lang="zh-CN"/>
            <a:t>独立冗余磁盘阵列</a:t>
          </a:r>
          <a:endParaRPr lang="en-US"/>
        </a:p>
      </dgm:t>
    </dgm:pt>
    <dgm:pt modelId="{472A25E9-0B55-49C9-9B1E-591B8A89F9DB}" type="parTrans" cxnId="{59E1E282-9EE1-4813-8811-773750EAC0EA}">
      <dgm:prSet/>
      <dgm:spPr/>
      <dgm:t>
        <a:bodyPr/>
        <a:lstStyle/>
        <a:p>
          <a:endParaRPr lang="en-US"/>
        </a:p>
      </dgm:t>
    </dgm:pt>
    <dgm:pt modelId="{6879C9D5-742B-44C7-A233-154ABB55BA1C}" type="sibTrans" cxnId="{59E1E282-9EE1-4813-8811-773750EAC0EA}">
      <dgm:prSet/>
      <dgm:spPr/>
      <dgm:t>
        <a:bodyPr/>
        <a:lstStyle/>
        <a:p>
          <a:endParaRPr lang="en-US"/>
        </a:p>
      </dgm:t>
    </dgm:pt>
    <dgm:pt modelId="{2B5BE2F4-3D2D-4DB2-ABED-348B2A0B18BA}">
      <dgm:prSet/>
      <dgm:spPr/>
      <dgm:t>
        <a:bodyPr/>
        <a:lstStyle/>
        <a:p>
          <a:r>
            <a:rPr lang="zh-CN" dirty="0"/>
            <a:t>将多磁盘组织在一起</a:t>
          </a:r>
          <a:endParaRPr lang="en-US" dirty="0"/>
        </a:p>
      </dgm:t>
    </dgm:pt>
    <dgm:pt modelId="{5C2E02F5-3B8A-4147-B8AE-1BA2ED5EF30A}" type="parTrans" cxnId="{F09AD071-87D5-4486-9F2D-BC163F7B4C1F}">
      <dgm:prSet/>
      <dgm:spPr/>
      <dgm:t>
        <a:bodyPr/>
        <a:lstStyle/>
        <a:p>
          <a:endParaRPr lang="en-US"/>
        </a:p>
      </dgm:t>
    </dgm:pt>
    <dgm:pt modelId="{F510C9C1-8BC7-48AD-AF90-3A1E9AB486B7}" type="sibTrans" cxnId="{F09AD071-87D5-4486-9F2D-BC163F7B4C1F}">
      <dgm:prSet/>
      <dgm:spPr/>
      <dgm:t>
        <a:bodyPr/>
        <a:lstStyle/>
        <a:p>
          <a:endParaRPr lang="en-US"/>
        </a:p>
      </dgm:t>
    </dgm:pt>
    <dgm:pt modelId="{ACD0B04F-D4B6-4E66-B5EF-1B42BE46A75C}" type="pres">
      <dgm:prSet presAssocID="{5AC7ECB2-5FBA-40E9-9F32-70E4DA3B5BA5}" presName="linear" presStyleCnt="0">
        <dgm:presLayoutVars>
          <dgm:dir/>
          <dgm:animLvl val="lvl"/>
          <dgm:resizeHandles val="exact"/>
        </dgm:presLayoutVars>
      </dgm:prSet>
      <dgm:spPr/>
    </dgm:pt>
    <dgm:pt modelId="{CC878D92-425B-4CC1-B556-70F6DD38E1B8}" type="pres">
      <dgm:prSet presAssocID="{6DE3FFCE-9CCF-4FFE-9C4D-6515E2F9A329}" presName="parentLin" presStyleCnt="0"/>
      <dgm:spPr/>
    </dgm:pt>
    <dgm:pt modelId="{374EA6EA-7133-4C39-8A14-2AC83E8D8E74}" type="pres">
      <dgm:prSet presAssocID="{6DE3FFCE-9CCF-4FFE-9C4D-6515E2F9A329}" presName="parentLeftMargin" presStyleLbl="node1" presStyleIdx="0" presStyleCnt="2"/>
      <dgm:spPr/>
    </dgm:pt>
    <dgm:pt modelId="{832F5A84-801A-46FA-8A09-B4F3D7F5B850}" type="pres">
      <dgm:prSet presAssocID="{6DE3FFCE-9CCF-4FFE-9C4D-6515E2F9A3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4AE45F-24E9-43F0-AEA9-EDEB1F625609}" type="pres">
      <dgm:prSet presAssocID="{6DE3FFCE-9CCF-4FFE-9C4D-6515E2F9A329}" presName="negativeSpace" presStyleCnt="0"/>
      <dgm:spPr/>
    </dgm:pt>
    <dgm:pt modelId="{3F54EBF1-0362-42BA-A2A3-C7552FDC05F9}" type="pres">
      <dgm:prSet presAssocID="{6DE3FFCE-9CCF-4FFE-9C4D-6515E2F9A329}" presName="childText" presStyleLbl="conFgAcc1" presStyleIdx="0" presStyleCnt="2">
        <dgm:presLayoutVars>
          <dgm:bulletEnabled val="1"/>
        </dgm:presLayoutVars>
      </dgm:prSet>
      <dgm:spPr/>
    </dgm:pt>
    <dgm:pt modelId="{EBFF713D-56FA-4355-879F-694187356125}" type="pres">
      <dgm:prSet presAssocID="{E59D5B65-D188-42E4-8905-884C5B4E88BF}" presName="spaceBetweenRectangles" presStyleCnt="0"/>
      <dgm:spPr/>
    </dgm:pt>
    <dgm:pt modelId="{79F9B66D-04EC-4225-8ED9-B871ADE43B82}" type="pres">
      <dgm:prSet presAssocID="{E7E60285-ABBC-4B30-AAB2-3D9653B7ECE7}" presName="parentLin" presStyleCnt="0"/>
      <dgm:spPr/>
    </dgm:pt>
    <dgm:pt modelId="{BCFF07DE-0E4B-4C35-8850-87C9C06D056A}" type="pres">
      <dgm:prSet presAssocID="{E7E60285-ABBC-4B30-AAB2-3D9653B7ECE7}" presName="parentLeftMargin" presStyleLbl="node1" presStyleIdx="0" presStyleCnt="2"/>
      <dgm:spPr/>
    </dgm:pt>
    <dgm:pt modelId="{2C60897E-0A35-456D-9EF7-D87599CCF06F}" type="pres">
      <dgm:prSet presAssocID="{E7E60285-ABBC-4B30-AAB2-3D9653B7EC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730912-314A-4D36-B230-C36A93764739}" type="pres">
      <dgm:prSet presAssocID="{E7E60285-ABBC-4B30-AAB2-3D9653B7ECE7}" presName="negativeSpace" presStyleCnt="0"/>
      <dgm:spPr/>
    </dgm:pt>
    <dgm:pt modelId="{33427ADF-94F9-487D-847D-5E33D9061E7C}" type="pres">
      <dgm:prSet presAssocID="{E7E60285-ABBC-4B30-AAB2-3D9653B7ECE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95241D-ACE5-4D01-97EE-E24F1E0B75C2}" type="presOf" srcId="{5AC7ECB2-5FBA-40E9-9F32-70E4DA3B5BA5}" destId="{ACD0B04F-D4B6-4E66-B5EF-1B42BE46A75C}" srcOrd="0" destOrd="0" presId="urn:microsoft.com/office/officeart/2005/8/layout/list1"/>
    <dgm:cxn modelId="{C25D334D-7EBC-4973-AEA0-00B1853E9DD4}" type="presOf" srcId="{6DE3FFCE-9CCF-4FFE-9C4D-6515E2F9A329}" destId="{832F5A84-801A-46FA-8A09-B4F3D7F5B850}" srcOrd="1" destOrd="0" presId="urn:microsoft.com/office/officeart/2005/8/layout/list1"/>
    <dgm:cxn modelId="{F09AD071-87D5-4486-9F2D-BC163F7B4C1F}" srcId="{E7E60285-ABBC-4B30-AAB2-3D9653B7ECE7}" destId="{2B5BE2F4-3D2D-4DB2-ABED-348B2A0B18BA}" srcOrd="0" destOrd="0" parTransId="{5C2E02F5-3B8A-4147-B8AE-1BA2ED5EF30A}" sibTransId="{F510C9C1-8BC7-48AD-AF90-3A1E9AB486B7}"/>
    <dgm:cxn modelId="{59E1E282-9EE1-4813-8811-773750EAC0EA}" srcId="{5AC7ECB2-5FBA-40E9-9F32-70E4DA3B5BA5}" destId="{E7E60285-ABBC-4B30-AAB2-3D9653B7ECE7}" srcOrd="1" destOrd="0" parTransId="{472A25E9-0B55-49C9-9B1E-591B8A89F9DB}" sibTransId="{6879C9D5-742B-44C7-A233-154ABB55BA1C}"/>
    <dgm:cxn modelId="{DD2C07B5-2362-424E-A874-CDB0AE533249}" srcId="{5AC7ECB2-5FBA-40E9-9F32-70E4DA3B5BA5}" destId="{6DE3FFCE-9CCF-4FFE-9C4D-6515E2F9A329}" srcOrd="0" destOrd="0" parTransId="{86C3DA34-3762-4586-8FF7-C4AAE065978F}" sibTransId="{E59D5B65-D188-42E4-8905-884C5B4E88BF}"/>
    <dgm:cxn modelId="{28E36DC6-3CBD-4E61-BA1F-1D1E4145768B}" type="presOf" srcId="{E7E60285-ABBC-4B30-AAB2-3D9653B7ECE7}" destId="{2C60897E-0A35-456D-9EF7-D87599CCF06F}" srcOrd="1" destOrd="0" presId="urn:microsoft.com/office/officeart/2005/8/layout/list1"/>
    <dgm:cxn modelId="{F32DFCD8-2D25-4742-9E6E-6FA0F60E94AD}" type="presOf" srcId="{6DE3FFCE-9CCF-4FFE-9C4D-6515E2F9A329}" destId="{374EA6EA-7133-4C39-8A14-2AC83E8D8E74}" srcOrd="0" destOrd="0" presId="urn:microsoft.com/office/officeart/2005/8/layout/list1"/>
    <dgm:cxn modelId="{02E7D4E4-6A37-4354-BDE9-1057768655B7}" type="presOf" srcId="{E7E60285-ABBC-4B30-AAB2-3D9653B7ECE7}" destId="{BCFF07DE-0E4B-4C35-8850-87C9C06D056A}" srcOrd="0" destOrd="0" presId="urn:microsoft.com/office/officeart/2005/8/layout/list1"/>
    <dgm:cxn modelId="{71E283F0-6A35-4B60-99BA-B51DF8A99353}" type="presOf" srcId="{2B5BE2F4-3D2D-4DB2-ABED-348B2A0B18BA}" destId="{33427ADF-94F9-487D-847D-5E33D9061E7C}" srcOrd="0" destOrd="0" presId="urn:microsoft.com/office/officeart/2005/8/layout/list1"/>
    <dgm:cxn modelId="{1BB99B13-5377-4556-AE3A-5EF0254B1F37}" type="presParOf" srcId="{ACD0B04F-D4B6-4E66-B5EF-1B42BE46A75C}" destId="{CC878D92-425B-4CC1-B556-70F6DD38E1B8}" srcOrd="0" destOrd="0" presId="urn:microsoft.com/office/officeart/2005/8/layout/list1"/>
    <dgm:cxn modelId="{4A534DC3-501F-4700-A3EF-5D6AB57EC20A}" type="presParOf" srcId="{CC878D92-425B-4CC1-B556-70F6DD38E1B8}" destId="{374EA6EA-7133-4C39-8A14-2AC83E8D8E74}" srcOrd="0" destOrd="0" presId="urn:microsoft.com/office/officeart/2005/8/layout/list1"/>
    <dgm:cxn modelId="{E0730132-91D7-4404-9C5E-8980EFDC60F4}" type="presParOf" srcId="{CC878D92-425B-4CC1-B556-70F6DD38E1B8}" destId="{832F5A84-801A-46FA-8A09-B4F3D7F5B850}" srcOrd="1" destOrd="0" presId="urn:microsoft.com/office/officeart/2005/8/layout/list1"/>
    <dgm:cxn modelId="{7680E681-B99E-4D97-84BC-97C72C98FE95}" type="presParOf" srcId="{ACD0B04F-D4B6-4E66-B5EF-1B42BE46A75C}" destId="{EB4AE45F-24E9-43F0-AEA9-EDEB1F625609}" srcOrd="1" destOrd="0" presId="urn:microsoft.com/office/officeart/2005/8/layout/list1"/>
    <dgm:cxn modelId="{93211F69-3364-4511-9A04-F14A6DBC8B6B}" type="presParOf" srcId="{ACD0B04F-D4B6-4E66-B5EF-1B42BE46A75C}" destId="{3F54EBF1-0362-42BA-A2A3-C7552FDC05F9}" srcOrd="2" destOrd="0" presId="urn:microsoft.com/office/officeart/2005/8/layout/list1"/>
    <dgm:cxn modelId="{F7FEA601-990D-4649-A42E-0F2C97242D95}" type="presParOf" srcId="{ACD0B04F-D4B6-4E66-B5EF-1B42BE46A75C}" destId="{EBFF713D-56FA-4355-879F-694187356125}" srcOrd="3" destOrd="0" presId="urn:microsoft.com/office/officeart/2005/8/layout/list1"/>
    <dgm:cxn modelId="{A8E98AEF-2010-4444-AD6C-1684C9BE9A75}" type="presParOf" srcId="{ACD0B04F-D4B6-4E66-B5EF-1B42BE46A75C}" destId="{79F9B66D-04EC-4225-8ED9-B871ADE43B82}" srcOrd="4" destOrd="0" presId="urn:microsoft.com/office/officeart/2005/8/layout/list1"/>
    <dgm:cxn modelId="{EA7E09BB-C30B-4AA3-B5D1-D273A96857AB}" type="presParOf" srcId="{79F9B66D-04EC-4225-8ED9-B871ADE43B82}" destId="{BCFF07DE-0E4B-4C35-8850-87C9C06D056A}" srcOrd="0" destOrd="0" presId="urn:microsoft.com/office/officeart/2005/8/layout/list1"/>
    <dgm:cxn modelId="{936485CB-C6B2-4153-9EAC-48D981C4831D}" type="presParOf" srcId="{79F9B66D-04EC-4225-8ED9-B871ADE43B82}" destId="{2C60897E-0A35-456D-9EF7-D87599CCF06F}" srcOrd="1" destOrd="0" presId="urn:microsoft.com/office/officeart/2005/8/layout/list1"/>
    <dgm:cxn modelId="{3C659FFB-C068-4A26-9157-36F642D504BF}" type="presParOf" srcId="{ACD0B04F-D4B6-4E66-B5EF-1B42BE46A75C}" destId="{BF730912-314A-4D36-B230-C36A93764739}" srcOrd="5" destOrd="0" presId="urn:microsoft.com/office/officeart/2005/8/layout/list1"/>
    <dgm:cxn modelId="{766F9506-C1BB-415E-A4EB-8521FDAD970E}" type="presParOf" srcId="{ACD0B04F-D4B6-4E66-B5EF-1B42BE46A75C}" destId="{33427ADF-94F9-487D-847D-5E33D9061E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58DA6D-3A6C-44F5-AA7E-7ADA633E5A2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DF5CF2-CF8D-47B4-A4B1-947E10C51F80}">
      <dgm:prSet/>
      <dgm:spPr/>
      <dgm:t>
        <a:bodyPr/>
        <a:lstStyle/>
        <a:p>
          <a:r>
            <a:rPr lang="en-US"/>
            <a:t>RAID 0</a:t>
          </a:r>
        </a:p>
      </dgm:t>
    </dgm:pt>
    <dgm:pt modelId="{EBC0AF7B-C1A1-4A51-A855-40EE868580EF}" type="parTrans" cxnId="{BB7D098A-30EA-4929-A954-AA421C48500E}">
      <dgm:prSet/>
      <dgm:spPr/>
      <dgm:t>
        <a:bodyPr/>
        <a:lstStyle/>
        <a:p>
          <a:endParaRPr lang="en-US"/>
        </a:p>
      </dgm:t>
    </dgm:pt>
    <dgm:pt modelId="{580F943F-9645-447A-9CA9-E5850EEE78D9}" type="sibTrans" cxnId="{BB7D098A-30EA-4929-A954-AA421C48500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F9C16B3-DC93-49A0-81EC-44E14A290019}">
      <dgm:prSet/>
      <dgm:spPr/>
      <dgm:t>
        <a:bodyPr/>
        <a:lstStyle/>
        <a:p>
          <a:r>
            <a:rPr lang="en-US"/>
            <a:t>RAID 1</a:t>
          </a:r>
        </a:p>
      </dgm:t>
    </dgm:pt>
    <dgm:pt modelId="{771FEA15-1569-4EF3-B1F9-81AE1752B83E}" type="parTrans" cxnId="{C6D721A3-3103-4DDC-82E9-3C3A28D97325}">
      <dgm:prSet/>
      <dgm:spPr/>
      <dgm:t>
        <a:bodyPr/>
        <a:lstStyle/>
        <a:p>
          <a:endParaRPr lang="en-US"/>
        </a:p>
      </dgm:t>
    </dgm:pt>
    <dgm:pt modelId="{72D6023A-53AD-4995-98CD-5C4AF03F4404}" type="sibTrans" cxnId="{C6D721A3-3103-4DDC-82E9-3C3A28D973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48BBCE-35A1-4FA1-A508-D23CFD7153DB}">
      <dgm:prSet/>
      <dgm:spPr/>
      <dgm:t>
        <a:bodyPr/>
        <a:lstStyle/>
        <a:p>
          <a:r>
            <a:rPr lang="en-US" dirty="0"/>
            <a:t>RAID 10</a:t>
          </a:r>
          <a:r>
            <a:rPr lang="en-US" altLang="zh-CN" dirty="0"/>
            <a:t>/01</a:t>
          </a:r>
          <a:endParaRPr lang="en-US" dirty="0"/>
        </a:p>
      </dgm:t>
    </dgm:pt>
    <dgm:pt modelId="{B8FF7655-3E10-474C-8B90-58ABE14F1F8F}" type="parTrans" cxnId="{A1D7AF69-3CB3-493B-BF5E-F587C8517FE2}">
      <dgm:prSet/>
      <dgm:spPr/>
      <dgm:t>
        <a:bodyPr/>
        <a:lstStyle/>
        <a:p>
          <a:endParaRPr lang="en-US"/>
        </a:p>
      </dgm:t>
    </dgm:pt>
    <dgm:pt modelId="{36B8CE42-8CFB-461F-B3AD-BFCC6A6DEA23}" type="sibTrans" cxnId="{A1D7AF69-3CB3-493B-BF5E-F587C8517FE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6F6FC6C-F429-4CF9-97E8-A7BC5E495E1B}">
      <dgm:prSet/>
      <dgm:spPr/>
      <dgm:t>
        <a:bodyPr/>
        <a:lstStyle/>
        <a:p>
          <a:r>
            <a:rPr lang="en-US"/>
            <a:t>RAID 5</a:t>
          </a:r>
        </a:p>
      </dgm:t>
    </dgm:pt>
    <dgm:pt modelId="{E2B96B4C-451C-4473-B2B0-D5FA911A988D}" type="parTrans" cxnId="{D90BBF35-0D08-4EFA-8F8D-9821C45075FF}">
      <dgm:prSet/>
      <dgm:spPr/>
      <dgm:t>
        <a:bodyPr/>
        <a:lstStyle/>
        <a:p>
          <a:endParaRPr lang="en-US"/>
        </a:p>
      </dgm:t>
    </dgm:pt>
    <dgm:pt modelId="{C266B721-E666-4A26-8F7E-A16243FCAC79}" type="sibTrans" cxnId="{D90BBF35-0D08-4EFA-8F8D-9821C45075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1CBCEB1-F170-4942-97DA-D3D1911B1E22}" type="pres">
      <dgm:prSet presAssocID="{7758DA6D-3A6C-44F5-AA7E-7ADA633E5A28}" presName="Name0" presStyleCnt="0">
        <dgm:presLayoutVars>
          <dgm:animLvl val="lvl"/>
          <dgm:resizeHandles val="exact"/>
        </dgm:presLayoutVars>
      </dgm:prSet>
      <dgm:spPr/>
    </dgm:pt>
    <dgm:pt modelId="{5ED75527-F681-4163-9A7E-08028F401907}" type="pres">
      <dgm:prSet presAssocID="{37DF5CF2-CF8D-47B4-A4B1-947E10C51F80}" presName="compositeNode" presStyleCnt="0">
        <dgm:presLayoutVars>
          <dgm:bulletEnabled val="1"/>
        </dgm:presLayoutVars>
      </dgm:prSet>
      <dgm:spPr/>
    </dgm:pt>
    <dgm:pt modelId="{A82A1767-F208-4693-96C6-F21D1073E92F}" type="pres">
      <dgm:prSet presAssocID="{37DF5CF2-CF8D-47B4-A4B1-947E10C51F80}" presName="bgRect" presStyleLbl="bgAccFollowNode1" presStyleIdx="0" presStyleCnt="4"/>
      <dgm:spPr/>
    </dgm:pt>
    <dgm:pt modelId="{F081D501-1E99-45F5-8020-F9C83635A27B}" type="pres">
      <dgm:prSet presAssocID="{580F943F-9645-447A-9CA9-E5850EEE78D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558BD36-C8C5-4A99-A120-E4FEDE538C92}" type="pres">
      <dgm:prSet presAssocID="{37DF5CF2-CF8D-47B4-A4B1-947E10C51F80}" presName="bottomLine" presStyleLbl="alignNode1" presStyleIdx="1" presStyleCnt="8">
        <dgm:presLayoutVars/>
      </dgm:prSet>
      <dgm:spPr/>
    </dgm:pt>
    <dgm:pt modelId="{535445AD-BBEB-4861-ACE3-DE40DC3E178D}" type="pres">
      <dgm:prSet presAssocID="{37DF5CF2-CF8D-47B4-A4B1-947E10C51F80}" presName="nodeText" presStyleLbl="bgAccFollowNode1" presStyleIdx="0" presStyleCnt="4">
        <dgm:presLayoutVars>
          <dgm:bulletEnabled val="1"/>
        </dgm:presLayoutVars>
      </dgm:prSet>
      <dgm:spPr/>
    </dgm:pt>
    <dgm:pt modelId="{97DDDA6E-521C-4959-AAE7-20862D95FB29}" type="pres">
      <dgm:prSet presAssocID="{580F943F-9645-447A-9CA9-E5850EEE78D9}" presName="sibTrans" presStyleCnt="0"/>
      <dgm:spPr/>
    </dgm:pt>
    <dgm:pt modelId="{A7E52416-4606-410C-8A6F-46E087E22680}" type="pres">
      <dgm:prSet presAssocID="{AF9C16B3-DC93-49A0-81EC-44E14A290019}" presName="compositeNode" presStyleCnt="0">
        <dgm:presLayoutVars>
          <dgm:bulletEnabled val="1"/>
        </dgm:presLayoutVars>
      </dgm:prSet>
      <dgm:spPr/>
    </dgm:pt>
    <dgm:pt modelId="{331D805B-A439-496D-8C52-96D643927D08}" type="pres">
      <dgm:prSet presAssocID="{AF9C16B3-DC93-49A0-81EC-44E14A290019}" presName="bgRect" presStyleLbl="bgAccFollowNode1" presStyleIdx="1" presStyleCnt="4"/>
      <dgm:spPr/>
    </dgm:pt>
    <dgm:pt modelId="{5D4E9A5E-2719-40B5-A74D-2AC80E1BEC38}" type="pres">
      <dgm:prSet presAssocID="{72D6023A-53AD-4995-98CD-5C4AF03F440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F918FA2-5B79-4D13-B1EC-E32A56D8C283}" type="pres">
      <dgm:prSet presAssocID="{AF9C16B3-DC93-49A0-81EC-44E14A290019}" presName="bottomLine" presStyleLbl="alignNode1" presStyleIdx="3" presStyleCnt="8">
        <dgm:presLayoutVars/>
      </dgm:prSet>
      <dgm:spPr/>
    </dgm:pt>
    <dgm:pt modelId="{C9315308-FD86-4D50-B598-8518A3450263}" type="pres">
      <dgm:prSet presAssocID="{AF9C16B3-DC93-49A0-81EC-44E14A290019}" presName="nodeText" presStyleLbl="bgAccFollowNode1" presStyleIdx="1" presStyleCnt="4">
        <dgm:presLayoutVars>
          <dgm:bulletEnabled val="1"/>
        </dgm:presLayoutVars>
      </dgm:prSet>
      <dgm:spPr/>
    </dgm:pt>
    <dgm:pt modelId="{93788FBB-7A78-4E09-94A7-F5B3ABFD8778}" type="pres">
      <dgm:prSet presAssocID="{72D6023A-53AD-4995-98CD-5C4AF03F4404}" presName="sibTrans" presStyleCnt="0"/>
      <dgm:spPr/>
    </dgm:pt>
    <dgm:pt modelId="{3CC41746-8322-4DF5-9646-CE5DDEC951F9}" type="pres">
      <dgm:prSet presAssocID="{AD48BBCE-35A1-4FA1-A508-D23CFD7153DB}" presName="compositeNode" presStyleCnt="0">
        <dgm:presLayoutVars>
          <dgm:bulletEnabled val="1"/>
        </dgm:presLayoutVars>
      </dgm:prSet>
      <dgm:spPr/>
    </dgm:pt>
    <dgm:pt modelId="{31F25DAC-146A-44E0-A11E-0EB0785E33F8}" type="pres">
      <dgm:prSet presAssocID="{AD48BBCE-35A1-4FA1-A508-D23CFD7153DB}" presName="bgRect" presStyleLbl="bgAccFollowNode1" presStyleIdx="2" presStyleCnt="4"/>
      <dgm:spPr/>
    </dgm:pt>
    <dgm:pt modelId="{7B40318E-C2C3-4B97-82D9-A8E917E83300}" type="pres">
      <dgm:prSet presAssocID="{36B8CE42-8CFB-461F-B3AD-BFCC6A6DEA2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1A0DE1-3901-446B-9708-5F3864B206B9}" type="pres">
      <dgm:prSet presAssocID="{AD48BBCE-35A1-4FA1-A508-D23CFD7153DB}" presName="bottomLine" presStyleLbl="alignNode1" presStyleIdx="5" presStyleCnt="8">
        <dgm:presLayoutVars/>
      </dgm:prSet>
      <dgm:spPr/>
    </dgm:pt>
    <dgm:pt modelId="{BBBE0715-CCFD-4B37-841D-1ED6C3756BCD}" type="pres">
      <dgm:prSet presAssocID="{AD48BBCE-35A1-4FA1-A508-D23CFD7153DB}" presName="nodeText" presStyleLbl="bgAccFollowNode1" presStyleIdx="2" presStyleCnt="4">
        <dgm:presLayoutVars>
          <dgm:bulletEnabled val="1"/>
        </dgm:presLayoutVars>
      </dgm:prSet>
      <dgm:spPr/>
    </dgm:pt>
    <dgm:pt modelId="{298D1D5D-56F0-4F1D-B7AD-7CCC5908CE39}" type="pres">
      <dgm:prSet presAssocID="{36B8CE42-8CFB-461F-B3AD-BFCC6A6DEA23}" presName="sibTrans" presStyleCnt="0"/>
      <dgm:spPr/>
    </dgm:pt>
    <dgm:pt modelId="{010B8EE9-31CB-44D8-948E-418BE25A49E6}" type="pres">
      <dgm:prSet presAssocID="{F6F6FC6C-F429-4CF9-97E8-A7BC5E495E1B}" presName="compositeNode" presStyleCnt="0">
        <dgm:presLayoutVars>
          <dgm:bulletEnabled val="1"/>
        </dgm:presLayoutVars>
      </dgm:prSet>
      <dgm:spPr/>
    </dgm:pt>
    <dgm:pt modelId="{202DA39D-2947-4FD1-AD09-E03D77A8C5A6}" type="pres">
      <dgm:prSet presAssocID="{F6F6FC6C-F429-4CF9-97E8-A7BC5E495E1B}" presName="bgRect" presStyleLbl="bgAccFollowNode1" presStyleIdx="3" presStyleCnt="4"/>
      <dgm:spPr/>
    </dgm:pt>
    <dgm:pt modelId="{1CA63F09-0CB9-4B72-BFCF-D5B238207E0F}" type="pres">
      <dgm:prSet presAssocID="{C266B721-E666-4A26-8F7E-A16243FCAC7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C62382C-11F5-441D-9E60-6ADB08DEC54B}" type="pres">
      <dgm:prSet presAssocID="{F6F6FC6C-F429-4CF9-97E8-A7BC5E495E1B}" presName="bottomLine" presStyleLbl="alignNode1" presStyleIdx="7" presStyleCnt="8">
        <dgm:presLayoutVars/>
      </dgm:prSet>
      <dgm:spPr/>
    </dgm:pt>
    <dgm:pt modelId="{7E6FDCAA-1D3E-4942-B383-13D7CC00A3C6}" type="pres">
      <dgm:prSet presAssocID="{F6F6FC6C-F429-4CF9-97E8-A7BC5E495E1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C42D90F-82B1-4418-ABE8-8054121F45B8}" type="presOf" srcId="{AD48BBCE-35A1-4FA1-A508-D23CFD7153DB}" destId="{BBBE0715-CCFD-4B37-841D-1ED6C3756BCD}" srcOrd="1" destOrd="0" presId="urn:microsoft.com/office/officeart/2016/7/layout/BasicLinearProcessNumbered"/>
    <dgm:cxn modelId="{48113319-79EF-4332-8008-55C3F66E84C8}" type="presOf" srcId="{36B8CE42-8CFB-461F-B3AD-BFCC6A6DEA23}" destId="{7B40318E-C2C3-4B97-82D9-A8E917E83300}" srcOrd="0" destOrd="0" presId="urn:microsoft.com/office/officeart/2016/7/layout/BasicLinearProcessNumbered"/>
    <dgm:cxn modelId="{10719C22-72B9-4E03-BBA9-AD0C774E46E9}" type="presOf" srcId="{AF9C16B3-DC93-49A0-81EC-44E14A290019}" destId="{331D805B-A439-496D-8C52-96D643927D08}" srcOrd="0" destOrd="0" presId="urn:microsoft.com/office/officeart/2016/7/layout/BasicLinearProcessNumbered"/>
    <dgm:cxn modelId="{A5842C23-FB86-4A51-A94F-8B917A09600F}" type="presOf" srcId="{F6F6FC6C-F429-4CF9-97E8-A7BC5E495E1B}" destId="{202DA39D-2947-4FD1-AD09-E03D77A8C5A6}" srcOrd="0" destOrd="0" presId="urn:microsoft.com/office/officeart/2016/7/layout/BasicLinearProcessNumbered"/>
    <dgm:cxn modelId="{D90BBF35-0D08-4EFA-8F8D-9821C45075FF}" srcId="{7758DA6D-3A6C-44F5-AA7E-7ADA633E5A28}" destId="{F6F6FC6C-F429-4CF9-97E8-A7BC5E495E1B}" srcOrd="3" destOrd="0" parTransId="{E2B96B4C-451C-4473-B2B0-D5FA911A988D}" sibTransId="{C266B721-E666-4A26-8F7E-A16243FCAC79}"/>
    <dgm:cxn modelId="{A1D7AF69-3CB3-493B-BF5E-F587C8517FE2}" srcId="{7758DA6D-3A6C-44F5-AA7E-7ADA633E5A28}" destId="{AD48BBCE-35A1-4FA1-A508-D23CFD7153DB}" srcOrd="2" destOrd="0" parTransId="{B8FF7655-3E10-474C-8B90-58ABE14F1F8F}" sibTransId="{36B8CE42-8CFB-461F-B3AD-BFCC6A6DEA23}"/>
    <dgm:cxn modelId="{8188C67E-4D38-4569-8414-D22A0149757F}" type="presOf" srcId="{37DF5CF2-CF8D-47B4-A4B1-947E10C51F80}" destId="{A82A1767-F208-4693-96C6-F21D1073E92F}" srcOrd="0" destOrd="0" presId="urn:microsoft.com/office/officeart/2016/7/layout/BasicLinearProcessNumbered"/>
    <dgm:cxn modelId="{BB7D098A-30EA-4929-A954-AA421C48500E}" srcId="{7758DA6D-3A6C-44F5-AA7E-7ADA633E5A28}" destId="{37DF5CF2-CF8D-47B4-A4B1-947E10C51F80}" srcOrd="0" destOrd="0" parTransId="{EBC0AF7B-C1A1-4A51-A855-40EE868580EF}" sibTransId="{580F943F-9645-447A-9CA9-E5850EEE78D9}"/>
    <dgm:cxn modelId="{1E1D4990-054E-484D-BFA0-CE20F63410B0}" type="presOf" srcId="{AD48BBCE-35A1-4FA1-A508-D23CFD7153DB}" destId="{31F25DAC-146A-44E0-A11E-0EB0785E33F8}" srcOrd="0" destOrd="0" presId="urn:microsoft.com/office/officeart/2016/7/layout/BasicLinearProcessNumbered"/>
    <dgm:cxn modelId="{C6D721A3-3103-4DDC-82E9-3C3A28D97325}" srcId="{7758DA6D-3A6C-44F5-AA7E-7ADA633E5A28}" destId="{AF9C16B3-DC93-49A0-81EC-44E14A290019}" srcOrd="1" destOrd="0" parTransId="{771FEA15-1569-4EF3-B1F9-81AE1752B83E}" sibTransId="{72D6023A-53AD-4995-98CD-5C4AF03F4404}"/>
    <dgm:cxn modelId="{3FBB42A8-F87F-44CF-B677-8FE0551FC729}" type="presOf" srcId="{72D6023A-53AD-4995-98CD-5C4AF03F4404}" destId="{5D4E9A5E-2719-40B5-A74D-2AC80E1BEC38}" srcOrd="0" destOrd="0" presId="urn:microsoft.com/office/officeart/2016/7/layout/BasicLinearProcessNumbered"/>
    <dgm:cxn modelId="{E08D33B1-6EB8-4A7D-9F04-33378EF214A8}" type="presOf" srcId="{C266B721-E666-4A26-8F7E-A16243FCAC79}" destId="{1CA63F09-0CB9-4B72-BFCF-D5B238207E0F}" srcOrd="0" destOrd="0" presId="urn:microsoft.com/office/officeart/2016/7/layout/BasicLinearProcessNumbered"/>
    <dgm:cxn modelId="{9162D1C9-DF1C-41B5-A49B-96970E47D09A}" type="presOf" srcId="{37DF5CF2-CF8D-47B4-A4B1-947E10C51F80}" destId="{535445AD-BBEB-4861-ACE3-DE40DC3E178D}" srcOrd="1" destOrd="0" presId="urn:microsoft.com/office/officeart/2016/7/layout/BasicLinearProcessNumbered"/>
    <dgm:cxn modelId="{CAB31CCA-A129-4BE4-81BA-8E83E1CBB7F0}" type="presOf" srcId="{580F943F-9645-447A-9CA9-E5850EEE78D9}" destId="{F081D501-1E99-45F5-8020-F9C83635A27B}" srcOrd="0" destOrd="0" presId="urn:microsoft.com/office/officeart/2016/7/layout/BasicLinearProcessNumbered"/>
    <dgm:cxn modelId="{3279FADA-B27E-4D57-86FD-358C2B17055D}" type="presOf" srcId="{F6F6FC6C-F429-4CF9-97E8-A7BC5E495E1B}" destId="{7E6FDCAA-1D3E-4942-B383-13D7CC00A3C6}" srcOrd="1" destOrd="0" presId="urn:microsoft.com/office/officeart/2016/7/layout/BasicLinearProcessNumbered"/>
    <dgm:cxn modelId="{F428DBEB-3376-4823-9D46-8EA3879431C2}" type="presOf" srcId="{7758DA6D-3A6C-44F5-AA7E-7ADA633E5A28}" destId="{61CBCEB1-F170-4942-97DA-D3D1911B1E22}" srcOrd="0" destOrd="0" presId="urn:microsoft.com/office/officeart/2016/7/layout/BasicLinearProcessNumbered"/>
    <dgm:cxn modelId="{CE8361F9-CD91-4F7E-A1B1-AB804F099FB3}" type="presOf" srcId="{AF9C16B3-DC93-49A0-81EC-44E14A290019}" destId="{C9315308-FD86-4D50-B598-8518A3450263}" srcOrd="1" destOrd="0" presId="urn:microsoft.com/office/officeart/2016/7/layout/BasicLinearProcessNumbered"/>
    <dgm:cxn modelId="{38EBBA8F-1900-4E88-9566-DB122F49375E}" type="presParOf" srcId="{61CBCEB1-F170-4942-97DA-D3D1911B1E22}" destId="{5ED75527-F681-4163-9A7E-08028F401907}" srcOrd="0" destOrd="0" presId="urn:microsoft.com/office/officeart/2016/7/layout/BasicLinearProcessNumbered"/>
    <dgm:cxn modelId="{EE8F7CA5-112D-4F95-8A5E-C2F19DF27CB7}" type="presParOf" srcId="{5ED75527-F681-4163-9A7E-08028F401907}" destId="{A82A1767-F208-4693-96C6-F21D1073E92F}" srcOrd="0" destOrd="0" presId="urn:microsoft.com/office/officeart/2016/7/layout/BasicLinearProcessNumbered"/>
    <dgm:cxn modelId="{AC0F6088-F026-4CAD-BB29-1FBEBBB3E7F7}" type="presParOf" srcId="{5ED75527-F681-4163-9A7E-08028F401907}" destId="{F081D501-1E99-45F5-8020-F9C83635A27B}" srcOrd="1" destOrd="0" presId="urn:microsoft.com/office/officeart/2016/7/layout/BasicLinearProcessNumbered"/>
    <dgm:cxn modelId="{88055866-D436-4746-80A6-4544EE286D04}" type="presParOf" srcId="{5ED75527-F681-4163-9A7E-08028F401907}" destId="{3558BD36-C8C5-4A99-A120-E4FEDE538C92}" srcOrd="2" destOrd="0" presId="urn:microsoft.com/office/officeart/2016/7/layout/BasicLinearProcessNumbered"/>
    <dgm:cxn modelId="{F354C6A0-7040-4A33-8726-3BFF30FD8716}" type="presParOf" srcId="{5ED75527-F681-4163-9A7E-08028F401907}" destId="{535445AD-BBEB-4861-ACE3-DE40DC3E178D}" srcOrd="3" destOrd="0" presId="urn:microsoft.com/office/officeart/2016/7/layout/BasicLinearProcessNumbered"/>
    <dgm:cxn modelId="{65563F76-B34A-457E-9A80-4F937C55D9AC}" type="presParOf" srcId="{61CBCEB1-F170-4942-97DA-D3D1911B1E22}" destId="{97DDDA6E-521C-4959-AAE7-20862D95FB29}" srcOrd="1" destOrd="0" presId="urn:microsoft.com/office/officeart/2016/7/layout/BasicLinearProcessNumbered"/>
    <dgm:cxn modelId="{708B970A-756E-408F-AD90-3C7815B9F7A6}" type="presParOf" srcId="{61CBCEB1-F170-4942-97DA-D3D1911B1E22}" destId="{A7E52416-4606-410C-8A6F-46E087E22680}" srcOrd="2" destOrd="0" presId="urn:microsoft.com/office/officeart/2016/7/layout/BasicLinearProcessNumbered"/>
    <dgm:cxn modelId="{98D9AEA7-0F6E-44D0-BE04-E0737AA520A5}" type="presParOf" srcId="{A7E52416-4606-410C-8A6F-46E087E22680}" destId="{331D805B-A439-496D-8C52-96D643927D08}" srcOrd="0" destOrd="0" presId="urn:microsoft.com/office/officeart/2016/7/layout/BasicLinearProcessNumbered"/>
    <dgm:cxn modelId="{90357442-7681-4565-9A6D-49669DEFEA97}" type="presParOf" srcId="{A7E52416-4606-410C-8A6F-46E087E22680}" destId="{5D4E9A5E-2719-40B5-A74D-2AC80E1BEC38}" srcOrd="1" destOrd="0" presId="urn:microsoft.com/office/officeart/2016/7/layout/BasicLinearProcessNumbered"/>
    <dgm:cxn modelId="{CE0BA200-1165-492A-B094-9709B77F9722}" type="presParOf" srcId="{A7E52416-4606-410C-8A6F-46E087E22680}" destId="{0F918FA2-5B79-4D13-B1EC-E32A56D8C283}" srcOrd="2" destOrd="0" presId="urn:microsoft.com/office/officeart/2016/7/layout/BasicLinearProcessNumbered"/>
    <dgm:cxn modelId="{F20C0FAA-96C7-4FEF-8BD9-4752CA39A7B6}" type="presParOf" srcId="{A7E52416-4606-410C-8A6F-46E087E22680}" destId="{C9315308-FD86-4D50-B598-8518A3450263}" srcOrd="3" destOrd="0" presId="urn:microsoft.com/office/officeart/2016/7/layout/BasicLinearProcessNumbered"/>
    <dgm:cxn modelId="{34CAA5D5-7760-4AC9-8EA1-EDA8C12EC1D4}" type="presParOf" srcId="{61CBCEB1-F170-4942-97DA-D3D1911B1E22}" destId="{93788FBB-7A78-4E09-94A7-F5B3ABFD8778}" srcOrd="3" destOrd="0" presId="urn:microsoft.com/office/officeart/2016/7/layout/BasicLinearProcessNumbered"/>
    <dgm:cxn modelId="{0EA81A09-B5E5-465D-B114-37C6477A95C1}" type="presParOf" srcId="{61CBCEB1-F170-4942-97DA-D3D1911B1E22}" destId="{3CC41746-8322-4DF5-9646-CE5DDEC951F9}" srcOrd="4" destOrd="0" presId="urn:microsoft.com/office/officeart/2016/7/layout/BasicLinearProcessNumbered"/>
    <dgm:cxn modelId="{AC458BD2-51F0-4ED3-A508-4E23C73BD68A}" type="presParOf" srcId="{3CC41746-8322-4DF5-9646-CE5DDEC951F9}" destId="{31F25DAC-146A-44E0-A11E-0EB0785E33F8}" srcOrd="0" destOrd="0" presId="urn:microsoft.com/office/officeart/2016/7/layout/BasicLinearProcessNumbered"/>
    <dgm:cxn modelId="{11F55C91-28D9-4D86-9DB7-2C19AC4E4392}" type="presParOf" srcId="{3CC41746-8322-4DF5-9646-CE5DDEC951F9}" destId="{7B40318E-C2C3-4B97-82D9-A8E917E83300}" srcOrd="1" destOrd="0" presId="urn:microsoft.com/office/officeart/2016/7/layout/BasicLinearProcessNumbered"/>
    <dgm:cxn modelId="{C4380ED8-BEA2-497F-B7E9-EF95DB9D65C1}" type="presParOf" srcId="{3CC41746-8322-4DF5-9646-CE5DDEC951F9}" destId="{331A0DE1-3901-446B-9708-5F3864B206B9}" srcOrd="2" destOrd="0" presId="urn:microsoft.com/office/officeart/2016/7/layout/BasicLinearProcessNumbered"/>
    <dgm:cxn modelId="{C4FBC78D-0492-4987-8C44-274C41C81AD5}" type="presParOf" srcId="{3CC41746-8322-4DF5-9646-CE5DDEC951F9}" destId="{BBBE0715-CCFD-4B37-841D-1ED6C3756BCD}" srcOrd="3" destOrd="0" presId="urn:microsoft.com/office/officeart/2016/7/layout/BasicLinearProcessNumbered"/>
    <dgm:cxn modelId="{E494744A-6B86-4B4E-AC50-196995D2A1CA}" type="presParOf" srcId="{61CBCEB1-F170-4942-97DA-D3D1911B1E22}" destId="{298D1D5D-56F0-4F1D-B7AD-7CCC5908CE39}" srcOrd="5" destOrd="0" presId="urn:microsoft.com/office/officeart/2016/7/layout/BasicLinearProcessNumbered"/>
    <dgm:cxn modelId="{6D66BC0B-A77B-4055-9A68-0FA5EAD3AF0C}" type="presParOf" srcId="{61CBCEB1-F170-4942-97DA-D3D1911B1E22}" destId="{010B8EE9-31CB-44D8-948E-418BE25A49E6}" srcOrd="6" destOrd="0" presId="urn:microsoft.com/office/officeart/2016/7/layout/BasicLinearProcessNumbered"/>
    <dgm:cxn modelId="{A2510C56-EAAD-4C5A-BE9E-6A4A033FFCB5}" type="presParOf" srcId="{010B8EE9-31CB-44D8-948E-418BE25A49E6}" destId="{202DA39D-2947-4FD1-AD09-E03D77A8C5A6}" srcOrd="0" destOrd="0" presId="urn:microsoft.com/office/officeart/2016/7/layout/BasicLinearProcessNumbered"/>
    <dgm:cxn modelId="{9675F5DE-D0F9-4C67-955E-50C28B9BFD2E}" type="presParOf" srcId="{010B8EE9-31CB-44D8-948E-418BE25A49E6}" destId="{1CA63F09-0CB9-4B72-BFCF-D5B238207E0F}" srcOrd="1" destOrd="0" presId="urn:microsoft.com/office/officeart/2016/7/layout/BasicLinearProcessNumbered"/>
    <dgm:cxn modelId="{EC31F484-A941-4523-9705-08BD2CAEAACF}" type="presParOf" srcId="{010B8EE9-31CB-44D8-948E-418BE25A49E6}" destId="{2C62382C-11F5-441D-9E60-6ADB08DEC54B}" srcOrd="2" destOrd="0" presId="urn:microsoft.com/office/officeart/2016/7/layout/BasicLinearProcessNumbered"/>
    <dgm:cxn modelId="{64E38852-5CC0-418E-BCF7-FDF4585C41D3}" type="presParOf" srcId="{010B8EE9-31CB-44D8-948E-418BE25A49E6}" destId="{7E6FDCAA-1D3E-4942-B383-13D7CC00A3C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6F1DE-C11F-4B99-B9CE-FA1A29600C42}">
      <dsp:nvSpPr>
        <dsp:cNvPr id="0" name=""/>
        <dsp:cNvSpPr/>
      </dsp:nvSpPr>
      <dsp:spPr>
        <a:xfrm>
          <a:off x="0" y="376922"/>
          <a:ext cx="500633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8E071-5D16-47AA-9D6F-1EF237F10D28}">
      <dsp:nvSpPr>
        <dsp:cNvPr id="0" name=""/>
        <dsp:cNvSpPr/>
      </dsp:nvSpPr>
      <dsp:spPr>
        <a:xfrm>
          <a:off x="250316" y="22682"/>
          <a:ext cx="350443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459" tIns="0" rIns="1324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闪存颗粒</a:t>
          </a:r>
          <a:endParaRPr lang="en-US" sz="2400" kern="1200"/>
        </a:p>
      </dsp:txBody>
      <dsp:txXfrm>
        <a:off x="284901" y="57267"/>
        <a:ext cx="3435265" cy="639310"/>
      </dsp:txXfrm>
    </dsp:sp>
    <dsp:sp modelId="{D45B9E78-5AE7-4352-BDE2-9288BDE5327B}">
      <dsp:nvSpPr>
        <dsp:cNvPr id="0" name=""/>
        <dsp:cNvSpPr/>
      </dsp:nvSpPr>
      <dsp:spPr>
        <a:xfrm>
          <a:off x="0" y="1465562"/>
          <a:ext cx="500633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4D0D2-934A-494F-A459-E8DCAEAFD909}">
      <dsp:nvSpPr>
        <dsp:cNvPr id="0" name=""/>
        <dsp:cNvSpPr/>
      </dsp:nvSpPr>
      <dsp:spPr>
        <a:xfrm>
          <a:off x="250316" y="1111322"/>
          <a:ext cx="3504435" cy="7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459" tIns="0" rIns="1324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主控</a:t>
          </a:r>
          <a:endParaRPr lang="en-US" sz="2400" kern="1200"/>
        </a:p>
      </dsp:txBody>
      <dsp:txXfrm>
        <a:off x="284901" y="1145907"/>
        <a:ext cx="3435265" cy="639310"/>
      </dsp:txXfrm>
    </dsp:sp>
    <dsp:sp modelId="{0580CE47-6C3D-485C-8072-244274647702}">
      <dsp:nvSpPr>
        <dsp:cNvPr id="0" name=""/>
        <dsp:cNvSpPr/>
      </dsp:nvSpPr>
      <dsp:spPr>
        <a:xfrm>
          <a:off x="0" y="2554202"/>
          <a:ext cx="500633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6F408-2D2C-4711-9CF8-CABC51CF4F1C}">
      <dsp:nvSpPr>
        <dsp:cNvPr id="0" name=""/>
        <dsp:cNvSpPr/>
      </dsp:nvSpPr>
      <dsp:spPr>
        <a:xfrm>
          <a:off x="250316" y="2199961"/>
          <a:ext cx="3504435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459" tIns="0" rIns="1324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接口</a:t>
          </a:r>
          <a:endParaRPr lang="en-US" sz="2400" kern="1200"/>
        </a:p>
      </dsp:txBody>
      <dsp:txXfrm>
        <a:off x="284901" y="2234546"/>
        <a:ext cx="343526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D2C58-5945-43D0-B935-1169F7E769D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D62DF-5C08-469D-9C25-4FCF01270F5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SLC</a:t>
          </a:r>
        </a:p>
      </dsp:txBody>
      <dsp:txXfrm>
        <a:off x="0" y="0"/>
        <a:ext cx="6492875" cy="1276350"/>
      </dsp:txXfrm>
    </dsp:sp>
    <dsp:sp modelId="{583C0A99-FDE1-4F9E-A01E-1D49E064F15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D03F6-0E67-4615-81B6-5E9F1DF6DAF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MLC</a:t>
          </a:r>
        </a:p>
      </dsp:txBody>
      <dsp:txXfrm>
        <a:off x="0" y="1276350"/>
        <a:ext cx="6492875" cy="1276350"/>
      </dsp:txXfrm>
    </dsp:sp>
    <dsp:sp modelId="{C61921EA-9159-4948-837F-73A0AA9D9D2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8C5AE-EC14-4980-81DB-A0496637363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TLC</a:t>
          </a:r>
        </a:p>
      </dsp:txBody>
      <dsp:txXfrm>
        <a:off x="0" y="2552700"/>
        <a:ext cx="6492875" cy="1276350"/>
      </dsp:txXfrm>
    </dsp:sp>
    <dsp:sp modelId="{5FD194EF-F358-47A4-A7A3-9EB57940597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4A6C-E99C-4228-8F67-EA650E61C67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QLC</a:t>
          </a: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F29C8-C5AF-44D4-AED5-941A832022F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EEBE8-9FF5-4F8B-9F51-1E06E827FC7F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决定硬盘的整体性能</a:t>
          </a:r>
          <a:endParaRPr lang="en-US" sz="3600" kern="1200"/>
        </a:p>
      </dsp:txBody>
      <dsp:txXfrm>
        <a:off x="0" y="2492"/>
        <a:ext cx="6492875" cy="850069"/>
      </dsp:txXfrm>
    </dsp:sp>
    <dsp:sp modelId="{948D2D51-66F2-4BC1-9D67-186CE55FE246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FEC42-64F2-4C46-8598-4E69A34B140C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与外部硬件的沟通</a:t>
          </a:r>
          <a:endParaRPr lang="en-US" sz="3600" kern="1200"/>
        </a:p>
      </dsp:txBody>
      <dsp:txXfrm>
        <a:off x="0" y="852561"/>
        <a:ext cx="6492875" cy="850069"/>
      </dsp:txXfrm>
    </dsp:sp>
    <dsp:sp modelId="{218DC98A-FB8E-40F7-9DBC-F9F37FC0A6A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F4993-CF20-4FF9-B825-A8FCDDE94773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并行操作 提高速度</a:t>
          </a:r>
          <a:endParaRPr lang="en-US" sz="3600" kern="1200"/>
        </a:p>
      </dsp:txBody>
      <dsp:txXfrm>
        <a:off x="0" y="1702630"/>
        <a:ext cx="6492875" cy="850069"/>
      </dsp:txXfrm>
    </dsp:sp>
    <dsp:sp modelId="{945445E4-FB51-4EB9-BF68-1A2E0D9A5288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E843F-2F9C-4236-9F65-02AC6E19CFF1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均衡损耗</a:t>
          </a:r>
          <a:endParaRPr lang="en-US" sz="3600" kern="1200"/>
        </a:p>
      </dsp:txBody>
      <dsp:txXfrm>
        <a:off x="0" y="2552699"/>
        <a:ext cx="6492875" cy="850069"/>
      </dsp:txXfrm>
    </dsp:sp>
    <dsp:sp modelId="{ACB1986E-146D-41C6-87DE-8C6AFA3A87F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31D78-3CF0-49F4-8120-97B372D24682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垃圾回收</a:t>
          </a:r>
          <a:endParaRPr lang="en-US" sz="3600" kern="1200"/>
        </a:p>
      </dsp:txBody>
      <dsp:txXfrm>
        <a:off x="0" y="3402769"/>
        <a:ext cx="6492875" cy="850069"/>
      </dsp:txXfrm>
    </dsp:sp>
    <dsp:sp modelId="{59C196D5-F7E1-44EF-B3EF-CED32E004F2C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4485C-2CBE-4DAD-A531-ECD29CADE61E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TRIM</a:t>
          </a:r>
        </a:p>
      </dsp:txBody>
      <dsp:txXfrm>
        <a:off x="0" y="4252838"/>
        <a:ext cx="6492875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953F-9BD6-4E04-898E-0E8E1B9F04D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9EA86C-C196-468B-BD15-4F02B4A3CCD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SATA 3</a:t>
          </a:r>
        </a:p>
      </dsp:txBody>
      <dsp:txXfrm>
        <a:off x="0" y="0"/>
        <a:ext cx="6492875" cy="1276350"/>
      </dsp:txXfrm>
    </dsp:sp>
    <dsp:sp modelId="{07E92332-6DAC-4B8C-9F12-0C1C196BDC1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EEC0CD-69A2-4FBE-B593-A78F1B11143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PCI-e</a:t>
          </a:r>
        </a:p>
      </dsp:txBody>
      <dsp:txXfrm>
        <a:off x="0" y="1276350"/>
        <a:ext cx="6492875" cy="1276350"/>
      </dsp:txXfrm>
    </dsp:sp>
    <dsp:sp modelId="{A1310D3E-7CDC-49C7-A9BE-5B060BFBE7F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804DB8-5D24-4D21-84D9-8DBA9505587D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M.2</a:t>
          </a:r>
        </a:p>
      </dsp:txBody>
      <dsp:txXfrm>
        <a:off x="0" y="2552700"/>
        <a:ext cx="6492875" cy="1276350"/>
      </dsp:txXfrm>
    </dsp:sp>
    <dsp:sp modelId="{F61A4B84-5FCC-4935-A51C-1CFC3E9B679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3C4504-8E5C-4CF6-BDDB-1A4085E786B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M.2(NVME)</a:t>
          </a:r>
        </a:p>
      </dsp:txBody>
      <dsp:txXfrm>
        <a:off x="0" y="3829050"/>
        <a:ext cx="6492875" cy="1276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EBF1-0362-42BA-A2A3-C7552FDC05F9}">
      <dsp:nvSpPr>
        <dsp:cNvPr id="0" name=""/>
        <dsp:cNvSpPr/>
      </dsp:nvSpPr>
      <dsp:spPr>
        <a:xfrm>
          <a:off x="0" y="2233063"/>
          <a:ext cx="65136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5A84-801A-46FA-8A09-B4F3D7F5B850}">
      <dsp:nvSpPr>
        <dsp:cNvPr id="0" name=""/>
        <dsp:cNvSpPr/>
      </dsp:nvSpPr>
      <dsp:spPr>
        <a:xfrm>
          <a:off x="325680" y="1952623"/>
          <a:ext cx="4559522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Redundant Array of Independent Disks</a:t>
          </a:r>
        </a:p>
      </dsp:txBody>
      <dsp:txXfrm>
        <a:off x="353060" y="1980003"/>
        <a:ext cx="4504762" cy="506120"/>
      </dsp:txXfrm>
    </dsp:sp>
    <dsp:sp modelId="{33427ADF-94F9-487D-847D-5E33D9061E7C}">
      <dsp:nvSpPr>
        <dsp:cNvPr id="0" name=""/>
        <dsp:cNvSpPr/>
      </dsp:nvSpPr>
      <dsp:spPr>
        <a:xfrm>
          <a:off x="0" y="3094903"/>
          <a:ext cx="6513603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将多磁盘组织在一起</a:t>
          </a:r>
          <a:endParaRPr lang="en-US" sz="1900" kern="1200" dirty="0"/>
        </a:p>
      </dsp:txBody>
      <dsp:txXfrm>
        <a:off x="0" y="3094903"/>
        <a:ext cx="6513603" cy="837900"/>
      </dsp:txXfrm>
    </dsp:sp>
    <dsp:sp modelId="{2C60897E-0A35-456D-9EF7-D87599CCF06F}">
      <dsp:nvSpPr>
        <dsp:cNvPr id="0" name=""/>
        <dsp:cNvSpPr/>
      </dsp:nvSpPr>
      <dsp:spPr>
        <a:xfrm>
          <a:off x="325680" y="2814463"/>
          <a:ext cx="4559522" cy="5608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独立冗余磁盘阵列</a:t>
          </a:r>
          <a:endParaRPr lang="en-US" sz="1900" kern="1200"/>
        </a:p>
      </dsp:txBody>
      <dsp:txXfrm>
        <a:off x="353060" y="2841843"/>
        <a:ext cx="4504762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A1767-F208-4693-96C6-F21D1073E92F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RAID 0</a:t>
          </a:r>
        </a:p>
      </dsp:txBody>
      <dsp:txXfrm>
        <a:off x="3080" y="1666642"/>
        <a:ext cx="2444055" cy="2053006"/>
      </dsp:txXfrm>
    </dsp:sp>
    <dsp:sp modelId="{F081D501-1E99-45F5-8020-F9C83635A27B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862184" y="858900"/>
        <a:ext cx="725847" cy="725847"/>
      </dsp:txXfrm>
    </dsp:sp>
    <dsp:sp modelId="{3558BD36-C8C5-4A99-A120-E4FEDE538C92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1D805B-A439-496D-8C52-96D643927D08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RAID 1</a:t>
          </a:r>
        </a:p>
      </dsp:txBody>
      <dsp:txXfrm>
        <a:off x="2691541" y="1666642"/>
        <a:ext cx="2444055" cy="2053006"/>
      </dsp:txXfrm>
    </dsp:sp>
    <dsp:sp modelId="{5D4E9A5E-2719-40B5-A74D-2AC80E1BEC38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550645" y="858900"/>
        <a:ext cx="725847" cy="725847"/>
      </dsp:txXfrm>
    </dsp:sp>
    <dsp:sp modelId="{0F918FA2-5B79-4D13-B1EC-E32A56D8C283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F25DAC-146A-44E0-A11E-0EB0785E33F8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RAID 10</a:t>
          </a:r>
          <a:r>
            <a:rPr lang="en-US" altLang="zh-CN" sz="2600" kern="1200" dirty="0"/>
            <a:t>/01</a:t>
          </a:r>
          <a:endParaRPr lang="en-US" sz="2600" kern="1200" dirty="0"/>
        </a:p>
      </dsp:txBody>
      <dsp:txXfrm>
        <a:off x="5380002" y="1666642"/>
        <a:ext cx="2444055" cy="2053006"/>
      </dsp:txXfrm>
    </dsp:sp>
    <dsp:sp modelId="{7B40318E-C2C3-4B97-82D9-A8E917E83300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239106" y="858900"/>
        <a:ext cx="725847" cy="725847"/>
      </dsp:txXfrm>
    </dsp:sp>
    <dsp:sp modelId="{331A0DE1-3901-446B-9708-5F3864B206B9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2DA39D-2947-4FD1-AD09-E03D77A8C5A6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RAID 5</a:t>
          </a:r>
        </a:p>
      </dsp:txBody>
      <dsp:txXfrm>
        <a:off x="8068463" y="1666642"/>
        <a:ext cx="2444055" cy="2053006"/>
      </dsp:txXfrm>
    </dsp:sp>
    <dsp:sp modelId="{1CA63F09-0CB9-4B72-BFCF-D5B238207E0F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8927567" y="858900"/>
        <a:ext cx="725847" cy="725847"/>
      </dsp:txXfrm>
    </dsp:sp>
    <dsp:sp modelId="{2C62382C-11F5-441D-9E60-6ADB08DEC54B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B72F-08E9-484F-8E9D-E0339C4E021E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5FFD4-3979-4D34-B8A4-2C3BF2FE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只有一个磁头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0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PCIE 1X 4X 16X 1x2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2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</a:t>
            </a:r>
            <a:r>
              <a:rPr lang="en-US" altLang="zh-CN" dirty="0" err="1"/>
              <a:t>ssd</a:t>
            </a:r>
            <a:r>
              <a:rPr lang="zh-CN" altLang="en-US" dirty="0"/>
              <a:t>那么好。高速 便携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8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16g 199 32g 459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3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8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16g 199 32g 459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氦气 纯净空气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盘 外圈速度大 内圈密度大寻址快 扇区不规则排序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4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Command Queuing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，原生命令队列 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如何删除文件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台式机硬盘 </a:t>
            </a:r>
            <a:r>
              <a:rPr lang="en-US" altLang="zh-CN" dirty="0"/>
              <a:t>3.5</a:t>
            </a:r>
            <a:r>
              <a:rPr lang="zh-CN" altLang="en-US" dirty="0"/>
              <a:t>寸 笔记本硬盘 </a:t>
            </a:r>
            <a:r>
              <a:rPr lang="en-US" altLang="zh-CN" dirty="0"/>
              <a:t>2.5</a:t>
            </a:r>
            <a:r>
              <a:rPr lang="zh-CN" altLang="en-US" dirty="0"/>
              <a:t>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8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完全没有机械结构 所以非常快 而且稳定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7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 价钱 跑分 计算一下用多久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2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block</a:t>
            </a:r>
            <a:r>
              <a:rPr lang="zh-CN" altLang="en-US" dirty="0"/>
              <a:t>储存 刷新整个块 （预留空间）删除文件 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5FFD4-3979-4D34-B8A4-2C3BF2FE1E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1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FD6AB-A124-41B9-A4C2-3DBD04C5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93D66-6A10-4BC2-8F7F-C707D55D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95625-B31C-4DEF-8B43-F04F092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9F397-4071-4D75-8C75-13E9988C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E9ADE-23CC-4F48-BAB2-503119F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6DC8-2FBC-472C-9DF0-2D95D8ED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463A2-1E24-4381-84D3-D12C71AE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299C5-A8B1-485C-9E5F-EA324853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AF829-94F7-47A4-A2E6-0BC05B4D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EC5A7-9DD5-4A14-AC5C-7D4AE82B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46E0A5-7B24-4AE3-B749-32F3F4C89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D87A3-A8BB-49D2-87EF-A725D9EA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8E1EB-7DEE-4284-9824-8D4DABB7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B2D7-7F82-4ADB-93FE-C8E13F28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640D8-3DEA-4747-B0A2-A94E5AF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5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6B85-234D-478E-812C-B57BB16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57D-C5C6-4DDF-81F1-B81BDC04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490E4-F729-49AA-A8A8-B83C9303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0F355-A326-43B2-A544-4E3E66F9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40A92-A930-4263-ACB6-C1F82D2E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CCFF-E68D-4031-8259-0AAAD87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7B4C1-9F92-46FE-8311-F0BFA264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69665-B8DF-4E15-85FA-FE1AF21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5C125-8E45-48D6-91E6-FD0754CD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99F22-4DD1-408C-BBB2-2FFDBC28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7987-B912-465E-AAC1-81699A1B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405DD-F8EA-442E-9539-58FD03A9F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AE81A-7D02-4644-B2E1-7BE8265E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5E1D4-A1BD-421B-BF71-30C96975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0B652-9E36-49F3-A1BD-8B50C118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FAB8B-A883-43CA-9A65-FCADB29B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8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4037E-C45D-4AF0-9AE1-C615D149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EAEF9-7A22-443B-BF18-60154E04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20A8A-531E-445B-A6D5-BF93D8B0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F070EA-3949-4750-A3AD-F411B970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D1BC8-DBFC-425D-A2D2-4FAA1FA89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69B788-B777-41C9-9ECC-BC344073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A1EE0-DED7-452D-B48C-081AC716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AEADF-4156-48F5-8CDB-5C5679D4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BE83C-2661-4C46-9228-114458C8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AA46D-FC3D-4300-A06A-80F35C1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7FB35-52C6-457A-944B-5A9DB78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021C5-8E39-40B3-ACDF-C0C18A10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CB5DF3-5DEE-494B-AA53-0C0083D4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44CB6-FBC9-4FF1-B27F-E6B4D24A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139CE-EAE7-4946-B792-F891C41A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3072-70C0-4932-9309-0AA55C3B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D9A0A-51AB-4F73-BCAE-670C9E0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78C0B-B7D8-4CE9-B500-E6465562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2028E-3B44-48F0-8CB5-33C0FBE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EB294-F096-46FB-A1D4-C7857FB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C6543-4A7F-4F73-9A84-EB484E8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A484E-DE7B-498C-AA21-F69FE4D4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431DC0-BD56-46C6-8F70-C662D8DB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52FFB-355B-4888-842E-C885F6F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16E1F-704B-488D-ADE6-2D64A785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F6E07-20FB-40D8-AFA1-88F358D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26510-842C-46FD-B378-D689E2F7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DAB85-2D23-4ECE-9190-F4D9B72B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F2EB5-9781-4A86-BC83-C4245E36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579FF-E8E2-4DC8-A6E1-9546FEA2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A127-1278-45EA-BE9B-521598A724C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E4C31-0874-4EAB-B0BD-82B579DB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2962-14F9-44FB-8BFE-97214DE88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A17A-AD3E-4D81-80A0-5B5124E6A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6D018C-652C-4B2F-AD54-81C2876E4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/>
              <a:t>Speaking of Storage device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026415-9E4C-4C63-AECF-FF2850F3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33585"/>
            <a:ext cx="3530512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Wang </a:t>
            </a:r>
            <a:r>
              <a:rPr lang="en-US" altLang="zh-CN" dirty="0" err="1"/>
              <a:t>Qizheng</a:t>
            </a:r>
            <a:r>
              <a:rPr lang="en-US" altLang="zh-CN" dirty="0"/>
              <a:t> </a:t>
            </a:r>
          </a:p>
          <a:p>
            <a:pPr algn="l"/>
            <a:r>
              <a:rPr lang="en-US" altLang="zh-CN" dirty="0"/>
              <a:t>UICHCC</a:t>
            </a:r>
            <a:r>
              <a:rPr lang="zh-CN" altLang="en-US" dirty="0"/>
              <a:t>第一期技术沙龙</a:t>
            </a:r>
            <a:endParaRPr lang="en-US" altLang="zh-CN" dirty="0"/>
          </a:p>
          <a:p>
            <a:pPr algn="l"/>
            <a:r>
              <a:rPr lang="en-US" altLang="zh-CN" dirty="0"/>
              <a:t>2018.11.11</a:t>
            </a:r>
            <a:endParaRPr lang="zh-CN" altLang="en-US" dirty="0"/>
          </a:p>
        </p:txBody>
      </p:sp>
      <p:sp>
        <p:nvSpPr>
          <p:cNvPr id="32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1086A-A1D5-4C4C-A902-13ED1001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SSD</a:t>
            </a:r>
            <a:endParaRPr lang="zh-CN" altLang="en-US" dirty="0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6EE4CC44-7C19-496A-9204-77734BF0C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5286"/>
              </p:ext>
            </p:extLst>
          </p:nvPr>
        </p:nvGraphicFramePr>
        <p:xfrm>
          <a:off x="805543" y="2871982"/>
          <a:ext cx="5006336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26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F3982D1-1405-4776-8A3D-B5BE166B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闪存种类</a:t>
            </a:r>
          </a:p>
        </p:txBody>
      </p:sp>
      <p:graphicFrame>
        <p:nvGraphicFramePr>
          <p:cNvPr id="20" name="内容占位符 2">
            <a:extLst>
              <a:ext uri="{FF2B5EF4-FFF2-40B4-BE49-F238E27FC236}">
                <a16:creationId xmlns:a16="http://schemas.microsoft.com/office/drawing/2014/main" id="{5F5803A8-3633-43F1-9F89-78148B0BB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03030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22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9F4B-B2C2-45ED-B148-489E8860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图片包含 屏幕截图&#10;&#10;自动生成的说明">
            <a:extLst>
              <a:ext uri="{FF2B5EF4-FFF2-40B4-BE49-F238E27FC236}">
                <a16:creationId xmlns:a16="http://schemas.microsoft.com/office/drawing/2014/main" id="{6CA38D7F-1C99-4C92-BF99-0E81550D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365125"/>
            <a:ext cx="6578081" cy="5920272"/>
          </a:xfrm>
        </p:spPr>
      </p:pic>
    </p:spTree>
    <p:extLst>
      <p:ext uri="{BB962C8B-B14F-4D97-AF65-F5344CB8AC3E}">
        <p14:creationId xmlns:p14="http://schemas.microsoft.com/office/powerpoint/2010/main" val="151022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E483F0-7F55-41C1-86D7-C12750A0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寿命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屏幕截图&#10;&#10;自动生成的说明">
            <a:extLst>
              <a:ext uri="{FF2B5EF4-FFF2-40B4-BE49-F238E27FC236}">
                <a16:creationId xmlns:a16="http://schemas.microsoft.com/office/drawing/2014/main" id="{E2C01494-56CD-40B1-B0B9-18AC0C3C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26125"/>
            <a:ext cx="11496821" cy="37652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496660-DFB4-497D-B3AB-939CC0EBE637}"/>
              </a:ext>
            </a:extLst>
          </p:cNvPr>
          <p:cNvSpPr/>
          <p:nvPr/>
        </p:nvSpPr>
        <p:spPr>
          <a:xfrm>
            <a:off x="5885895" y="4279037"/>
            <a:ext cx="870012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9FA81E-EB93-4DEF-BCFA-890135CF4CDC}"/>
              </a:ext>
            </a:extLst>
          </p:cNvPr>
          <p:cNvSpPr/>
          <p:nvPr/>
        </p:nvSpPr>
        <p:spPr>
          <a:xfrm>
            <a:off x="3401627" y="4279036"/>
            <a:ext cx="870012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1516C10-A557-47F5-B104-11DB5F45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主控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89C1AE6-541E-4E4C-AB9B-EA93E9B91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080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18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FE05CE7-3AAA-400B-87A4-E92AB244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接口类型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D36F4FE-0311-4E3F-87CE-4A345EBBB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298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4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B0F8-5329-4EB9-91B5-0E783D6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PCI-e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590457-D8F3-4501-9E93-640B66CA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30" y="1690688"/>
            <a:ext cx="4558085" cy="4558085"/>
          </a:xfrm>
        </p:spPr>
      </p:pic>
      <p:pic>
        <p:nvPicPr>
          <p:cNvPr id="7" name="图片 6" descr="图片包含 电子产品, 电路&#10;&#10;自动生成的说明">
            <a:extLst>
              <a:ext uri="{FF2B5EF4-FFF2-40B4-BE49-F238E27FC236}">
                <a16:creationId xmlns:a16="http://schemas.microsoft.com/office/drawing/2014/main" id="{A6152FB3-55E3-4513-B9EA-FF82D883F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8" y="2808514"/>
            <a:ext cx="5598965" cy="22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1EBB41-8571-44BF-8E44-8D712B49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FFFF"/>
                </a:solidFill>
              </a:rPr>
              <a:t>M.2(NVME)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EBD1C5-A7C0-4002-9722-97097A9FB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929262-B17E-42B3-AE48-FE0B21B39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C03402-AD36-4087-ABD5-4AD989A1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S.M.A.R.T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80CE7-F164-4308-9621-82B705EA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dirty="0"/>
              <a:t>Self-Monitoring Analysis and Reporting Technology</a:t>
            </a:r>
          </a:p>
          <a:p>
            <a:r>
              <a:rPr lang="zh-CN" altLang="en-US" dirty="0"/>
              <a:t>自我监测、分析及报告技术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5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47E590-B606-47ED-A959-5C071B3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</a:t>
            </a:r>
            <a:r>
              <a:rPr lang="zh-CN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傲腾和</a:t>
            </a:r>
            <a: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AMD </a:t>
            </a:r>
            <a:r>
              <a:rPr lang="en-US" altLang="zh-CN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StoreMI</a:t>
            </a:r>
            <a:endParaRPr lang="en-US" altLang="zh-CN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A5044D-CA57-470B-9962-22ECEA0D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2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9DDC-8D1D-488C-8D44-53DDDDDA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第一块硬盘</a:t>
            </a:r>
            <a:br>
              <a:rPr lang="en-US" altLang="zh-CN" dirty="0"/>
            </a:br>
            <a:r>
              <a:rPr lang="en-US" altLang="zh-CN" dirty="0"/>
              <a:t>----1956</a:t>
            </a:r>
            <a:r>
              <a:rPr lang="zh-CN" altLang="en-US" dirty="0"/>
              <a:t>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46FA83-215A-4C8C-818E-CD04CA82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90" y="0"/>
            <a:ext cx="5168348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8A4DD-15F5-4642-9EDD-33BA9A5797FF}"/>
              </a:ext>
            </a:extLst>
          </p:cNvPr>
          <p:cNvSpPr txBox="1"/>
          <p:nvPr/>
        </p:nvSpPr>
        <p:spPr>
          <a:xfrm>
            <a:off x="1400782" y="3429000"/>
            <a:ext cx="170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容量：</a:t>
            </a:r>
            <a:r>
              <a:rPr lang="en-US" altLang="zh-CN" sz="2400"/>
              <a:t>5MB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57FA98-1EE8-4956-975A-D16272C3008F}"/>
              </a:ext>
            </a:extLst>
          </p:cNvPr>
          <p:cNvSpPr txBox="1"/>
          <p:nvPr/>
        </p:nvSpPr>
        <p:spPr>
          <a:xfrm>
            <a:off x="1381328" y="2470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85E55B-1D6C-45EB-BB18-58E2D76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Intel</a:t>
            </a:r>
            <a:r>
              <a:rPr lang="zh-CN" altLang="en-US" sz="4000" dirty="0"/>
              <a:t>傲腾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内容占位符 18" descr="图片包含 室内, 地板, 墙壁&#10;&#10;自动生成的说明">
            <a:extLst>
              <a:ext uri="{FF2B5EF4-FFF2-40B4-BE49-F238E27FC236}">
                <a16:creationId xmlns:a16="http://schemas.microsoft.com/office/drawing/2014/main" id="{C6147352-02D7-4CD9-B369-9F814AB9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644524"/>
            <a:ext cx="5715000" cy="358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09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85E55B-1D6C-45EB-BB18-58E2D76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Intel</a:t>
            </a:r>
            <a:r>
              <a:rPr lang="zh-CN" altLang="en-US" sz="4000" dirty="0"/>
              <a:t>傲腾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内容占位符 10" descr="图片包含 屏幕截图&#10;&#10;自动生成的说明">
            <a:extLst>
              <a:ext uri="{FF2B5EF4-FFF2-40B4-BE49-F238E27FC236}">
                <a16:creationId xmlns:a16="http://schemas.microsoft.com/office/drawing/2014/main" id="{94B9CA2A-A346-433D-946F-0E6592C1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9" y="2718532"/>
            <a:ext cx="8183765" cy="32063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965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85E55B-1D6C-45EB-BB18-58E2D76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Intel</a:t>
            </a:r>
            <a:r>
              <a:rPr lang="zh-CN" altLang="en-US" sz="4000" dirty="0"/>
              <a:t>傲腾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墙壁, 绿色&#10;&#10;自动生成的说明">
            <a:extLst>
              <a:ext uri="{FF2B5EF4-FFF2-40B4-BE49-F238E27FC236}">
                <a16:creationId xmlns:a16="http://schemas.microsoft.com/office/drawing/2014/main" id="{135C4493-E0FD-43F6-BB46-84265D1DA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63" y="2824716"/>
            <a:ext cx="3594528" cy="3417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616381-BDF2-4B7F-B586-ACEDA467A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8" y="2824214"/>
            <a:ext cx="3676366" cy="341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054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85E55B-1D6C-45EB-BB18-58E2D76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 dirty="0"/>
              <a:t>价格。。。。。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图片包含 屏幕截图&#10;&#10;自动生成的说明">
            <a:extLst>
              <a:ext uri="{FF2B5EF4-FFF2-40B4-BE49-F238E27FC236}">
                <a16:creationId xmlns:a16="http://schemas.microsoft.com/office/drawing/2014/main" id="{344D2463-A504-42CC-B375-7B06AFBE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5" y="4661614"/>
            <a:ext cx="4924906" cy="1585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图片包含 屏幕截图&#10;&#10;自动生成的说明">
            <a:extLst>
              <a:ext uri="{FF2B5EF4-FFF2-40B4-BE49-F238E27FC236}">
                <a16:creationId xmlns:a16="http://schemas.microsoft.com/office/drawing/2014/main" id="{F2468E1A-F4A6-4602-B03A-8965454D4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15" y="2602400"/>
            <a:ext cx="4907705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27814D-A9D9-430B-81B7-BCDA71236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88" y="3410249"/>
            <a:ext cx="4352038" cy="6805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A20AAE-7115-4D06-8E70-2A8FC8CE8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88" y="4760130"/>
            <a:ext cx="4352038" cy="5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BAF8-3213-474F-832A-1BBBC99F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AMD </a:t>
            </a:r>
            <a:r>
              <a:rPr lang="en-US" altLang="zh-CN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StoreMI</a:t>
            </a:r>
            <a:endParaRPr lang="en-US" altLang="zh-CN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6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15F90-611D-44B7-B282-126A20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AMD </a:t>
            </a:r>
            <a:r>
              <a:rPr lang="en-US" altLang="zh-CN" sz="4000" dirty="0" err="1"/>
              <a:t>StoreMI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BC17F-3213-4ED9-B11C-20A57C17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61" y="2639154"/>
            <a:ext cx="9013052" cy="332725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只用软件 不需要单独购买硬件</a:t>
            </a:r>
            <a:endParaRPr lang="en-US" altLang="zh-CN" sz="2000" dirty="0"/>
          </a:p>
          <a:p>
            <a:r>
              <a:rPr lang="en-US" altLang="zh-CN" sz="2000" dirty="0"/>
              <a:t>SSD+HDD</a:t>
            </a:r>
          </a:p>
          <a:p>
            <a:r>
              <a:rPr lang="zh-CN" altLang="en-US" sz="2000" dirty="0"/>
              <a:t>支持</a:t>
            </a:r>
            <a:r>
              <a:rPr lang="en-US" altLang="zh-CN" sz="2000" dirty="0"/>
              <a:t>DDR4 </a:t>
            </a:r>
            <a:r>
              <a:rPr lang="zh-CN" altLang="en-US" sz="2000" dirty="0"/>
              <a:t>内存</a:t>
            </a:r>
          </a:p>
        </p:txBody>
      </p:sp>
      <p:pic>
        <p:nvPicPr>
          <p:cNvPr id="5" name="图片 4" descr="图片包含 屏幕截图&#10;&#10;自动生成的说明">
            <a:extLst>
              <a:ext uri="{FF2B5EF4-FFF2-40B4-BE49-F238E27FC236}">
                <a16:creationId xmlns:a16="http://schemas.microsoft.com/office/drawing/2014/main" id="{77EF33C9-90E5-4043-8EF4-C50C0423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46" y="3003089"/>
            <a:ext cx="5223433" cy="28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15F90-611D-44B7-B282-126A20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AMD </a:t>
            </a:r>
            <a:r>
              <a:rPr lang="en-US" altLang="zh-CN" sz="4000"/>
              <a:t>StoreMI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绿色&#10;&#10;自动生成的说明">
            <a:extLst>
              <a:ext uri="{FF2B5EF4-FFF2-40B4-BE49-F238E27FC236}">
                <a16:creationId xmlns:a16="http://schemas.microsoft.com/office/drawing/2014/main" id="{BF850A26-0AB2-4B99-A8F6-4973FFCB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17" y="2595496"/>
            <a:ext cx="3919823" cy="3578546"/>
          </a:xfrm>
        </p:spPr>
      </p:pic>
    </p:spTree>
    <p:extLst>
      <p:ext uri="{BB962C8B-B14F-4D97-AF65-F5344CB8AC3E}">
        <p14:creationId xmlns:p14="http://schemas.microsoft.com/office/powerpoint/2010/main" val="195619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15F90-611D-44B7-B282-126A20B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 dirty="0"/>
              <a:t>总结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BC17F-3213-4ED9-B11C-20A57C17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Intel</a:t>
            </a:r>
          </a:p>
          <a:p>
            <a:pPr lvl="1"/>
            <a:r>
              <a:rPr lang="zh-CN" altLang="en-US" sz="1600" dirty="0"/>
              <a:t>需要购买额外的配件</a:t>
            </a:r>
            <a:endParaRPr lang="en-US" altLang="zh-CN" sz="1600" dirty="0"/>
          </a:p>
          <a:p>
            <a:pPr lvl="1"/>
            <a:r>
              <a:rPr lang="zh-CN" altLang="en-US" sz="1600" dirty="0"/>
              <a:t>只保留镜像文件，不会影响机械硬盘的数据</a:t>
            </a:r>
            <a:endParaRPr lang="en-US" altLang="zh-CN" sz="1600" dirty="0"/>
          </a:p>
          <a:p>
            <a:r>
              <a:rPr lang="en-US" altLang="zh-CN" sz="2000" dirty="0"/>
              <a:t>AMD</a:t>
            </a:r>
          </a:p>
          <a:p>
            <a:pPr lvl="1"/>
            <a:r>
              <a:rPr lang="zh-CN" altLang="en-US" sz="1600" dirty="0"/>
              <a:t>采取捆绑</a:t>
            </a:r>
            <a:r>
              <a:rPr lang="en-US" altLang="zh-CN" sz="1600" dirty="0"/>
              <a:t>SSD HDD</a:t>
            </a:r>
            <a:r>
              <a:rPr lang="zh-CN" altLang="en-US" sz="1600" dirty="0"/>
              <a:t>以及内存的方式 速度快</a:t>
            </a:r>
            <a:endParaRPr lang="en-US" altLang="zh-CN" sz="1600" dirty="0"/>
          </a:p>
          <a:p>
            <a:pPr lvl="1"/>
            <a:r>
              <a:rPr lang="zh-CN" altLang="en-US" sz="1600" dirty="0"/>
              <a:t>安全性不足</a:t>
            </a:r>
          </a:p>
        </p:txBody>
      </p:sp>
    </p:spTree>
    <p:extLst>
      <p:ext uri="{BB962C8B-B14F-4D97-AF65-F5344CB8AC3E}">
        <p14:creationId xmlns:p14="http://schemas.microsoft.com/office/powerpoint/2010/main" val="155435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C942C-8FA8-41E8-BAF6-B9D38A3A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227C81-69EF-4815-8F02-8F3E13F7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RAID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7A62064-0A1B-46A3-AA48-2EEAAC51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34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57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AA44C-320C-4FD8-8CE0-F7C437DE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27353D-F32B-4B24-A6D4-F36A9EEE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41" y="175465"/>
            <a:ext cx="6630518" cy="6317410"/>
          </a:xfrm>
        </p:spPr>
      </p:pic>
    </p:spTree>
    <p:extLst>
      <p:ext uri="{BB962C8B-B14F-4D97-AF65-F5344CB8AC3E}">
        <p14:creationId xmlns:p14="http://schemas.microsoft.com/office/powerpoint/2010/main" val="326144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D8F021-B9FC-429A-8A2B-7709B3D4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 dirty="0"/>
              <a:t>为什么会出现</a:t>
            </a:r>
            <a:r>
              <a:rPr lang="en-US" altLang="zh-CN" sz="4000" dirty="0"/>
              <a:t>RAID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699832-CD77-4BC2-89BA-4BF5C811E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0" y="2846018"/>
            <a:ext cx="3779915" cy="13025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46976D-D6B1-49D7-9B37-AE15D872D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1" y="4546977"/>
            <a:ext cx="2660242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180C51-B9ED-473F-A727-B6C3677D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zh-CN" altLang="en-US"/>
              <a:t>常见</a:t>
            </a:r>
            <a:r>
              <a:rPr lang="en-US" altLang="zh-CN"/>
              <a:t>RAID</a:t>
            </a:r>
            <a:r>
              <a:rPr lang="zh-CN" altLang="en-US"/>
              <a:t>种类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45DE74F-7666-4784-BA03-E061498B5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7279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73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A79C37-96E5-4B52-8B5F-CFA1CBE1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RAID 0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F21367-3214-4CFA-9988-DAA838A6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2" y="2829921"/>
            <a:ext cx="5411810" cy="3186595"/>
          </a:xfr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75C563-0520-49E6-9CC9-02D6FFAC6860}"/>
              </a:ext>
            </a:extLst>
          </p:cNvPr>
          <p:cNvSpPr txBox="1"/>
          <p:nvPr/>
        </p:nvSpPr>
        <p:spPr>
          <a:xfrm>
            <a:off x="1287262" y="2835187"/>
            <a:ext cx="1909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简单粗暴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5E2C7A-0325-4CD6-B9B7-5FB74374200A}"/>
              </a:ext>
            </a:extLst>
          </p:cNvPr>
          <p:cNvSpPr txBox="1"/>
          <p:nvPr/>
        </p:nvSpPr>
        <p:spPr>
          <a:xfrm>
            <a:off x="1154365" y="4607511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RAID 0 </a:t>
            </a:r>
            <a:r>
              <a:rPr lang="zh-CN" altLang="en-US" sz="2400" dirty="0"/>
              <a:t>一时爽 数据火葬场</a:t>
            </a:r>
          </a:p>
        </p:txBody>
      </p:sp>
    </p:spTree>
    <p:extLst>
      <p:ext uri="{BB962C8B-B14F-4D97-AF65-F5344CB8AC3E}">
        <p14:creationId xmlns:p14="http://schemas.microsoft.com/office/powerpoint/2010/main" val="420114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7C2371-C0A0-4577-97A0-98A9A989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RAID 1</a:t>
            </a:r>
            <a:endParaRPr lang="zh-CN" alt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531761-6B92-428C-AA03-F04170575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41" y="2353564"/>
            <a:ext cx="5459858" cy="4120263"/>
          </a:xfr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598A95-7556-418A-AA05-B8E1BF0812D6}"/>
              </a:ext>
            </a:extLst>
          </p:cNvPr>
          <p:cNvSpPr txBox="1"/>
          <p:nvPr/>
        </p:nvSpPr>
        <p:spPr>
          <a:xfrm>
            <a:off x="763661" y="2951945"/>
            <a:ext cx="2986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安全 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更高的读取速度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0885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4661A0-CF0C-481F-A005-B3959703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人员, 男士, 帽子, 音乐&#10;&#10;自动生成的说明">
            <a:extLst>
              <a:ext uri="{FF2B5EF4-FFF2-40B4-BE49-F238E27FC236}">
                <a16:creationId xmlns:a16="http://schemas.microsoft.com/office/drawing/2014/main" id="{16C13075-9CD1-4E59-98FF-F79E75B4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36" y="321733"/>
            <a:ext cx="5309505" cy="6214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518354-6585-46A9-96D8-AC82DDAB8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3784">
            <a:off x="3938830" y="3623500"/>
            <a:ext cx="1571140" cy="9251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FBA4E8-BF24-483F-8902-4619308F2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6903">
            <a:off x="5310530" y="4031209"/>
            <a:ext cx="1075499" cy="9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5E9F38-2B05-45D9-B052-467215F2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RAID 10/01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9B3587-2937-4CC7-AE1A-DE582363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01" y="1772603"/>
            <a:ext cx="8310552" cy="4720272"/>
          </a:xfrm>
        </p:spPr>
      </p:pic>
    </p:spTree>
    <p:extLst>
      <p:ext uri="{BB962C8B-B14F-4D97-AF65-F5344CB8AC3E}">
        <p14:creationId xmlns:p14="http://schemas.microsoft.com/office/powerpoint/2010/main" val="334663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A838BD-2ED4-4D64-A35E-BE32B139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RAID 5</a:t>
            </a:r>
            <a:endParaRPr lang="zh-CN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971573-62DF-45D8-A88C-1ABD054E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5554"/>
            <a:ext cx="4631466" cy="342728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D5D05-C491-4387-841A-46A0AA276861}"/>
              </a:ext>
            </a:extLst>
          </p:cNvPr>
          <p:cNvSpPr txBox="1"/>
          <p:nvPr/>
        </p:nvSpPr>
        <p:spPr>
          <a:xfrm>
            <a:off x="763661" y="280851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安全，性能，成本兼顾</a:t>
            </a:r>
            <a:endParaRPr lang="en-US" altLang="zh-CN" sz="2400" dirty="0"/>
          </a:p>
          <a:p>
            <a:r>
              <a:rPr lang="en-US" altLang="zh-CN" sz="2400" dirty="0"/>
              <a:t>XOR(</a:t>
            </a:r>
            <a:r>
              <a:rPr lang="zh-CN" altLang="en-US" sz="2400" dirty="0"/>
              <a:t>异或</a:t>
            </a:r>
            <a:r>
              <a:rPr lang="en-US" altLang="zh-CN" sz="2400" dirty="0"/>
              <a:t>)</a:t>
            </a:r>
            <a:r>
              <a:rPr lang="zh-CN" altLang="en-US" sz="2400" dirty="0"/>
              <a:t>校验</a:t>
            </a:r>
          </a:p>
        </p:txBody>
      </p:sp>
    </p:spTree>
    <p:extLst>
      <p:ext uri="{BB962C8B-B14F-4D97-AF65-F5344CB8AC3E}">
        <p14:creationId xmlns:p14="http://schemas.microsoft.com/office/powerpoint/2010/main" val="336108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C0B955-246E-4D22-9332-DAC1586F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zh-CN" altLang="en-US" sz="4000" dirty="0"/>
              <a:t>搭建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文字&#10;&#10;自动生成的说明">
            <a:extLst>
              <a:ext uri="{FF2B5EF4-FFF2-40B4-BE49-F238E27FC236}">
                <a16:creationId xmlns:a16="http://schemas.microsoft.com/office/drawing/2014/main" id="{5DA90C34-3E8C-4D60-82DE-26110983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59" y="878459"/>
            <a:ext cx="5231398" cy="5101080"/>
          </a:xfrm>
        </p:spPr>
      </p:pic>
    </p:spTree>
    <p:extLst>
      <p:ext uri="{BB962C8B-B14F-4D97-AF65-F5344CB8AC3E}">
        <p14:creationId xmlns:p14="http://schemas.microsoft.com/office/powerpoint/2010/main" val="126116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4AFEF7-AAC4-4F2B-9E29-DCA295C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E62D9-04DC-489A-A599-A6B5775A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A140A0-65A7-4373-A52E-05EE8C63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06" y="843156"/>
            <a:ext cx="4766388" cy="4766388"/>
          </a:xfrm>
        </p:spPr>
      </p:pic>
    </p:spTree>
    <p:extLst>
      <p:ext uri="{BB962C8B-B14F-4D97-AF65-F5344CB8AC3E}">
        <p14:creationId xmlns:p14="http://schemas.microsoft.com/office/powerpoint/2010/main" val="19962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EA7D63-0340-4ECA-BEB8-F6CC69C6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HDD </a:t>
            </a:r>
            <a:r>
              <a:rPr lang="zh-CN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CDB68-0304-4F67-95F4-DDAE559E9BAE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机械手臂（</a:t>
            </a:r>
            <a:r>
              <a:rPr lang="en-US" altLang="zh-CN" sz="2000">
                <a:solidFill>
                  <a:schemeClr val="bg1"/>
                </a:solidFill>
              </a:rPr>
              <a:t>boom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磁头（</a:t>
            </a:r>
            <a:r>
              <a:rPr lang="en-US" altLang="zh-CN" sz="2000">
                <a:solidFill>
                  <a:schemeClr val="bg1"/>
                </a:solidFill>
              </a:rPr>
              <a:t>Head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转轴  </a:t>
            </a:r>
            <a:r>
              <a:rPr lang="en-US" altLang="zh-CN" sz="2000">
                <a:solidFill>
                  <a:schemeClr val="bg1"/>
                </a:solidFill>
              </a:rPr>
              <a:t>(Spindle)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盘片（</a:t>
            </a:r>
            <a:r>
              <a:rPr lang="en-US" altLang="zh-CN" sz="2000">
                <a:solidFill>
                  <a:schemeClr val="bg1"/>
                </a:solidFill>
              </a:rPr>
              <a:t>Platter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磁道（</a:t>
            </a:r>
            <a:r>
              <a:rPr lang="en-US" altLang="zh-CN" sz="2000">
                <a:solidFill>
                  <a:schemeClr val="bg1"/>
                </a:solidFill>
              </a:rPr>
              <a:t>Track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扇区（</a:t>
            </a:r>
            <a:r>
              <a:rPr lang="en-US" altLang="zh-CN" sz="2000">
                <a:solidFill>
                  <a:schemeClr val="bg1"/>
                </a:solidFill>
              </a:rPr>
              <a:t>Sector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柱面（</a:t>
            </a:r>
            <a:r>
              <a:rPr lang="en-US" altLang="zh-CN" sz="2000">
                <a:solidFill>
                  <a:schemeClr val="bg1"/>
                </a:solidFill>
              </a:rPr>
              <a:t>Cylinder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CFF39-75D7-483D-94D8-B2B36AFC7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1730"/>
            <a:ext cx="6250769" cy="44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F63CF5-54B5-4992-9CFD-BD34A124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>
                <a:solidFill>
                  <a:srgbClr val="FFFFFF"/>
                </a:solidFill>
              </a:rPr>
              <a:t>磁头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8E1123F-346D-4145-AE8C-CE298FB87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812225" cy="309114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BA08A2E-9601-40EB-918B-17D8D602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17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9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95ACBE-F7A8-4BBF-B299-E4B3FFBD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磁盘</a:t>
            </a:r>
          </a:p>
        </p:txBody>
      </p:sp>
      <p:pic>
        <p:nvPicPr>
          <p:cNvPr id="20" name="内容占位符 8">
            <a:extLst>
              <a:ext uri="{FF2B5EF4-FFF2-40B4-BE49-F238E27FC236}">
                <a16:creationId xmlns:a16="http://schemas.microsoft.com/office/drawing/2014/main" id="{80F5A619-0235-40E6-A9F7-156192AB3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05" y="961812"/>
            <a:ext cx="603178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879F44-83EC-44CA-8F32-2417E175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柱面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E70E2EE-AC1F-44FB-974D-D0B6EAEE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58" y="961812"/>
            <a:ext cx="69206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7ABFBE-0880-4ECB-B392-A208AAD2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Something interesting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内容占位符 4" descr="图片包含 电子产品&#10;&#10;自动生成的说明">
            <a:extLst>
              <a:ext uri="{FF2B5EF4-FFF2-40B4-BE49-F238E27FC236}">
                <a16:creationId xmlns:a16="http://schemas.microsoft.com/office/drawing/2014/main" id="{A7EF163F-23FE-432E-A2A8-D89D55476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07" y="2509911"/>
            <a:ext cx="766928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2F9B-55D5-4E36-868F-5F1DB097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HDD</a:t>
            </a:r>
            <a:r>
              <a:rPr lang="zh-CN" altLang="en-US" dirty="0"/>
              <a:t>常见参数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90AA9-C434-4E45-A4EB-D580D97D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容量 </a:t>
            </a:r>
            <a:endParaRPr lang="en-US" altLang="zh-CN" dirty="0"/>
          </a:p>
          <a:p>
            <a:r>
              <a:rPr lang="zh-CN" altLang="en-US" dirty="0"/>
              <a:t>转速</a:t>
            </a:r>
            <a:r>
              <a:rPr lang="en-US" altLang="zh-CN" dirty="0"/>
              <a:t>---</a:t>
            </a:r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缓存</a:t>
            </a:r>
            <a:endParaRPr lang="en-US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SATA1-1.5Gbit/s          </a:t>
            </a:r>
          </a:p>
          <a:p>
            <a:pPr lvl="1"/>
            <a:r>
              <a:rPr lang="en-US" altLang="zh-CN" dirty="0"/>
              <a:t>SATA2-3Gbit/s</a:t>
            </a:r>
          </a:p>
          <a:p>
            <a:pPr lvl="1"/>
            <a:r>
              <a:rPr lang="en-US" altLang="zh-CN" dirty="0"/>
              <a:t>SATA3-6Gbit/s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84898-918D-4931-AB14-FE7E9E85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11" y="1825625"/>
            <a:ext cx="10097789" cy="5447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D7467C-8679-4DBF-B8AF-237B5C140879}"/>
              </a:ext>
            </a:extLst>
          </p:cNvPr>
          <p:cNvSpPr txBox="1"/>
          <p:nvPr/>
        </p:nvSpPr>
        <p:spPr>
          <a:xfrm>
            <a:off x="4553926" y="4827180"/>
            <a:ext cx="1750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1GB=8Gbit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79393-4453-4C69-985C-A7046FFD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60" y="3379348"/>
            <a:ext cx="3910069" cy="29325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0961C2-5EAF-4410-839E-8CC0DD14AB5A}"/>
              </a:ext>
            </a:extLst>
          </p:cNvPr>
          <p:cNvSpPr txBox="1"/>
          <p:nvPr/>
        </p:nvSpPr>
        <p:spPr>
          <a:xfrm>
            <a:off x="4466193" y="5502072"/>
            <a:ext cx="152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实际速度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160MB/S</a:t>
            </a:r>
          </a:p>
          <a:p>
            <a:r>
              <a:rPr lang="en-US" altLang="zh-CN" dirty="0"/>
              <a:t>R </a:t>
            </a:r>
            <a:r>
              <a:rPr lang="zh-CN" altLang="en-US" dirty="0"/>
              <a:t>：</a:t>
            </a:r>
            <a:r>
              <a:rPr lang="en-US" altLang="zh-CN" dirty="0"/>
              <a:t>164MB/S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416</Words>
  <Application>Microsoft Office PowerPoint</Application>
  <PresentationFormat>宽屏</PresentationFormat>
  <Paragraphs>135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Office 主题​​</vt:lpstr>
      <vt:lpstr>Speaking of Storage device</vt:lpstr>
      <vt:lpstr>第一块硬盘 ----1956年</vt:lpstr>
      <vt:lpstr>PowerPoint 演示文稿</vt:lpstr>
      <vt:lpstr>HDD 原理</vt:lpstr>
      <vt:lpstr>磁头</vt:lpstr>
      <vt:lpstr>磁盘</vt:lpstr>
      <vt:lpstr>柱面</vt:lpstr>
      <vt:lpstr>Something interesting</vt:lpstr>
      <vt:lpstr>HDD常见参数</vt:lpstr>
      <vt:lpstr>SSD</vt:lpstr>
      <vt:lpstr>闪存种类</vt:lpstr>
      <vt:lpstr>PowerPoint 演示文稿</vt:lpstr>
      <vt:lpstr>寿命</vt:lpstr>
      <vt:lpstr>主控</vt:lpstr>
      <vt:lpstr>接口类型</vt:lpstr>
      <vt:lpstr>PCI-e</vt:lpstr>
      <vt:lpstr>M.2(NVME)</vt:lpstr>
      <vt:lpstr>S.M.A.R.T</vt:lpstr>
      <vt:lpstr>Intel傲腾和AMD StoreMI</vt:lpstr>
      <vt:lpstr>Intel傲腾</vt:lpstr>
      <vt:lpstr>Intel傲腾</vt:lpstr>
      <vt:lpstr>Intel傲腾</vt:lpstr>
      <vt:lpstr>价格。。。。。</vt:lpstr>
      <vt:lpstr>AMD StoreMI</vt:lpstr>
      <vt:lpstr>AMD StoreMI</vt:lpstr>
      <vt:lpstr>AMD StoreMI</vt:lpstr>
      <vt:lpstr>总结</vt:lpstr>
      <vt:lpstr>RAID</vt:lpstr>
      <vt:lpstr>RAID</vt:lpstr>
      <vt:lpstr>为什么会出现RAID</vt:lpstr>
      <vt:lpstr>常见RAID种类</vt:lpstr>
      <vt:lpstr>RAID 0</vt:lpstr>
      <vt:lpstr>RAID 1</vt:lpstr>
      <vt:lpstr>RAID</vt:lpstr>
      <vt:lpstr>RAID 10/01</vt:lpstr>
      <vt:lpstr>RAID 5</vt:lpstr>
      <vt:lpstr>搭建</vt:lpstr>
      <vt:lpstr>Thanks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of Storage device</dc:title>
  <dc:creator>启正 王</dc:creator>
  <cp:lastModifiedBy>启正 王</cp:lastModifiedBy>
  <cp:revision>14</cp:revision>
  <dcterms:created xsi:type="dcterms:W3CDTF">2018-11-10T16:56:57Z</dcterms:created>
  <dcterms:modified xsi:type="dcterms:W3CDTF">2018-11-11T07:13:24Z</dcterms:modified>
</cp:coreProperties>
</file>