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32E76-E0B3-3400-F920-1A7D3CBF0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0DCD1-3989-3AD4-CC2E-8FAEBA60B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A66E-0645-0B76-0F2F-14A020F5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C083-A23D-BB4F-B66F-D85B7DB644FA}" type="datetimeFigureOut">
              <a:rPr lang="en-FR" smtClean="0"/>
              <a:t>04/12/2024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68A76-B5A7-7063-3507-A210E874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4DAC-FA1C-6243-390F-6FDC2251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6D56-4D8D-DB46-ADAD-BDE63804028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0294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3C04-972E-767A-E34D-05424579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87B5A-D31B-BC53-4E81-165C0B8B0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19F14-BCAC-6324-C423-25037EFBE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C083-A23D-BB4F-B66F-D85B7DB644FA}" type="datetimeFigureOut">
              <a:rPr lang="en-FR" smtClean="0"/>
              <a:t>04/12/2024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0226-48A5-DE20-6B5E-092F8DEF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64A5-F5AA-411E-02DD-9C6620F7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6D56-4D8D-DB46-ADAD-BDE63804028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35164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8CB8A-298F-50EE-DE74-582D245E6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8C4B8-A87F-C09C-5515-BACF86607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0D89C-42A2-2C47-86F5-4687532E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C083-A23D-BB4F-B66F-D85B7DB644FA}" type="datetimeFigureOut">
              <a:rPr lang="en-FR" smtClean="0"/>
              <a:t>04/12/2024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8E2B-946F-858A-FA46-B2E2DBE1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ABA25-ECA9-5509-135A-4A0801D1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6D56-4D8D-DB46-ADAD-BDE63804028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2503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FE93-567A-666F-4D85-0EE62E19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1BFE8-328F-644F-AFA9-4BCD7FB2E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E8C8-9831-86B9-6FB7-16CD1CB3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C083-A23D-BB4F-B66F-D85B7DB644FA}" type="datetimeFigureOut">
              <a:rPr lang="en-FR" smtClean="0"/>
              <a:t>04/12/2024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086C-D1C7-059D-D0AC-91232EF5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07D4F-5BD0-1796-1CDC-B3B71DC6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6D56-4D8D-DB46-ADAD-BDE63804028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032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A8B2-5751-097B-7B4A-81A62E18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93B77-E1F1-A407-B1CB-AC2D915AA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23CD6-1D8B-9DFE-110C-82B031AF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C083-A23D-BB4F-B66F-D85B7DB644FA}" type="datetimeFigureOut">
              <a:rPr lang="en-FR" smtClean="0"/>
              <a:t>04/12/2024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8A917-6C33-382A-3EDF-5EEBEA358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EC548-34C0-3CFD-E328-4DFAF71E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6D56-4D8D-DB46-ADAD-BDE63804028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6816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FDAA-29ED-01C8-3D06-532C3EA7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4B26-7511-4B7F-3B89-69F1E7131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BE452-75D9-B8BD-B398-9FA272DB1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2A62E-8128-FDE5-6B66-051B07E5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C083-A23D-BB4F-B66F-D85B7DB644FA}" type="datetimeFigureOut">
              <a:rPr lang="en-FR" smtClean="0"/>
              <a:t>04/12/2024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B6DB4-C1D4-0FA9-4237-ACBD57CD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9B5D3-82B4-C297-1FB6-0CB8C67D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6D56-4D8D-DB46-ADAD-BDE63804028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8848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7A66-8AC0-A927-4C9E-3BA44BA7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312A9-E378-0E46-90B4-3F1106A7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4EA72-E9C1-DA0C-E19C-37998392E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DA920-8C99-F61C-C5D4-BA00C5C6B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FB575-3A16-840B-A84A-39A3FB3DE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24D8C-BDD3-F684-B0B8-E2C325D9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C083-A23D-BB4F-B66F-D85B7DB644FA}" type="datetimeFigureOut">
              <a:rPr lang="en-FR" smtClean="0"/>
              <a:t>04/12/2024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3D387-19A6-20FD-DBF2-F6C897E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12AEF-2864-220C-9F5C-08428DFF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6D56-4D8D-DB46-ADAD-BDE63804028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6611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E524-941C-4B31-CBCF-94D7B2A4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3D48B-8D37-57D5-B71B-0A97AF2BE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C083-A23D-BB4F-B66F-D85B7DB644FA}" type="datetimeFigureOut">
              <a:rPr lang="en-FR" smtClean="0"/>
              <a:t>04/12/2024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98374-FEF4-6432-33BA-378BF52B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C7E0B-079D-3784-56D4-F16D88DF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6D56-4D8D-DB46-ADAD-BDE63804028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150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3B10C-9EFC-71D6-0FCD-60101859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C083-A23D-BB4F-B66F-D85B7DB644FA}" type="datetimeFigureOut">
              <a:rPr lang="en-FR" smtClean="0"/>
              <a:t>04/12/2024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3DE73-F675-F75D-59C1-585E2746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CEBFD-056E-922F-F4A5-82C07F44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6D56-4D8D-DB46-ADAD-BDE63804028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5358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2FE2-6D45-C170-83E0-CF07A41C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A64E-0479-96E6-0207-4B22F307F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A3F0E-3F6E-FE1D-F4A6-765448F50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104E6-7C6F-55DA-0968-6D4CD5753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C083-A23D-BB4F-B66F-D85B7DB644FA}" type="datetimeFigureOut">
              <a:rPr lang="en-FR" smtClean="0"/>
              <a:t>04/12/2024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0EBE3-ED1A-F67B-3F4C-CE85B6D8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BEF86-0507-21E5-6119-9D0659FE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6D56-4D8D-DB46-ADAD-BDE63804028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07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A84B-4BE3-3D97-C0AB-9485A502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F6827-38BB-619B-1525-97EFEC4E8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5EC95-3ACA-2F94-BA57-851B4EED7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13588-6647-F347-DB28-0DA2D1A0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5C083-A23D-BB4F-B66F-D85B7DB644FA}" type="datetimeFigureOut">
              <a:rPr lang="en-FR" smtClean="0"/>
              <a:t>04/12/2024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7F591-CF33-3DC3-F5BB-8DDA23603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06D90-196E-D6BB-4AD4-8D1BE403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76D56-4D8D-DB46-ADAD-BDE63804028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7685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D0787-1190-142E-1215-6260B40B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0A70A-BB81-0F12-3636-16683B410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DBA93-032C-430C-12BA-30E03B592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5C083-A23D-BB4F-B66F-D85B7DB644FA}" type="datetimeFigureOut">
              <a:rPr lang="en-FR" smtClean="0"/>
              <a:t>04/12/2024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221F-0495-8BA7-A729-02A84EC21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6FF8E-C822-560F-3D72-B176800CE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76D56-4D8D-DB46-ADAD-BDE63804028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50584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9A27-BBC1-7E05-B11C-CA1805862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FR" dirty="0"/>
              <a:t>Entities, Locations, Positions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1268C-3520-94EF-9F17-D510EE5E1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ontological view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02700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EA95-C7DC-45E1-628E-FE0A9ACF1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8063"/>
          </a:xfrm>
        </p:spPr>
        <p:txBody>
          <a:bodyPr>
            <a:normAutofit fontScale="90000"/>
          </a:bodyPr>
          <a:lstStyle/>
          <a:p>
            <a:r>
              <a:rPr lang="en-FR" sz="4000" dirty="0"/>
              <a:t>Overview</a:t>
            </a:r>
            <a:endParaRPr lang="en-FR" dirty="0"/>
          </a:p>
        </p:txBody>
      </p:sp>
      <p:pic>
        <p:nvPicPr>
          <p:cNvPr id="5" name="Picture 4" descr="A computer screen shot of a person&#10;&#10;Description automatically generated">
            <a:extLst>
              <a:ext uri="{FF2B5EF4-FFF2-40B4-BE49-F238E27FC236}">
                <a16:creationId xmlns:a16="http://schemas.microsoft.com/office/drawing/2014/main" id="{BADE28FD-E806-21BD-DCDD-1AAE7B9FD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56" y="1168832"/>
            <a:ext cx="10515599" cy="557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0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Entities, Locations, Positions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Airy Magnien</dc:creator>
  <cp:lastModifiedBy>Airy Magnien</cp:lastModifiedBy>
  <cp:revision>2</cp:revision>
  <dcterms:created xsi:type="dcterms:W3CDTF">2024-12-04T20:23:23Z</dcterms:created>
  <dcterms:modified xsi:type="dcterms:W3CDTF">2024-12-04T20:30:38Z</dcterms:modified>
</cp:coreProperties>
</file>