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19" d="100"/>
          <a:sy n="119" d="100"/>
        </p:scale>
        <p:origin x="8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A35C-86C1-E7B4-2C69-C068CA31F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693F6-DA73-C081-BD9B-9C7BA4FFA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7368-F5D3-7B53-D28C-BB1BA5E1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888-2BF4-5D43-9568-DC5E922AEF6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5851-9C94-EDC2-65E9-C6F96D3B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AF62D-0522-AF80-4695-5699CB49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3BEE-378F-D64C-8888-5D4D44B2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EDBA-046A-E1A5-AC22-D15DBFD1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17D50-5F8D-E093-1F17-58313814D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B3A7-99BB-879E-537D-9ABFEDC9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888-2BF4-5D43-9568-DC5E922AEF6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C35C-D695-1D12-3FF5-8DEDF5B1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1F64-375A-B9C3-811D-6943961F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3BEE-378F-D64C-8888-5D4D44B2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8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6194F-315C-D839-5D85-58BF2F2C2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2204F-5D38-1A60-FF7B-E953CDE4B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5CDE-748C-0265-10B7-83C5796A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888-2BF4-5D43-9568-DC5E922AEF6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618D-15A1-B126-7866-2FC5F0C9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C85B-99CD-0260-5EE7-FDE699E2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3BEE-378F-D64C-8888-5D4D44B2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D6AC-5CDC-6895-3F3D-CE2753A3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4FF0-EA11-DD31-4FE5-227812A9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EE57-EA80-1998-CF42-B29CE383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888-2BF4-5D43-9568-DC5E922AEF6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CB262-C284-C7AF-9154-D21D8BC8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A75B9-9BB9-EB5B-006B-3E5B526E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3BEE-378F-D64C-8888-5D4D44B2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403-112B-4730-B830-2A2D4661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6EDB-46F7-1687-CAA1-5E1B2AEF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64138-B138-E904-E67E-359B00A5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888-2BF4-5D43-9568-DC5E922AEF6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DC11-97C2-4D4F-0B93-B57157A7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5F22-24AD-9006-7B4F-6A4452D2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3BEE-378F-D64C-8888-5D4D44B2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756E-1D1C-3B26-1FAF-D6B0F426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D9F3-576B-27FB-BB68-AB005C25D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CDC0C-5E42-BAF8-0BDD-53DD02A8A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DD21-0BAB-4F1F-E9D4-976B98B7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888-2BF4-5D43-9568-DC5E922AEF6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48582-B793-FF22-3767-FCBD2D07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45C4A-1EFB-CCD8-616E-C9804722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3BEE-378F-D64C-8888-5D4D44B2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DD64-3A38-59B9-8410-6E96C371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B63D2-EF04-31A3-596D-D6510FB9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6A0F-4BE6-66C2-0F7E-777766CFA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0FC49-ED0D-0B13-BDA1-07BBE5D8D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62BB6-4417-2EE7-5DE2-CC9823E4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3F3D4-1AFC-FD88-34D7-094095E6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888-2BF4-5D43-9568-DC5E922AEF6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D2E0D-35A1-172D-0698-AEED2BA5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BF56F-6A40-FB85-02E2-93C45D22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3BEE-378F-D64C-8888-5D4D44B2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7677-D26D-E01A-FC38-E8C79413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8230A-E967-CDF9-560C-29B84BC2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888-2BF4-5D43-9568-DC5E922AEF6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EA30A-3044-4515-82C4-4CCCA114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84BB1-C1F0-8C9E-A9E2-AE3EF297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3BEE-378F-D64C-8888-5D4D44B2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4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02CF2-E905-561C-1F23-4F9783CF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888-2BF4-5D43-9568-DC5E922AEF6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F4ED2-206A-19CA-CC8A-8B05979B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2F730-5EAC-128A-6FAE-DEEB9BCD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3BEE-378F-D64C-8888-5D4D44B2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8825-BF12-646A-9934-29E278C1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F474-6F1D-FD17-FAD4-AD04E477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15644-E1BA-E2DB-B27F-0DB9A05AB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B0F4-3F9D-FDBB-3A45-6CCB533A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888-2BF4-5D43-9568-DC5E922AEF6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065A2-E5FB-A5AC-E4F9-F0BFFEF0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7D945-9F6C-6F20-5565-4C220976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3BEE-378F-D64C-8888-5D4D44B2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1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9C49-045F-3565-C4F8-53D34100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B6DE7-F14E-88F2-B439-7F57C68FF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1A827-A3BF-571D-CE60-44074F372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E242C-0D9E-035A-0D65-C9826C4C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888-2BF4-5D43-9568-DC5E922AEF6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C13CF-9065-BD85-45AB-B910E72A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364A0-BCE9-B171-7CF5-71F105A0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3BEE-378F-D64C-8888-5D4D44B2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1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49773-4F55-4B5D-523D-1ADB50FB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E765-F626-6F2B-63CA-68C393A2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7EA2-D0E4-13F7-01E7-2BEA4061A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C60888-2BF4-5D43-9568-DC5E922AEF64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A9D5-BD8B-0698-9DC3-47D0631A0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09D4-A014-62A2-A6D3-88A206083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33BEE-378F-D64C-8888-5D4D44B2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6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person's body&#10;&#10;Description automatically generated with medium confidence">
            <a:extLst>
              <a:ext uri="{FF2B5EF4-FFF2-40B4-BE49-F238E27FC236}">
                <a16:creationId xmlns:a16="http://schemas.microsoft.com/office/drawing/2014/main" id="{8ABC0F04-BB3A-E191-0D61-35DE748EF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8" t="4029" r="8883" b="2294"/>
          <a:stretch/>
        </p:blipFill>
        <p:spPr>
          <a:xfrm>
            <a:off x="2779736" y="2027586"/>
            <a:ext cx="2187146" cy="2458690"/>
          </a:xfrm>
          <a:prstGeom prst="rect">
            <a:avLst/>
          </a:prstGeom>
        </p:spPr>
      </p:pic>
      <p:pic>
        <p:nvPicPr>
          <p:cNvPr id="13" name="Picture 12" descr="A graph of a person's body&#10;&#10;Description automatically generated with medium confidence">
            <a:extLst>
              <a:ext uri="{FF2B5EF4-FFF2-40B4-BE49-F238E27FC236}">
                <a16:creationId xmlns:a16="http://schemas.microsoft.com/office/drawing/2014/main" id="{358B7DEA-078B-6929-E4E7-374482EF0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21" t="3292" r="8989" b="2295"/>
          <a:stretch/>
        </p:blipFill>
        <p:spPr>
          <a:xfrm>
            <a:off x="9392480" y="2007707"/>
            <a:ext cx="2091109" cy="2478020"/>
          </a:xfrm>
          <a:prstGeom prst="rect">
            <a:avLst/>
          </a:prstGeom>
        </p:spPr>
      </p:pic>
      <p:pic>
        <p:nvPicPr>
          <p:cNvPr id="9" name="Picture 8" descr="A graph of a person's body&#10;&#10;Description automatically generated with medium confidence">
            <a:extLst>
              <a:ext uri="{FF2B5EF4-FFF2-40B4-BE49-F238E27FC236}">
                <a16:creationId xmlns:a16="http://schemas.microsoft.com/office/drawing/2014/main" id="{E47B5D8E-8B28-4F3E-10EF-0ED7A2CFF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49" t="3292" r="11660" b="2295"/>
          <a:stretch/>
        </p:blipFill>
        <p:spPr>
          <a:xfrm>
            <a:off x="7146237" y="2008256"/>
            <a:ext cx="2091110" cy="2478019"/>
          </a:xfrm>
          <a:prstGeom prst="rect">
            <a:avLst/>
          </a:prstGeom>
        </p:spPr>
      </p:pic>
      <p:pic>
        <p:nvPicPr>
          <p:cNvPr id="5" name="Picture 4" descr="A graph with a blue and pink color&#10;&#10;Description automatically generated with medium confidence">
            <a:extLst>
              <a:ext uri="{FF2B5EF4-FFF2-40B4-BE49-F238E27FC236}">
                <a16:creationId xmlns:a16="http://schemas.microsoft.com/office/drawing/2014/main" id="{ACEC9AC8-32E0-D7E3-16E7-4E7DBD49BA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84" t="4029" r="8277" b="2294"/>
          <a:stretch/>
        </p:blipFill>
        <p:spPr>
          <a:xfrm>
            <a:off x="568410" y="2027586"/>
            <a:ext cx="2187147" cy="2458690"/>
          </a:xfrm>
          <a:prstGeom prst="rect">
            <a:avLst/>
          </a:prstGeom>
        </p:spPr>
      </p:pic>
      <p:pic>
        <p:nvPicPr>
          <p:cNvPr id="11" name="Picture 10" descr="A graph of a pyramid&#10;&#10;Description automatically generated with medium confidence">
            <a:extLst>
              <a:ext uri="{FF2B5EF4-FFF2-40B4-BE49-F238E27FC236}">
                <a16:creationId xmlns:a16="http://schemas.microsoft.com/office/drawing/2014/main" id="{2F4ED0C9-1DFC-8ACD-351B-449DF1868F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858" t="4000" r="9601" b="3008"/>
          <a:stretch/>
        </p:blipFill>
        <p:spPr>
          <a:xfrm>
            <a:off x="4974403" y="2027585"/>
            <a:ext cx="2091109" cy="24586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7C20D6-AD4C-7428-B14A-BD5F63B9D5F6}"/>
              </a:ext>
            </a:extLst>
          </p:cNvPr>
          <p:cNvSpPr txBox="1"/>
          <p:nvPr/>
        </p:nvSpPr>
        <p:spPr>
          <a:xfrm>
            <a:off x="598666" y="202758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98806-64E6-118B-9473-535030F103E0}"/>
              </a:ext>
            </a:extLst>
          </p:cNvPr>
          <p:cNvSpPr txBox="1"/>
          <p:nvPr/>
        </p:nvSpPr>
        <p:spPr>
          <a:xfrm>
            <a:off x="2755558" y="202758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91A90-3076-CB63-E99A-634351D43D3C}"/>
              </a:ext>
            </a:extLst>
          </p:cNvPr>
          <p:cNvSpPr txBox="1"/>
          <p:nvPr/>
        </p:nvSpPr>
        <p:spPr>
          <a:xfrm>
            <a:off x="4912450" y="202758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7564C-F314-B972-84D7-67F0B576031F}"/>
              </a:ext>
            </a:extLst>
          </p:cNvPr>
          <p:cNvSpPr txBox="1"/>
          <p:nvPr/>
        </p:nvSpPr>
        <p:spPr>
          <a:xfrm>
            <a:off x="7146237" y="202758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483B9E-96CC-F986-28F8-C26BF922680A}"/>
              </a:ext>
            </a:extLst>
          </p:cNvPr>
          <p:cNvSpPr txBox="1"/>
          <p:nvPr/>
        </p:nvSpPr>
        <p:spPr>
          <a:xfrm>
            <a:off x="9338048" y="202758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101FD-DAAE-47A5-A12C-D5CF9FE33825}"/>
              </a:ext>
            </a:extLst>
          </p:cNvPr>
          <p:cNvSpPr txBox="1"/>
          <p:nvPr/>
        </p:nvSpPr>
        <p:spPr>
          <a:xfrm>
            <a:off x="-25000" y="4177958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Younger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192051-7C31-E1A4-A514-69BB7A35C676}"/>
              </a:ext>
            </a:extLst>
          </p:cNvPr>
          <p:cNvSpPr txBox="1"/>
          <p:nvPr/>
        </p:nvSpPr>
        <p:spPr>
          <a:xfrm>
            <a:off x="55952" y="214157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Older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9AE3E6-B9F8-EEE1-5DAB-22C240AA847D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317402" y="2403184"/>
            <a:ext cx="0" cy="1774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9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Bageant, Liz (elizabethbageant@uidaho.edu)</dc:creator>
  <cp:lastModifiedBy>Bageant, Liz (elizabethbageant@uidaho.edu)</cp:lastModifiedBy>
  <cp:revision>1</cp:revision>
  <dcterms:created xsi:type="dcterms:W3CDTF">2024-08-15T19:19:43Z</dcterms:created>
  <dcterms:modified xsi:type="dcterms:W3CDTF">2024-08-15T19:34:43Z</dcterms:modified>
</cp:coreProperties>
</file>