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7698-A94B-B74B-AD50-414353033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209F0-E656-CC4D-8F2F-2BFB6B65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6199-4983-DF40-9753-54417751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B6A7-9E7C-434F-9C35-29F3A5EC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CEEE-B3CF-E04B-80A3-147BFCCF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09ED-079F-934C-82AB-58975654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FD608-30C0-4241-9838-47C8D370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458A-6143-5F4D-A31E-A7C854D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C531-3A45-AB4F-AB83-E72E1D70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EEA6-C518-3E43-A174-CAC077E3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C2A8-7FCC-5A44-A640-183030D6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6ADC-2263-734B-9E9D-B97F560F0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08B4-C639-D244-9E16-99751D19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ABB5-EE96-5F4B-B626-0857B7D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65D1-E810-8249-96EE-B37A154E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F947-C6FA-654F-8BA3-52CBA8C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4A19-A8A1-B04C-8BDB-315218F3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20D5-6F34-2C47-9E4D-8758EC22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0997-0364-144D-84D8-9CA7529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7201-5496-2841-A8A6-D1577C1D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E07C-7E11-FB4F-A92F-327EFF0E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91527-D91C-6D4A-AE65-729B6B00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6EF-3313-3B48-ADD1-C097BCA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4CC4-9A98-2B41-BFB3-829861A5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BF1-3725-5049-A8F4-004434AB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1E0F-B314-0444-AF89-8A17C613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B7F6-4EDD-BE48-B0A7-CB02E85E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3C3E-3FC3-904D-8C6F-E625FA75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57677-4C9A-9048-BA92-F679F3DC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55A02-4A63-CD44-AF23-AB7200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DED9-EBC1-3540-AF62-77ABE2F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B4D-43ED-7149-9FB4-3FF3869B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79EA1-077B-2A41-8C7D-0BA21FFC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3B9C-CCBB-4A4C-9D71-815A94A5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006D2-E8EA-0D4C-9730-556C8F75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894F5-5FD2-1F4F-B410-E5488F6C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FB651-B5E3-CF49-BBC3-2FE5A42B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7BD8-62E4-A242-87B4-4D0EE379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FBBAE-0C9F-8044-9F8C-220D5B7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3CBA-1A71-014C-87EE-4A5B7941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1B7C2-53DC-E54C-AB64-D004FB2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BA16-89B2-D54E-831B-E511506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1BDDE-B2CC-2642-9472-90829A0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430D6-37C6-0046-A8D0-FED4CFA7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51C55-AC38-8049-B7C5-168FAC8A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1C5-5449-424D-9B61-7869B820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C115-0F94-8146-9221-339DDA99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DFBD-06D8-1743-B2BB-91BDFE82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E2531-87E8-C844-AB5E-BA269F0F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2506-4FC2-3A49-87DB-1585B514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C599E-E2D7-4648-8CCD-9E6F405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D3B7-BE73-DD48-A52D-862DC0D7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83DE-295E-2845-ACB1-9BFFD669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B85B3-E4EF-2743-9762-C25D98C56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96F5-3F14-F84A-AB2B-174E4EBE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BDC5-2116-5D47-BC0C-D15F76A8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90A6-D3AF-F543-8336-455F1159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CB88-B687-0044-9C4D-CD2E1BD9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5627B-DD6D-294B-8520-9D7E6E04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AF6E-35B8-B440-BD5D-F965D0B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65A3-A778-364E-A6AA-199C2B965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342D-9BAD-CC46-A13B-6FEDBDBC4D24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7E6D-E709-AE41-BCA5-D773DF199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73DC-9C31-394A-91E5-38330C6F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3F9-8203-8849-BFFD-8F1E1A54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.gov/Medicare/Medicare-Fee-for-Service-Payment/AcuteInpatientPPS/Readmissions-Reduction-Pro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F1E62-61A8-4E44-BF02-F4E08A22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23A04-4F8A-954E-9DCD-05DC29346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Readmission is an avoidable waste and costs U.S. healthcare system billions of dollars annually. One thirds of the readmissions are preventable [1].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Affordable Care Act (ACA) created the Hospital Readmissions Reduction Program to penalize the hospitals whose 30-day readmission rates are higher than expected [2].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Favorable health outcomes are more likely to occur when the clinical team recognizes patients at risk by making a prospective prediction of mortality.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65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EEF90-985B-954D-AE86-41A74952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E2D9D-85B4-134F-8CBF-D6B40727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Use Muti task Learning (MTL) to train a network to simultaneously predict mortality and readmission probability using MIMIC III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9077A-3BC2-C547-88FB-F5FB9831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1EA8-EBED-7943-B840-F79D663D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Implemented Recurrent Neural Network (RNN) with Gated recurrent units (GRUs). Fed the last visit output to fully connected layers with dropout to predict readmission and mortality tasks. </a:t>
            </a:r>
          </a:p>
          <a:p>
            <a:endParaRPr lang="en-US" sz="2000"/>
          </a:p>
          <a:p>
            <a:r>
              <a:rPr lang="en-US" sz="2000"/>
              <a:t>Used diagnosis codes, procedure codes and clinical notes from the MIMIC III database to make the predictions.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Compared performance of multiple embedding techniques for clinical notes.</a:t>
            </a:r>
          </a:p>
        </p:txBody>
      </p:sp>
    </p:spTree>
    <p:extLst>
      <p:ext uri="{BB962C8B-B14F-4D97-AF65-F5344CB8AC3E}">
        <p14:creationId xmlns:p14="http://schemas.microsoft.com/office/powerpoint/2010/main" val="29328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F8632-D4FC-0744-951B-28BD9CF1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2C12-AFB3-464F-9763-0F79794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030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4E7B-DC83-4F47-97CD-7E8F1720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0BB9-E9B0-BC48-B396-73D5485F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/>
              <a:t>Bates, D. W., Saria, S., Ohno-Machado, L., Shah, A. &amp; Escobar, G. Big data in health care: using analytics to identify and manage high-risk and high-cost patients. Heal. Aff. 33, 1123–1131 (2014).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https://www.cms.gov/Medicare/Medicare-Fee-for-Service-Payment/AcuteInpatientPPS/Readmissions-Reduction-Program</a:t>
            </a:r>
            <a:r>
              <a:rPr lang="en-US" sz="2000"/>
              <a:t>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87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238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</vt:lpstr>
      <vt:lpstr>Goal</vt:lpstr>
      <vt:lpstr>Approach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Oberoi, Param</dc:creator>
  <cp:lastModifiedBy>Oberoi, Param</cp:lastModifiedBy>
  <cp:revision>14</cp:revision>
  <dcterms:created xsi:type="dcterms:W3CDTF">2021-05-06T05:12:24Z</dcterms:created>
  <dcterms:modified xsi:type="dcterms:W3CDTF">2021-05-07T00:01:29Z</dcterms:modified>
</cp:coreProperties>
</file>