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7"/>
  </p:notesMasterIdLst>
  <p:handoutMasterIdLst>
    <p:handoutMasterId r:id="rId8"/>
  </p:handoutMasterIdLst>
  <p:sldIdLst>
    <p:sldId id="600" r:id="rId6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A4"/>
    <a:srgbClr val="D2EEF1"/>
    <a:srgbClr val="EB3C2D"/>
    <a:srgbClr val="E6005A"/>
    <a:srgbClr val="32B9CD"/>
    <a:srgbClr val="272A30"/>
    <a:srgbClr val="CC9900"/>
    <a:srgbClr val="253746"/>
    <a:srgbClr val="FF781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FCD676-A402-47E8-9C32-C9A6D9909E94}" v="62" dt="2021-08-10T17:56:39.444"/>
    <p1510:client id="{3EB5DD58-6F94-FF16-1761-D363E17648B8}" v="1356" dt="2022-02-24T01:18:22.655"/>
    <p1510:client id="{BADD4FA8-E003-4A84-A253-C77F68F56F74}" v="25" dt="2021-08-10T16:53:09.697"/>
    <p1510:client id="{E2F9DADB-ED76-C53D-71AE-C50BED8256EC}" v="588" dt="2022-03-01T19:38:20.0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660" y="72"/>
      </p:cViewPr>
      <p:guideLst>
        <p:guide orient="horz" pos="1815"/>
        <p:guide pos="4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01/03/2022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01/03/2022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027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5. Jornada – Simplificada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FFD3DC5B-CCF8-4D95-A962-9E9AD67FABBC}"/>
              </a:ext>
            </a:extLst>
          </p:cNvPr>
          <p:cNvSpPr/>
          <p:nvPr/>
        </p:nvSpPr>
        <p:spPr>
          <a:xfrm>
            <a:off x="1698349" y="1260067"/>
            <a:ext cx="2740546" cy="673200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Receber o cliente</a:t>
            </a:r>
            <a:endParaRPr lang="pt-BR" dirty="0">
              <a:cs typeface="Calibri"/>
            </a:endParaRP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1246D602-D2E6-4673-951D-352CAEA74EC5}"/>
              </a:ext>
            </a:extLst>
          </p:cNvPr>
          <p:cNvSpPr/>
          <p:nvPr/>
        </p:nvSpPr>
        <p:spPr>
          <a:xfrm>
            <a:off x="5149512" y="1196849"/>
            <a:ext cx="2883218" cy="673197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Calibri"/>
              </a:rPr>
              <a:t>Cadastrar veículo</a:t>
            </a:r>
            <a:endParaRPr lang="en-US" dirty="0"/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A8CAF408-7AEF-46A5-BE2C-9BE73369B7E1}"/>
              </a:ext>
            </a:extLst>
          </p:cNvPr>
          <p:cNvSpPr/>
          <p:nvPr/>
        </p:nvSpPr>
        <p:spPr>
          <a:xfrm>
            <a:off x="8122465" y="1134607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Iniciar manutenção</a:t>
            </a:r>
            <a:endParaRPr lang="en-US" dirty="0" err="1"/>
          </a:p>
        </p:txBody>
      </p:sp>
      <p:sp>
        <p:nvSpPr>
          <p:cNvPr id="10" name="Seta: Pentágono 9">
            <a:extLst>
              <a:ext uri="{FF2B5EF4-FFF2-40B4-BE49-F238E27FC236}">
                <a16:creationId xmlns:a16="http://schemas.microsoft.com/office/drawing/2014/main" id="{2E5D830F-E594-4A4E-865A-ED3EF8AED2C7}"/>
              </a:ext>
            </a:extLst>
          </p:cNvPr>
          <p:cNvSpPr/>
          <p:nvPr/>
        </p:nvSpPr>
        <p:spPr>
          <a:xfrm>
            <a:off x="10729307" y="1197655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Calibri"/>
              </a:rPr>
              <a:t>Entregar o veículo para o cliente 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30C587B-167A-4046-8193-FE5D0F2BD5AD}"/>
              </a:ext>
            </a:extLst>
          </p:cNvPr>
          <p:cNvCxnSpPr/>
          <p:nvPr/>
        </p:nvCxnSpPr>
        <p:spPr>
          <a:xfrm>
            <a:off x="248653" y="2106706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C76ED18D-BAB8-4623-9F47-429CD0C89156}"/>
              </a:ext>
            </a:extLst>
          </p:cNvPr>
          <p:cNvSpPr/>
          <p:nvPr/>
        </p:nvSpPr>
        <p:spPr>
          <a:xfrm>
            <a:off x="1527213" y="2321566"/>
            <a:ext cx="3210437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/>
                <a:cs typeface="Arial"/>
              </a:rPr>
              <a:t>Receber o cliente na oficina.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/>
                <a:cs typeface="Calibri"/>
              </a:rPr>
              <a:t>Identificar os problemas do  veículo.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/>
                <a:cs typeface="Calibri"/>
              </a:rPr>
              <a:t>Criar um orçamento para o serviço.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8282CFB-9587-4BFA-A168-54B336E1D1FD}"/>
              </a:ext>
            </a:extLst>
          </p:cNvPr>
          <p:cNvCxnSpPr/>
          <p:nvPr/>
        </p:nvCxnSpPr>
        <p:spPr>
          <a:xfrm>
            <a:off x="343231" y="3631168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E924F593-86B6-43D8-BBC2-C83416E7E647}"/>
              </a:ext>
            </a:extLst>
          </p:cNvPr>
          <p:cNvSpPr/>
          <p:nvPr/>
        </p:nvSpPr>
        <p:spPr>
          <a:xfrm>
            <a:off x="248653" y="1283364"/>
            <a:ext cx="15509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6D4EF9F-24DA-4535-8158-6E054700D6C9}"/>
              </a:ext>
            </a:extLst>
          </p:cNvPr>
          <p:cNvSpPr/>
          <p:nvPr/>
        </p:nvSpPr>
        <p:spPr>
          <a:xfrm>
            <a:off x="248653" y="2163934"/>
            <a:ext cx="12648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pic>
        <p:nvPicPr>
          <p:cNvPr id="26" name="Gráfico 25" descr="Rosto sorrindo sem preenchimento ">
            <a:extLst>
              <a:ext uri="{FF2B5EF4-FFF2-40B4-BE49-F238E27FC236}">
                <a16:creationId xmlns:a16="http://schemas.microsoft.com/office/drawing/2014/main" id="{A5F4DB79-35CD-4BA7-B77B-3031D31D5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9271" y="3747908"/>
            <a:ext cx="914400" cy="914400"/>
          </a:xfrm>
          <a:prstGeom prst="rect">
            <a:avLst/>
          </a:prstGeom>
        </p:spPr>
      </p:pic>
      <p:pic>
        <p:nvPicPr>
          <p:cNvPr id="28" name="Gráfico 27" descr="Rosto surpreso sem preenchimento ">
            <a:extLst>
              <a:ext uri="{FF2B5EF4-FFF2-40B4-BE49-F238E27FC236}">
                <a16:creationId xmlns:a16="http://schemas.microsoft.com/office/drawing/2014/main" id="{41BFD2CF-18FC-4ABB-8BE0-194A23184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2918" y="3800204"/>
            <a:ext cx="914400" cy="9144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A54099A1-86BA-49DD-921E-A12E1EA75F22}"/>
              </a:ext>
            </a:extLst>
          </p:cNvPr>
          <p:cNvSpPr/>
          <p:nvPr/>
        </p:nvSpPr>
        <p:spPr>
          <a:xfrm>
            <a:off x="327468" y="3563656"/>
            <a:ext cx="138353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C0D5044-B87E-4741-83CC-572EC6DF96A2}"/>
              </a:ext>
            </a:extLst>
          </p:cNvPr>
          <p:cNvCxnSpPr/>
          <p:nvPr/>
        </p:nvCxnSpPr>
        <p:spPr>
          <a:xfrm>
            <a:off x="264416" y="4777622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057FCB7D-5B0A-4D23-AEF9-7F2AA1E30C76}"/>
              </a:ext>
            </a:extLst>
          </p:cNvPr>
          <p:cNvSpPr/>
          <p:nvPr/>
        </p:nvSpPr>
        <p:spPr>
          <a:xfrm>
            <a:off x="1599966" y="4845892"/>
            <a:ext cx="3067766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/>
                <a:cs typeface="Arial"/>
              </a:rPr>
              <a:t>Como vou informar ao cliente tudo que precisa ser feito?</a:t>
            </a:r>
            <a:endParaRPr lang="en-US" sz="120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/>
                <a:cs typeface="Arial"/>
              </a:rPr>
              <a:t>Como vou saber  o quanto vou lucrar?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D1FDD8A-6877-49FB-A4A9-32172D6FE06F}"/>
              </a:ext>
            </a:extLst>
          </p:cNvPr>
          <p:cNvCxnSpPr/>
          <p:nvPr/>
        </p:nvCxnSpPr>
        <p:spPr>
          <a:xfrm>
            <a:off x="248653" y="6124825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65DFBC55-8446-4393-8E00-5D2F0A377509}"/>
              </a:ext>
            </a:extLst>
          </p:cNvPr>
          <p:cNvSpPr/>
          <p:nvPr/>
        </p:nvSpPr>
        <p:spPr>
          <a:xfrm>
            <a:off x="248653" y="4972884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9A498E02-A53D-43C5-8A8C-E911C378ACFE}"/>
              </a:ext>
            </a:extLst>
          </p:cNvPr>
          <p:cNvSpPr/>
          <p:nvPr/>
        </p:nvSpPr>
        <p:spPr>
          <a:xfrm>
            <a:off x="256675" y="598767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C8A70B33-92D8-4986-AA19-E48CE787D15D}"/>
              </a:ext>
            </a:extLst>
          </p:cNvPr>
          <p:cNvSpPr/>
          <p:nvPr/>
        </p:nvSpPr>
        <p:spPr>
          <a:xfrm>
            <a:off x="1867935" y="6124924"/>
            <a:ext cx="2399596" cy="175432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/>
                <a:cs typeface="Arial"/>
              </a:rPr>
              <a:t>Criar um app para que o mecânico tenha fácil acessos ao serviços prestados.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/>
                <a:cs typeface="Calibri"/>
              </a:rPr>
              <a:t>Gerar um gráfico com as despesas e receitas geradas na oficina.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200" dirty="0">
              <a:latin typeface="Arial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200" dirty="0">
              <a:latin typeface="Arial"/>
              <a:cs typeface="Calibri"/>
            </a:endParaRPr>
          </a:p>
        </p:txBody>
      </p:sp>
      <p:sp>
        <p:nvSpPr>
          <p:cNvPr id="35" name="Retângulo 13">
            <a:extLst>
              <a:ext uri="{FF2B5EF4-FFF2-40B4-BE49-F238E27FC236}">
                <a16:creationId xmlns:a16="http://schemas.microsoft.com/office/drawing/2014/main" id="{CD34FEAD-17A2-4407-BD2E-808D2E207F4F}"/>
              </a:ext>
            </a:extLst>
          </p:cNvPr>
          <p:cNvSpPr/>
          <p:nvPr/>
        </p:nvSpPr>
        <p:spPr>
          <a:xfrm>
            <a:off x="4916809" y="2416794"/>
            <a:ext cx="3210439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,Sans-Serif" panose="020B0604020202020204" pitchFamily="34" charset="0"/>
              <a:buChar char="•"/>
            </a:pPr>
            <a:r>
              <a:rPr lang="pt-BR" sz="1200" dirty="0">
                <a:latin typeface="Arial"/>
                <a:cs typeface="Arial"/>
              </a:rPr>
              <a:t>Cadastrar o cliente do veículo no APP.</a:t>
            </a:r>
            <a:endParaRPr lang="en-US" sz="120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/>
                <a:cs typeface="Arial"/>
              </a:rPr>
              <a:t>Cadastrar o veículo no APP. </a:t>
            </a:r>
            <a:endParaRPr lang="pt-BR" sz="120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/>
                <a:cs typeface="Calibri"/>
              </a:rPr>
              <a:t>Cadastrar o serviço no APP.</a:t>
            </a:r>
          </a:p>
        </p:txBody>
      </p:sp>
      <p:pic>
        <p:nvPicPr>
          <p:cNvPr id="36" name="Gráfico 21" descr="Rosto neutro sem preenchimento ">
            <a:extLst>
              <a:ext uri="{FF2B5EF4-FFF2-40B4-BE49-F238E27FC236}">
                <a16:creationId xmlns:a16="http://schemas.microsoft.com/office/drawing/2014/main" id="{25BFB28A-D94C-401A-914A-8790539420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10200" y="3791220"/>
            <a:ext cx="914400" cy="914400"/>
          </a:xfrm>
          <a:prstGeom prst="rect">
            <a:avLst/>
          </a:prstGeom>
        </p:spPr>
      </p:pic>
      <p:sp>
        <p:nvSpPr>
          <p:cNvPr id="38" name="Retângulo 31">
            <a:extLst>
              <a:ext uri="{FF2B5EF4-FFF2-40B4-BE49-F238E27FC236}">
                <a16:creationId xmlns:a16="http://schemas.microsoft.com/office/drawing/2014/main" id="{C033B2FA-75C5-4D28-93B5-1B157D0FD7F3}"/>
              </a:ext>
            </a:extLst>
          </p:cNvPr>
          <p:cNvSpPr/>
          <p:nvPr/>
        </p:nvSpPr>
        <p:spPr>
          <a:xfrm>
            <a:off x="4847691" y="4862489"/>
            <a:ext cx="3067766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/>
                <a:cs typeface="Arial"/>
              </a:rPr>
              <a:t>Como vou saber qual o cliente e o veículo do serviço?</a:t>
            </a:r>
            <a:endParaRPr lang="en-US" sz="120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/>
                <a:cs typeface="Arial"/>
              </a:rPr>
              <a:t>Como vou conectar o cliente com o veículo?</a:t>
            </a:r>
          </a:p>
        </p:txBody>
      </p:sp>
      <p:sp>
        <p:nvSpPr>
          <p:cNvPr id="40" name="Retângulo 31">
            <a:extLst>
              <a:ext uri="{FF2B5EF4-FFF2-40B4-BE49-F238E27FC236}">
                <a16:creationId xmlns:a16="http://schemas.microsoft.com/office/drawing/2014/main" id="{D7F25286-8832-4729-B64F-AF5A79070937}"/>
              </a:ext>
            </a:extLst>
          </p:cNvPr>
          <p:cNvSpPr/>
          <p:nvPr/>
        </p:nvSpPr>
        <p:spPr>
          <a:xfrm>
            <a:off x="8415500" y="6172067"/>
            <a:ext cx="2386670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/>
                <a:cs typeface="Arial"/>
              </a:rPr>
              <a:t>Separar a lista de serviços em(não iniciado, em andamento e finalizado).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/>
                <a:cs typeface="Arial"/>
              </a:rPr>
              <a:t>Notificar o cliente quando iniciar a manutenção do veículo</a:t>
            </a:r>
          </a:p>
        </p:txBody>
      </p:sp>
      <p:sp>
        <p:nvSpPr>
          <p:cNvPr id="41" name="Retângulo 13">
            <a:extLst>
              <a:ext uri="{FF2B5EF4-FFF2-40B4-BE49-F238E27FC236}">
                <a16:creationId xmlns:a16="http://schemas.microsoft.com/office/drawing/2014/main" id="{B9B90F7A-2A05-4B77-BB40-CE3291EBF497}"/>
              </a:ext>
            </a:extLst>
          </p:cNvPr>
          <p:cNvSpPr/>
          <p:nvPr/>
        </p:nvSpPr>
        <p:spPr>
          <a:xfrm>
            <a:off x="8321991" y="2322967"/>
            <a:ext cx="2433663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,Sans-Serif" panose="020B0604020202020204" pitchFamily="34" charset="0"/>
              <a:buChar char="•"/>
            </a:pPr>
            <a:r>
              <a:rPr lang="pt-BR" sz="1200" dirty="0">
                <a:latin typeface="Arial"/>
                <a:cs typeface="Arial"/>
              </a:rPr>
              <a:t>Iniciar a manutenção no APP.</a:t>
            </a:r>
            <a:endParaRPr lang="en-US" sz="120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/>
                <a:cs typeface="Arial"/>
              </a:rPr>
              <a:t>Cadastrar o veículo no APP. </a:t>
            </a:r>
            <a:endParaRPr lang="pt-BR" sz="1200">
              <a:latin typeface="Arial"/>
              <a:cs typeface="Calibri"/>
            </a:endParaRPr>
          </a:p>
        </p:txBody>
      </p:sp>
      <p:pic>
        <p:nvPicPr>
          <p:cNvPr id="42" name="Gráfico 19" descr="Rosto sorridente sem preenchimento ">
            <a:extLst>
              <a:ext uri="{FF2B5EF4-FFF2-40B4-BE49-F238E27FC236}">
                <a16:creationId xmlns:a16="http://schemas.microsoft.com/office/drawing/2014/main" id="{A65503DF-BE5A-45E8-A73E-6E75B2BC2F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63288" y="3765860"/>
            <a:ext cx="914400" cy="914400"/>
          </a:xfrm>
          <a:prstGeom prst="rect">
            <a:avLst/>
          </a:prstGeom>
        </p:spPr>
      </p:pic>
      <p:sp>
        <p:nvSpPr>
          <p:cNvPr id="52" name="Retângulo 31">
            <a:extLst>
              <a:ext uri="{FF2B5EF4-FFF2-40B4-BE49-F238E27FC236}">
                <a16:creationId xmlns:a16="http://schemas.microsoft.com/office/drawing/2014/main" id="{315B8164-C205-4D5A-816D-1EE8B13883E8}"/>
              </a:ext>
            </a:extLst>
          </p:cNvPr>
          <p:cNvSpPr/>
          <p:nvPr/>
        </p:nvSpPr>
        <p:spPr>
          <a:xfrm>
            <a:off x="8315888" y="4799560"/>
            <a:ext cx="2481223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/>
                <a:cs typeface="Arial"/>
              </a:rPr>
              <a:t>Como vou saber se a manutenção do veículo já foi iniciada?</a:t>
            </a:r>
            <a:endParaRPr lang="en-US" sz="120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/>
                <a:cs typeface="Arial"/>
              </a:rPr>
              <a:t>Como vou avisar o cliente de que já iniciei a manutenção?</a:t>
            </a:r>
          </a:p>
        </p:txBody>
      </p:sp>
      <p:sp>
        <p:nvSpPr>
          <p:cNvPr id="54" name="Retângulo 31">
            <a:extLst>
              <a:ext uri="{FF2B5EF4-FFF2-40B4-BE49-F238E27FC236}">
                <a16:creationId xmlns:a16="http://schemas.microsoft.com/office/drawing/2014/main" id="{B353C23D-01DA-4A23-8F61-EC9425D32295}"/>
              </a:ext>
            </a:extLst>
          </p:cNvPr>
          <p:cNvSpPr/>
          <p:nvPr/>
        </p:nvSpPr>
        <p:spPr>
          <a:xfrm>
            <a:off x="4777767" y="6076967"/>
            <a:ext cx="2861684" cy="138499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/>
                <a:cs typeface="Arial"/>
              </a:rPr>
              <a:t>Quando cadastrar o veículo conectar com o cliente pelo seu CPF.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/>
                <a:cs typeface="Arial"/>
              </a:rPr>
              <a:t>Quando cadastrar o serviço mostrar os dados do cliente e do veículo no qual está sendo feito o serviço.</a:t>
            </a:r>
          </a:p>
        </p:txBody>
      </p:sp>
      <p:sp>
        <p:nvSpPr>
          <p:cNvPr id="44" name="Retângulo 13">
            <a:extLst>
              <a:ext uri="{FF2B5EF4-FFF2-40B4-BE49-F238E27FC236}">
                <a16:creationId xmlns:a16="http://schemas.microsoft.com/office/drawing/2014/main" id="{0F7B1839-B3A2-4B4F-B0D7-35EBEB0A64D3}"/>
              </a:ext>
            </a:extLst>
          </p:cNvPr>
          <p:cNvSpPr/>
          <p:nvPr/>
        </p:nvSpPr>
        <p:spPr>
          <a:xfrm>
            <a:off x="10769391" y="2275521"/>
            <a:ext cx="2433663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,Sans-Serif" panose="020B0604020202020204" pitchFamily="34" charset="0"/>
              <a:buChar char="•"/>
            </a:pPr>
            <a:r>
              <a:rPr lang="pt-BR" sz="1200" dirty="0">
                <a:latin typeface="Arial"/>
                <a:cs typeface="Arial"/>
              </a:rPr>
              <a:t>Finalizar a manutenção no APP.</a:t>
            </a:r>
            <a:endParaRPr lang="en-US" sz="120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/>
                <a:cs typeface="Arial"/>
              </a:rPr>
              <a:t>Notificar o cliente de que o serviço foi concluído. </a:t>
            </a:r>
            <a:endParaRPr lang="pt-BR" sz="1200" dirty="0">
              <a:latin typeface="Arial"/>
              <a:cs typeface="Calibri"/>
            </a:endParaRPr>
          </a:p>
        </p:txBody>
      </p:sp>
      <p:sp>
        <p:nvSpPr>
          <p:cNvPr id="46" name="Retângulo 13">
            <a:extLst>
              <a:ext uri="{FF2B5EF4-FFF2-40B4-BE49-F238E27FC236}">
                <a16:creationId xmlns:a16="http://schemas.microsoft.com/office/drawing/2014/main" id="{46C886BA-E512-4625-9EF0-269DB8056BFA}"/>
              </a:ext>
            </a:extLst>
          </p:cNvPr>
          <p:cNvSpPr/>
          <p:nvPr/>
        </p:nvSpPr>
        <p:spPr>
          <a:xfrm>
            <a:off x="10797843" y="4894514"/>
            <a:ext cx="2433663" cy="101566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,Sans-Serif" panose="020B0604020202020204" pitchFamily="34" charset="0"/>
              <a:buChar char="•"/>
            </a:pPr>
            <a:r>
              <a:rPr lang="pt-BR" sz="1200" dirty="0">
                <a:latin typeface="Arial"/>
                <a:cs typeface="Arial"/>
              </a:rPr>
              <a:t>Como vou saber se aquele veículo foi concluído.</a:t>
            </a:r>
            <a:endParaRPr lang="en-US" sz="1200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/>
                <a:cs typeface="Arial"/>
              </a:rPr>
              <a:t>Como vou notificar o cliente de que a manutenção já foi realizada ?</a:t>
            </a:r>
          </a:p>
        </p:txBody>
      </p:sp>
      <p:sp>
        <p:nvSpPr>
          <p:cNvPr id="48" name="Retângulo 13">
            <a:extLst>
              <a:ext uri="{FF2B5EF4-FFF2-40B4-BE49-F238E27FC236}">
                <a16:creationId xmlns:a16="http://schemas.microsoft.com/office/drawing/2014/main" id="{25B65441-1FD2-4713-B06C-17779BE7E34F}"/>
              </a:ext>
            </a:extLst>
          </p:cNvPr>
          <p:cNvSpPr/>
          <p:nvPr/>
        </p:nvSpPr>
        <p:spPr>
          <a:xfrm>
            <a:off x="10769354" y="6355835"/>
            <a:ext cx="2433663" cy="101566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,Sans-Serif" panose="020B0604020202020204" pitchFamily="34" charset="0"/>
              <a:buChar char="•"/>
            </a:pPr>
            <a:r>
              <a:rPr lang="pt-BR" sz="1200" dirty="0">
                <a:latin typeface="Arial"/>
                <a:cs typeface="Arial"/>
              </a:rPr>
              <a:t>Mudar a ordem do serviço no APP para concluído.</a:t>
            </a:r>
            <a:endParaRPr lang="en-US" sz="1200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Arial"/>
                <a:cs typeface="Arial"/>
              </a:rPr>
              <a:t>Notificar o cliente pelo App que a manutenção já foi realizada. </a:t>
            </a:r>
            <a:endParaRPr lang="pt-BR" sz="1200" dirty="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0721534"/>
      </p:ext>
    </p:extLst>
  </p:cSld>
  <p:clrMapOvr>
    <a:masterClrMapping/>
  </p:clrMapOvr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C26249-539D-4496-936B-3CD83A4390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323129-B204-40D5-AFF8-9C9A9BF3922E}">
  <ds:schemaRefs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bbcd8c33-6940-4d4c-a587-bbc736ca1e4d"/>
    <ds:schemaRef ds:uri="http://schemas.microsoft.com/office/2006/documentManagement/types"/>
    <ds:schemaRef ds:uri="4327b14a-fe89-488e-9f6d-9658cacf372b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DE4A8B5-68AC-4B03-B2A1-E04BE1806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</TotalTime>
  <Words>300</Words>
  <Application>Microsoft Office PowerPoint</Application>
  <PresentationFormat>Personalizar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Arial,Sans-Serif</vt:lpstr>
      <vt:lpstr>Calibri</vt:lpstr>
      <vt:lpstr>Exo 2</vt:lpstr>
      <vt:lpstr>Conteúdo</vt:lpstr>
      <vt:lpstr>Encerramento / Agradecimento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PEDRO GIMENEZ MIRANDA SILVA .</cp:lastModifiedBy>
  <cp:revision>398</cp:revision>
  <dcterms:created xsi:type="dcterms:W3CDTF">2016-12-01T16:19:35Z</dcterms:created>
  <dcterms:modified xsi:type="dcterms:W3CDTF">2022-03-01T19:40:41Z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