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257" r:id="rId2"/>
    <p:sldId id="479" r:id="rId3"/>
    <p:sldId id="48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661"/>
    <a:srgbClr val="1C253C"/>
    <a:srgbClr val="ED145B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84D8F-8132-4797-8B37-E136C1AE05ED}" v="1" dt="2022-02-16T21:55:0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849c3e71a5d7c7de" providerId="LiveId" clId="{FC884D8F-8132-4797-8B37-E136C1AE05ED}"/>
    <pc:docChg chg="custSel addSld modSld">
      <pc:chgData name="Vinicius Cano" userId="849c3e71a5d7c7de" providerId="LiveId" clId="{FC884D8F-8132-4797-8B37-E136C1AE05ED}" dt="2022-02-16T22:00:32.982" v="92" actId="313"/>
      <pc:docMkLst>
        <pc:docMk/>
      </pc:docMkLst>
      <pc:sldChg chg="modSp add mod">
        <pc:chgData name="Vinicius Cano" userId="849c3e71a5d7c7de" providerId="LiveId" clId="{FC884D8F-8132-4797-8B37-E136C1AE05ED}" dt="2022-02-16T22:00:32.982" v="92" actId="313"/>
        <pc:sldMkLst>
          <pc:docMk/>
          <pc:sldMk cId="1617750086" sldId="480"/>
        </pc:sldMkLst>
        <pc:spChg chg="mod">
          <ac:chgData name="Vinicius Cano" userId="849c3e71a5d7c7de" providerId="LiveId" clId="{FC884D8F-8132-4797-8B37-E136C1AE05ED}" dt="2022-02-16T21:55:16.682" v="8" actId="20577"/>
          <ac:spMkLst>
            <pc:docMk/>
            <pc:sldMk cId="1617750086" sldId="480"/>
            <ac:spMk id="3" creationId="{00000000-0000-0000-0000-000000000000}"/>
          </ac:spMkLst>
        </pc:spChg>
        <pc:spChg chg="mod">
          <ac:chgData name="Vinicius Cano" userId="849c3e71a5d7c7de" providerId="LiveId" clId="{FC884D8F-8132-4797-8B37-E136C1AE05ED}" dt="2022-02-16T22:00:32.982" v="92" actId="313"/>
          <ac:spMkLst>
            <pc:docMk/>
            <pc:sldMk cId="1617750086" sldId="480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67353-8775-4759-AC6C-A14CC7E8356E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8B76D-1823-45FB-83A9-94A16F91E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2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1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547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919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2099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1972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bg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3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98159"/>
            <a:ext cx="9228795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accent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7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 userDrawn="1">
          <p15:clr>
            <a:srgbClr val="FBAE40"/>
          </p15:clr>
        </p15:guide>
        <p15:guide id="2" orient="horz" pos="4224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3772" userDrawn="1">
          <p15:clr>
            <a:srgbClr val="FBAE40"/>
          </p15:clr>
        </p15:guide>
        <p15:guide id="9" pos="7310" userDrawn="1">
          <p15:clr>
            <a:srgbClr val="FBAE40"/>
          </p15:clr>
        </p15:guide>
        <p15:guide id="10" pos="370" userDrawn="1">
          <p15:clr>
            <a:srgbClr val="FBAE40"/>
          </p15:clr>
        </p15:guide>
        <p15:guide id="11" pos="15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90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50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0"/>
            <a:ext cx="12191999" cy="6857999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108099"/>
            <a:ext cx="16971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0" y="0"/>
            <a:ext cx="12191999" cy="6857999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7505438" y="1286683"/>
            <a:ext cx="1226254" cy="629751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1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111900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1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064973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1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4973414" y="3673808"/>
            <a:ext cx="341610" cy="892816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3880519" y="2375581"/>
            <a:ext cx="1092285" cy="1093199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3880519" y="3468780"/>
            <a:ext cx="1092970" cy="1097766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4972805" y="2375886"/>
            <a:ext cx="1096549" cy="1092894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4972805" y="2511403"/>
            <a:ext cx="1025211" cy="958062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7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69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785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727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5943105" y="2188106"/>
            <a:ext cx="5735653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42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5943105" y="3820872"/>
            <a:ext cx="5735653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28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031838" y="5"/>
            <a:ext cx="7254385" cy="6858000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222467" y="1747985"/>
            <a:ext cx="1227164" cy="2790427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11" y="1443695"/>
            <a:ext cx="1633102" cy="6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3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74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0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320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58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9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3530073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5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934126"/>
            <a:ext cx="1697137" cy="1080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174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7505438" y="2232432"/>
            <a:ext cx="1226254" cy="629751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332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  <p:sldLayoutId id="2147483700" r:id="rId3"/>
    <p:sldLayoutId id="2147483707" r:id="rId4"/>
    <p:sldLayoutId id="2147483706" r:id="rId5"/>
    <p:sldLayoutId id="2147483682" r:id="rId6"/>
    <p:sldLayoutId id="2147483696" r:id="rId7"/>
    <p:sldLayoutId id="2147483683" r:id="rId8"/>
    <p:sldLayoutId id="2147483697" r:id="rId9"/>
    <p:sldLayoutId id="2147483698" r:id="rId10"/>
    <p:sldLayoutId id="2147483681" r:id="rId11"/>
    <p:sldLayoutId id="2147483699" r:id="rId12"/>
    <p:sldLayoutId id="2147483695" r:id="rId13"/>
    <p:sldLayoutId id="2147483688" r:id="rId14"/>
    <p:sldLayoutId id="2147483701" r:id="rId15"/>
    <p:sldLayoutId id="2147483689" r:id="rId16"/>
    <p:sldLayoutId id="2147483702" r:id="rId17"/>
    <p:sldLayoutId id="2147483686" r:id="rId18"/>
    <p:sldLayoutId id="2147483703" r:id="rId19"/>
    <p:sldLayoutId id="2147483675" r:id="rId20"/>
    <p:sldLayoutId id="2147483677" r:id="rId21"/>
    <p:sldLayoutId id="2147483704" r:id="rId22"/>
    <p:sldLayoutId id="2147483709" r:id="rId23"/>
    <p:sldLayoutId id="2147483710" r:id="rId24"/>
    <p:sldLayoutId id="214748371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9485195" y="627797"/>
            <a:ext cx="2069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Pesquisa &amp; Inovação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EF1235-3E86-400D-8CF7-298A09536E92}"/>
              </a:ext>
            </a:extLst>
          </p:cNvPr>
          <p:cNvSpPr txBox="1"/>
          <p:nvPr/>
        </p:nvSpPr>
        <p:spPr>
          <a:xfrm>
            <a:off x="6318912" y="4001069"/>
            <a:ext cx="26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Prof. Monteiro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10972224" cy="725874"/>
          </a:xfrm>
        </p:spPr>
        <p:txBody>
          <a:bodyPr vert="horz" wrap="square" lIns="95995" tIns="0" rIns="95995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09/02/2022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400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50538" y="1003710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Criação dos protótipos de telas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Levantamento de Requisitos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LLD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Análise de Concorrência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Planejamento das atividades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lvl="1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197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197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Arquitetura da solução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latin typeface="+mj-lt"/>
                <a:cs typeface="Arial" panose="020B0604020202020204" pitchFamily="34" charset="0"/>
              </a:rPr>
              <a:t>Diferencial do negócio em relação à concorrência</a:t>
            </a:r>
            <a:endParaRPr lang="pt-BR" sz="1197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0731740" y="574016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0122663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9830866" y="577728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100132" y="555483"/>
            <a:ext cx="549346" cy="181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121289" y="554815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7665269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7379674" y="555483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8415530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1034703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9248326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srgbClr val="FF00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7271530" y="163640"/>
            <a:ext cx="4478206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8811693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42600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10972224" cy="725874"/>
          </a:xfrm>
        </p:spPr>
        <p:txBody>
          <a:bodyPr vert="horz" wrap="square" lIns="95995" tIns="0" rIns="95995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16/02/2022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400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50538" y="1003710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Mapa de Persona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Análise da Concorrência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Contextualização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Missão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Visão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197" b="1" dirty="0"/>
              <a:t>Valores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197" b="1" dirty="0"/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lvl="1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59147" lvl="1" indent="-259147" defTabSz="609555">
              <a:buFont typeface="Arial" panose="020B0604020202020204" pitchFamily="34" charset="0"/>
              <a:buChar char="•"/>
            </a:pPr>
            <a:endParaRPr lang="pt-BR" sz="1197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09555"/>
            <a:r>
              <a:rPr lang="pt-BR" sz="1197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Arquitetura da solução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</a:t>
            </a:r>
          </a:p>
          <a:p>
            <a:pPr marL="259147" lvl="1" indent="-259147">
              <a:buFont typeface="Arial" panose="020B0604020202020204" pitchFamily="34" charset="0"/>
              <a:buChar char="•"/>
            </a:pPr>
            <a:r>
              <a:rPr lang="pt-BR" sz="1197" dirty="0">
                <a:latin typeface="+mj-lt"/>
                <a:cs typeface="Arial" panose="020B0604020202020204" pitchFamily="34" charset="0"/>
              </a:rPr>
              <a:t>Diferencial do negócio em relação à concorrência</a:t>
            </a:r>
            <a:endParaRPr lang="pt-BR" sz="1197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0731740" y="574016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0122663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9830866" y="577728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100132" y="555483"/>
            <a:ext cx="549346" cy="181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121289" y="554815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7665269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7379674" y="555483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8415530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1034703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9248326" y="294254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srgbClr val="FF00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7271530" y="163640"/>
            <a:ext cx="4478206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8811693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6177500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141</Words>
  <Application>Microsoft Office PowerPoint</Application>
  <PresentationFormat>Widescreen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Verdana</vt:lpstr>
      <vt:lpstr>Wingdings</vt:lpstr>
      <vt:lpstr>Personalizar design</vt:lpstr>
      <vt:lpstr>Apresentação do PowerPoint</vt:lpstr>
      <vt:lpstr>SEMANA 1 – 09/02/2022</vt:lpstr>
      <vt:lpstr>SEMANA 2 – 16/02/2022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Vinicius Cano</cp:lastModifiedBy>
  <cp:revision>84</cp:revision>
  <dcterms:created xsi:type="dcterms:W3CDTF">2021-08-25T19:26:40Z</dcterms:created>
  <dcterms:modified xsi:type="dcterms:W3CDTF">2022-02-16T22:00:43Z</dcterms:modified>
</cp:coreProperties>
</file>