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4"/>
  </p:notesMasterIdLst>
  <p:sldIdLst>
    <p:sldId id="256" r:id="rId5"/>
    <p:sldId id="258" r:id="rId6"/>
    <p:sldId id="260"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Lst>
  <p:sldSz cx="9144000" cy="5143500" type="screen16x9"/>
  <p:notesSz cx="6858000" cy="9144000"/>
  <p:embeddedFontLst>
    <p:embeddedFont>
      <p:font typeface="Alef" panose="00000500000000000000" pitchFamily="2" charset="-79"/>
      <p:regular r:id="rId25"/>
      <p:bold r:id="rId26"/>
    </p:embeddedFont>
    <p:embeddedFont>
      <p:font typeface="Bebas Neue" panose="020B0606020202050201" pitchFamily="34" charset="0"/>
      <p:regular r:id="rId27"/>
    </p:embeddedFont>
    <p:embeddedFont>
      <p:font typeface="Roboto" panose="02000000000000000000" pitchFamily="2" charset="0"/>
      <p:regular r:id="rId28"/>
      <p:bold r:id="rId29"/>
      <p:italic r:id="rId30"/>
      <p:boldItalic r:id="rId31"/>
    </p:embeddedFont>
    <p:embeddedFont>
      <p:font typeface="Roboto Mono" panose="00000009000000000000" pitchFamily="49" charset="0"/>
      <p:regular r:id="rId32"/>
      <p:bold r:id="rId33"/>
      <p:italic r:id="rId34"/>
      <p:boldItalic r:id="rId35"/>
    </p:embeddedFont>
    <p:embeddedFont>
      <p:font typeface="Turret Road"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8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122447-89EF-48F8-8609-07ED15F763B9}">
  <a:tblStyle styleId="{BF122447-89EF-48F8-8609-07ED15F763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36" y="-72"/>
      </p:cViewPr>
      <p:guideLst>
        <p:guide orient="horz" pos="1620"/>
        <p:guide pos="2880"/>
        <p:guide orient="horz" pos="5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129635d4b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129635d4b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585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52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457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267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894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693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13139eac3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13139eac3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592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437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0"/>
        <p:cNvGrpSpPr/>
        <p:nvPr/>
      </p:nvGrpSpPr>
      <p:grpSpPr>
        <a:xfrm>
          <a:off x="0" y="0"/>
          <a:ext cx="0" cy="0"/>
          <a:chOff x="0" y="0"/>
          <a:chExt cx="0" cy="0"/>
        </a:xfrm>
      </p:grpSpPr>
      <p:sp>
        <p:nvSpPr>
          <p:cNvPr id="3461" name="Google Shape;3461;g13139eac353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2" name="Google Shape;3462;g13139eac353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836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13139eac3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13139eac3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156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659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56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260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4"/>
        <p:cNvGrpSpPr/>
        <p:nvPr/>
      </p:nvGrpSpPr>
      <p:grpSpPr>
        <a:xfrm>
          <a:off x="0" y="0"/>
          <a:ext cx="0" cy="0"/>
          <a:chOff x="0" y="0"/>
          <a:chExt cx="0" cy="0"/>
        </a:xfrm>
      </p:grpSpPr>
      <p:sp>
        <p:nvSpPr>
          <p:cNvPr id="2585" name="Google Shape;2585;g13139eac35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6" name="Google Shape;2586;g13139eac35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863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
        <p:cNvGrpSpPr/>
        <p:nvPr/>
      </p:nvGrpSpPr>
      <p:grpSpPr>
        <a:xfrm>
          <a:off x="0" y="0"/>
          <a:ext cx="0" cy="0"/>
          <a:chOff x="0" y="0"/>
          <a:chExt cx="0" cy="0"/>
        </a:xfrm>
      </p:grpSpPr>
      <p:sp>
        <p:nvSpPr>
          <p:cNvPr id="2547" name="Google Shape;2547;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8" name="Google Shape;2548;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432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0" name="Google Shape;10;p2"/>
          <p:cNvGrpSpPr/>
          <p:nvPr/>
        </p:nvGrpSpPr>
        <p:grpSpPr>
          <a:xfrm>
            <a:off x="990600" y="618300"/>
            <a:ext cx="7162800" cy="3906900"/>
            <a:chOff x="1020925" y="643500"/>
            <a:chExt cx="7162800" cy="3906900"/>
          </a:xfrm>
        </p:grpSpPr>
        <p:cxnSp>
          <p:nvCxnSpPr>
            <p:cNvPr id="11" name="Google Shape;11;p2"/>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5" name="Google Shape;25;p2"/>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6" name="Google Shape;26;p2"/>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9" name="Google Shape;29;p2"/>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7" name="Google Shape;37;p2"/>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8" name="Google Shape;38;p2"/>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39" name="Google Shape;39;p2"/>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0" name="Google Shape;40;p2"/>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1" name="Google Shape;41;p2"/>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2" name="Google Shape;42;p2"/>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2"/>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2"/>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2"/>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2"/>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2"/>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2"/>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2"/>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2"/>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2"/>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2" name="Google Shape;52;p2"/>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3" name="Google Shape;53;p2"/>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4" name="Google Shape;54;p2"/>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5" name="Google Shape;55;p2"/>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6" name="Google Shape;56;p2"/>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7" name="Google Shape;57;p2"/>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8" name="Google Shape;58;p2"/>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59" name="Google Shape;59;p2"/>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0" name="Google Shape;60;p2"/>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1" name="Google Shape;61;p2"/>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2" name="Google Shape;62;p2"/>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63" name="Google Shape;63;p2"/>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64" name="Google Shape;64;p2"/>
          <p:cNvSpPr txBox="1">
            <a:spLocks noGrp="1"/>
          </p:cNvSpPr>
          <p:nvPr>
            <p:ph type="ctrTitle"/>
          </p:nvPr>
        </p:nvSpPr>
        <p:spPr>
          <a:xfrm>
            <a:off x="1681350" y="1527835"/>
            <a:ext cx="5781300" cy="1597500"/>
          </a:xfrm>
          <a:prstGeom prst="rect">
            <a:avLst/>
          </a:prstGeom>
          <a:noFill/>
          <a:effectLst>
            <a:outerShdw dist="47625" dir="3720000" algn="bl" rotWithShape="0">
              <a:srgbClr val="000000"/>
            </a:outerShdw>
          </a:effectLst>
        </p:spPr>
        <p:txBody>
          <a:bodyPr spcFirstLastPara="1" wrap="square" lIns="91425" tIns="91425" rIns="91425" bIns="91425" anchor="ctr" anchorCtr="0">
            <a:noAutofit/>
          </a:bodyPr>
          <a:lstStyle>
            <a:lvl1pPr lvl="0">
              <a:spcBef>
                <a:spcPts val="0"/>
              </a:spcBef>
              <a:spcAft>
                <a:spcPts val="0"/>
              </a:spcAft>
              <a:buSzPts val="4500"/>
              <a:buFont typeface="Loved by the King"/>
              <a:buNone/>
              <a:defRPr sz="69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65" name="Google Shape;65;p2"/>
          <p:cNvSpPr txBox="1">
            <a:spLocks noGrp="1"/>
          </p:cNvSpPr>
          <p:nvPr>
            <p:ph type="subTitle" idx="1"/>
          </p:nvPr>
        </p:nvSpPr>
        <p:spPr>
          <a:xfrm>
            <a:off x="2077050" y="3460825"/>
            <a:ext cx="4989900" cy="4278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lvl1pPr lvl="0" algn="ctr">
              <a:spcBef>
                <a:spcPts val="0"/>
              </a:spcBef>
              <a:spcAft>
                <a:spcPts val="0"/>
              </a:spcAft>
              <a:buSzPts val="1500"/>
              <a:buNone/>
              <a:defRPr sz="1600">
                <a:solidFill>
                  <a:schemeClr val="dk1"/>
                </a:solidFill>
                <a:latin typeface="Roboto Mono"/>
                <a:ea typeface="Roboto Mono"/>
                <a:cs typeface="Roboto Mono"/>
                <a:sym typeface="Roboto Mono"/>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grpSp>
        <p:nvGrpSpPr>
          <p:cNvPr id="66" name="Google Shape;66;p2"/>
          <p:cNvGrpSpPr/>
          <p:nvPr/>
        </p:nvGrpSpPr>
        <p:grpSpPr>
          <a:xfrm>
            <a:off x="257384" y="3616964"/>
            <a:ext cx="222407" cy="982471"/>
            <a:chOff x="257640" y="539414"/>
            <a:chExt cx="222407" cy="982471"/>
          </a:xfrm>
        </p:grpSpPr>
        <p:grpSp>
          <p:nvGrpSpPr>
            <p:cNvPr id="67" name="Google Shape;67;p2"/>
            <p:cNvGrpSpPr/>
            <p:nvPr/>
          </p:nvGrpSpPr>
          <p:grpSpPr>
            <a:xfrm>
              <a:off x="257640" y="539414"/>
              <a:ext cx="222407" cy="220471"/>
              <a:chOff x="546650" y="3735450"/>
              <a:chExt cx="952495" cy="944200"/>
            </a:xfrm>
          </p:grpSpPr>
          <p:sp>
            <p:nvSpPr>
              <p:cNvPr id="68" name="Google Shape;68;p2"/>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 name="Google Shape;70;p2"/>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1" name="Google Shape;71;p2"/>
            <p:cNvGrpSpPr/>
            <p:nvPr/>
          </p:nvGrpSpPr>
          <p:grpSpPr>
            <a:xfrm>
              <a:off x="257640" y="920414"/>
              <a:ext cx="222407" cy="220471"/>
              <a:chOff x="546650" y="3735450"/>
              <a:chExt cx="952495" cy="944200"/>
            </a:xfrm>
          </p:grpSpPr>
          <p:sp>
            <p:nvSpPr>
              <p:cNvPr id="72" name="Google Shape;72;p2"/>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2"/>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75" name="Google Shape;75;p2"/>
            <p:cNvGrpSpPr/>
            <p:nvPr/>
          </p:nvGrpSpPr>
          <p:grpSpPr>
            <a:xfrm>
              <a:off x="257640" y="1301414"/>
              <a:ext cx="222407" cy="220471"/>
              <a:chOff x="546650" y="3735450"/>
              <a:chExt cx="952495" cy="944200"/>
            </a:xfrm>
          </p:grpSpPr>
          <p:sp>
            <p:nvSpPr>
              <p:cNvPr id="76" name="Google Shape;76;p2"/>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2"/>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79" name="Google Shape;79;p2"/>
          <p:cNvGrpSpPr/>
          <p:nvPr/>
        </p:nvGrpSpPr>
        <p:grpSpPr>
          <a:xfrm>
            <a:off x="999327" y="4765050"/>
            <a:ext cx="7145346" cy="215400"/>
            <a:chOff x="1032945" y="4765050"/>
            <a:chExt cx="7145346" cy="215400"/>
          </a:xfrm>
        </p:grpSpPr>
        <p:sp>
          <p:nvSpPr>
            <p:cNvPr id="80" name="Google Shape;80;p2"/>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2"/>
            <p:cNvGrpSpPr/>
            <p:nvPr/>
          </p:nvGrpSpPr>
          <p:grpSpPr>
            <a:xfrm>
              <a:off x="7686297" y="4812750"/>
              <a:ext cx="110987" cy="125100"/>
              <a:chOff x="5597857" y="567504"/>
              <a:chExt cx="110987" cy="125100"/>
            </a:xfrm>
          </p:grpSpPr>
          <p:cxnSp>
            <p:nvCxnSpPr>
              <p:cNvPr id="88" name="Google Shape;88;p2"/>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2"/>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90" name="Google Shape;90;p2"/>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grpSp>
        <p:nvGrpSpPr>
          <p:cNvPr id="91" name="Google Shape;91;p2"/>
          <p:cNvGrpSpPr/>
          <p:nvPr/>
        </p:nvGrpSpPr>
        <p:grpSpPr>
          <a:xfrm>
            <a:off x="8648306" y="545067"/>
            <a:ext cx="245964" cy="581921"/>
            <a:chOff x="8616804" y="545067"/>
            <a:chExt cx="245964" cy="581921"/>
          </a:xfrm>
        </p:grpSpPr>
        <p:grpSp>
          <p:nvGrpSpPr>
            <p:cNvPr id="92" name="Google Shape;92;p2"/>
            <p:cNvGrpSpPr/>
            <p:nvPr/>
          </p:nvGrpSpPr>
          <p:grpSpPr>
            <a:xfrm>
              <a:off x="8616804" y="545067"/>
              <a:ext cx="245953" cy="245924"/>
              <a:chOff x="4623996" y="-720468"/>
              <a:chExt cx="291000" cy="291000"/>
            </a:xfrm>
          </p:grpSpPr>
          <p:sp>
            <p:nvSpPr>
              <p:cNvPr id="93" name="Google Shape;93;p2"/>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 name="Google Shape;94;p2"/>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5" name="Google Shape;95;p2"/>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96" name="Google Shape;96;p2"/>
            <p:cNvGrpSpPr/>
            <p:nvPr/>
          </p:nvGrpSpPr>
          <p:grpSpPr>
            <a:xfrm>
              <a:off x="8616815" y="881064"/>
              <a:ext cx="245953" cy="245924"/>
              <a:chOff x="4623996" y="-720468"/>
              <a:chExt cx="291000" cy="291000"/>
            </a:xfrm>
          </p:grpSpPr>
          <p:sp>
            <p:nvSpPr>
              <p:cNvPr id="97" name="Google Shape;97;p2"/>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2"/>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9" name="Google Shape;99;p2"/>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00" name="Google Shape;100;p2"/>
          <p:cNvGrpSpPr/>
          <p:nvPr/>
        </p:nvGrpSpPr>
        <p:grpSpPr>
          <a:xfrm>
            <a:off x="8599479" y="1374174"/>
            <a:ext cx="335310" cy="629475"/>
            <a:chOff x="8561404" y="1374174"/>
            <a:chExt cx="335310" cy="629475"/>
          </a:xfrm>
        </p:grpSpPr>
        <p:grpSp>
          <p:nvGrpSpPr>
            <p:cNvPr id="101" name="Google Shape;101;p2"/>
            <p:cNvGrpSpPr/>
            <p:nvPr/>
          </p:nvGrpSpPr>
          <p:grpSpPr>
            <a:xfrm>
              <a:off x="8561404" y="1374174"/>
              <a:ext cx="335310" cy="250400"/>
              <a:chOff x="6733675" y="1400781"/>
              <a:chExt cx="446663" cy="333555"/>
            </a:xfrm>
          </p:grpSpPr>
          <p:sp>
            <p:nvSpPr>
              <p:cNvPr id="102" name="Google Shape;102;p2"/>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2"/>
            <p:cNvGrpSpPr/>
            <p:nvPr/>
          </p:nvGrpSpPr>
          <p:grpSpPr>
            <a:xfrm>
              <a:off x="8561404" y="1753249"/>
              <a:ext cx="335310" cy="250400"/>
              <a:chOff x="6733675" y="1400781"/>
              <a:chExt cx="446663" cy="333555"/>
            </a:xfrm>
          </p:grpSpPr>
          <p:sp>
            <p:nvSpPr>
              <p:cNvPr id="107" name="Google Shape;107;p2"/>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 name="Google Shape;111;p2"/>
          <p:cNvSpPr/>
          <p:nvPr/>
        </p:nvSpPr>
        <p:spPr>
          <a:xfrm>
            <a:off x="-1417813"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7462649"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2"/>
          <p:cNvGrpSpPr/>
          <p:nvPr/>
        </p:nvGrpSpPr>
        <p:grpSpPr>
          <a:xfrm>
            <a:off x="4237771" y="182754"/>
            <a:ext cx="668458" cy="178706"/>
            <a:chOff x="1858350" y="160875"/>
            <a:chExt cx="832037" cy="222437"/>
          </a:xfrm>
        </p:grpSpPr>
        <p:sp>
          <p:nvSpPr>
            <p:cNvPr id="114" name="Google Shape;114;p2"/>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pic>
        <p:nvPicPr>
          <p:cNvPr id="118" name="Google Shape;118;p3"/>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119" name="Google Shape;119;p3"/>
          <p:cNvGrpSpPr/>
          <p:nvPr/>
        </p:nvGrpSpPr>
        <p:grpSpPr>
          <a:xfrm>
            <a:off x="990600" y="618300"/>
            <a:ext cx="7162800" cy="3906900"/>
            <a:chOff x="1020925" y="643500"/>
            <a:chExt cx="7162800" cy="3906900"/>
          </a:xfrm>
        </p:grpSpPr>
        <p:cxnSp>
          <p:nvCxnSpPr>
            <p:cNvPr id="120" name="Google Shape;120;p3"/>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21" name="Google Shape;121;p3"/>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2" name="Google Shape;122;p3"/>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3" name="Google Shape;123;p3"/>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4" name="Google Shape;124;p3"/>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5" name="Google Shape;125;p3"/>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6" name="Google Shape;126;p3"/>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7" name="Google Shape;127;p3"/>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8" name="Google Shape;128;p3"/>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29" name="Google Shape;129;p3"/>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0" name="Google Shape;130;p3"/>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1" name="Google Shape;131;p3"/>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2" name="Google Shape;132;p3"/>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3" name="Google Shape;133;p3"/>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4" name="Google Shape;134;p3"/>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5" name="Google Shape;135;p3"/>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6" name="Google Shape;136;p3"/>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7" name="Google Shape;137;p3"/>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8" name="Google Shape;138;p3"/>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39" name="Google Shape;139;p3"/>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0" name="Google Shape;140;p3"/>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1" name="Google Shape;141;p3"/>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2" name="Google Shape;142;p3"/>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3" name="Google Shape;143;p3"/>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4" name="Google Shape;144;p3"/>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5" name="Google Shape;145;p3"/>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6" name="Google Shape;146;p3"/>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7" name="Google Shape;147;p3"/>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8" name="Google Shape;148;p3"/>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49" name="Google Shape;149;p3"/>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0" name="Google Shape;150;p3"/>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1" name="Google Shape;151;p3"/>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2" name="Google Shape;152;p3"/>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3" name="Google Shape;153;p3"/>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4" name="Google Shape;154;p3"/>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155" name="Google Shape;155;p3"/>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6" name="Google Shape;156;p3"/>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7" name="Google Shape;157;p3"/>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8" name="Google Shape;158;p3"/>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59" name="Google Shape;159;p3"/>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0" name="Google Shape;160;p3"/>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1" name="Google Shape;161;p3"/>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2" name="Google Shape;162;p3"/>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3" name="Google Shape;163;p3"/>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4" name="Google Shape;164;p3"/>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5" name="Google Shape;165;p3"/>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6" name="Google Shape;166;p3"/>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7" name="Google Shape;167;p3"/>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8" name="Google Shape;168;p3"/>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69" name="Google Shape;169;p3"/>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0" name="Google Shape;170;p3"/>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1" name="Google Shape;171;p3"/>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172" name="Google Shape;172;p3"/>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173" name="Google Shape;173;p3"/>
          <p:cNvSpPr txBox="1">
            <a:spLocks noGrp="1"/>
          </p:cNvSpPr>
          <p:nvPr>
            <p:ph type="title"/>
          </p:nvPr>
        </p:nvSpPr>
        <p:spPr>
          <a:xfrm>
            <a:off x="2131500" y="2494780"/>
            <a:ext cx="4881000" cy="731400"/>
          </a:xfrm>
          <a:prstGeom prst="rect">
            <a:avLst/>
          </a:prstGeom>
          <a:noFill/>
          <a:effectLst>
            <a:outerShdw dist="47625" dir="3600000" algn="bl" rotWithShape="0">
              <a:schemeClr val="dk1"/>
            </a:outerShdw>
          </a:effectLst>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74" name="Google Shape;174;p3"/>
          <p:cNvSpPr txBox="1">
            <a:spLocks noGrp="1"/>
          </p:cNvSpPr>
          <p:nvPr>
            <p:ph type="title" idx="2" hasCustomPrompt="1"/>
          </p:nvPr>
        </p:nvSpPr>
        <p:spPr>
          <a:xfrm>
            <a:off x="4114800" y="1472138"/>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5" name="Google Shape;175;p3"/>
          <p:cNvSpPr txBox="1">
            <a:spLocks noGrp="1"/>
          </p:cNvSpPr>
          <p:nvPr>
            <p:ph type="subTitle" idx="1"/>
          </p:nvPr>
        </p:nvSpPr>
        <p:spPr>
          <a:xfrm>
            <a:off x="2132491" y="3403755"/>
            <a:ext cx="4878900" cy="457200"/>
          </a:xfrm>
          <a:prstGeom prst="rect">
            <a:avLst/>
          </a:prstGeom>
          <a:solidFill>
            <a:schemeClr val="accent1"/>
          </a:solidFill>
          <a:ln w="28575" cap="flat" cmpd="sng">
            <a:solidFill>
              <a:schemeClr val="dk1"/>
            </a:solidFill>
            <a:prstDash val="solid"/>
            <a:round/>
            <a:headEnd type="none" w="sm" len="sm"/>
            <a:tailEnd type="none" w="sm" len="sm"/>
          </a:ln>
          <a:effectLst>
            <a:outerShdw dist="47625" dir="3720000" algn="bl" rotWithShape="0">
              <a:srgbClr val="000000"/>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solidFill>
                  <a:schemeClr val="dk2"/>
                </a:solidFill>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176" name="Google Shape;176;p3"/>
          <p:cNvGrpSpPr/>
          <p:nvPr/>
        </p:nvGrpSpPr>
        <p:grpSpPr>
          <a:xfrm>
            <a:off x="8648306" y="545067"/>
            <a:ext cx="245964" cy="581921"/>
            <a:chOff x="8616804" y="545067"/>
            <a:chExt cx="245964" cy="581921"/>
          </a:xfrm>
        </p:grpSpPr>
        <p:grpSp>
          <p:nvGrpSpPr>
            <p:cNvPr id="177" name="Google Shape;177;p3"/>
            <p:cNvGrpSpPr/>
            <p:nvPr/>
          </p:nvGrpSpPr>
          <p:grpSpPr>
            <a:xfrm>
              <a:off x="8616804" y="545067"/>
              <a:ext cx="245953" cy="245924"/>
              <a:chOff x="4623996" y="-720468"/>
              <a:chExt cx="291000" cy="291000"/>
            </a:xfrm>
          </p:grpSpPr>
          <p:sp>
            <p:nvSpPr>
              <p:cNvPr id="178" name="Google Shape;178;p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9" name="Google Shape;179;p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80" name="Google Shape;180;p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181" name="Google Shape;181;p3"/>
            <p:cNvGrpSpPr/>
            <p:nvPr/>
          </p:nvGrpSpPr>
          <p:grpSpPr>
            <a:xfrm>
              <a:off x="8616815" y="881064"/>
              <a:ext cx="245953" cy="245924"/>
              <a:chOff x="4623996" y="-720468"/>
              <a:chExt cx="291000" cy="291000"/>
            </a:xfrm>
          </p:grpSpPr>
          <p:sp>
            <p:nvSpPr>
              <p:cNvPr id="182" name="Google Shape;182;p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184" name="Google Shape;184;p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185" name="Google Shape;185;p3"/>
          <p:cNvGrpSpPr/>
          <p:nvPr/>
        </p:nvGrpSpPr>
        <p:grpSpPr>
          <a:xfrm>
            <a:off x="257384" y="3616964"/>
            <a:ext cx="222407" cy="982471"/>
            <a:chOff x="257640" y="539414"/>
            <a:chExt cx="222407" cy="982471"/>
          </a:xfrm>
        </p:grpSpPr>
        <p:grpSp>
          <p:nvGrpSpPr>
            <p:cNvPr id="186" name="Google Shape;186;p3"/>
            <p:cNvGrpSpPr/>
            <p:nvPr/>
          </p:nvGrpSpPr>
          <p:grpSpPr>
            <a:xfrm>
              <a:off x="257640" y="539414"/>
              <a:ext cx="222407" cy="220471"/>
              <a:chOff x="546650" y="3735450"/>
              <a:chExt cx="952495" cy="944200"/>
            </a:xfrm>
          </p:grpSpPr>
          <p:sp>
            <p:nvSpPr>
              <p:cNvPr id="187" name="Google Shape;187;p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8" name="Google Shape;188;p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sp>
            <p:nvSpPr>
              <p:cNvPr id="189" name="Google Shape;189;p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3"/>
            <p:cNvGrpSpPr/>
            <p:nvPr/>
          </p:nvGrpSpPr>
          <p:grpSpPr>
            <a:xfrm>
              <a:off x="257640" y="920414"/>
              <a:ext cx="222407" cy="220471"/>
              <a:chOff x="546650" y="3735450"/>
              <a:chExt cx="952495" cy="944200"/>
            </a:xfrm>
          </p:grpSpPr>
          <p:sp>
            <p:nvSpPr>
              <p:cNvPr id="191" name="Google Shape;191;p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sp>
            <p:nvSpPr>
              <p:cNvPr id="193" name="Google Shape;193;p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3"/>
            <p:cNvGrpSpPr/>
            <p:nvPr/>
          </p:nvGrpSpPr>
          <p:grpSpPr>
            <a:xfrm>
              <a:off x="257640" y="1301414"/>
              <a:ext cx="222407" cy="220471"/>
              <a:chOff x="546650" y="3735450"/>
              <a:chExt cx="952495" cy="944200"/>
            </a:xfrm>
          </p:grpSpPr>
          <p:sp>
            <p:nvSpPr>
              <p:cNvPr id="195" name="Google Shape;195;p3"/>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6" name="Google Shape;196;p3"/>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sp>
            <p:nvSpPr>
              <p:cNvPr id="197" name="Google Shape;197;p3"/>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8" name="Google Shape;198;p3"/>
          <p:cNvGrpSpPr/>
          <p:nvPr/>
        </p:nvGrpSpPr>
        <p:grpSpPr>
          <a:xfrm>
            <a:off x="999327" y="4765050"/>
            <a:ext cx="7145346" cy="215400"/>
            <a:chOff x="1032945" y="4765050"/>
            <a:chExt cx="7145346" cy="215400"/>
          </a:xfrm>
        </p:grpSpPr>
        <p:sp>
          <p:nvSpPr>
            <p:cNvPr id="199" name="Google Shape;199;p3"/>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
            <p:cNvGrpSpPr/>
            <p:nvPr/>
          </p:nvGrpSpPr>
          <p:grpSpPr>
            <a:xfrm>
              <a:off x="7686297" y="4812750"/>
              <a:ext cx="110987" cy="125100"/>
              <a:chOff x="5597857" y="567504"/>
              <a:chExt cx="110987" cy="125100"/>
            </a:xfrm>
          </p:grpSpPr>
          <p:cxnSp>
            <p:nvCxnSpPr>
              <p:cNvPr id="207" name="Google Shape;207;p3"/>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08" name="Google Shape;208;p3"/>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09" name="Google Shape;209;p3"/>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sp>
        <p:nvSpPr>
          <p:cNvPr id="210" name="Google Shape;210;p3"/>
          <p:cNvSpPr/>
          <p:nvPr/>
        </p:nvSpPr>
        <p:spPr>
          <a:xfrm>
            <a:off x="7462649"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417813" y="-1748225"/>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3"/>
          <p:cNvGrpSpPr/>
          <p:nvPr/>
        </p:nvGrpSpPr>
        <p:grpSpPr>
          <a:xfrm>
            <a:off x="4237771" y="182754"/>
            <a:ext cx="668458" cy="178706"/>
            <a:chOff x="1858350" y="160875"/>
            <a:chExt cx="832037" cy="222437"/>
          </a:xfrm>
        </p:grpSpPr>
        <p:sp>
          <p:nvSpPr>
            <p:cNvPr id="213" name="Google Shape;213;p3"/>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6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65"/>
        <p:cNvGrpSpPr/>
        <p:nvPr/>
      </p:nvGrpSpPr>
      <p:grpSpPr>
        <a:xfrm>
          <a:off x="0" y="0"/>
          <a:ext cx="0" cy="0"/>
          <a:chOff x="0" y="0"/>
          <a:chExt cx="0" cy="0"/>
        </a:xfrm>
      </p:grpSpPr>
      <p:pic>
        <p:nvPicPr>
          <p:cNvPr id="866" name="Google Shape;866;p13"/>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867" name="Google Shape;867;p13"/>
          <p:cNvGrpSpPr/>
          <p:nvPr/>
        </p:nvGrpSpPr>
        <p:grpSpPr>
          <a:xfrm>
            <a:off x="990600" y="618300"/>
            <a:ext cx="7162800" cy="3906900"/>
            <a:chOff x="1020925" y="643500"/>
            <a:chExt cx="7162800" cy="3906900"/>
          </a:xfrm>
        </p:grpSpPr>
        <p:cxnSp>
          <p:nvCxnSpPr>
            <p:cNvPr id="868" name="Google Shape;868;p13"/>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869" name="Google Shape;869;p13"/>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0" name="Google Shape;870;p13"/>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1" name="Google Shape;871;p13"/>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2" name="Google Shape;872;p13"/>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3" name="Google Shape;873;p13"/>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4" name="Google Shape;874;p13"/>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5" name="Google Shape;875;p13"/>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6" name="Google Shape;876;p13"/>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7" name="Google Shape;877;p13"/>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8" name="Google Shape;878;p13"/>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79" name="Google Shape;879;p13"/>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0" name="Google Shape;880;p13"/>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1" name="Google Shape;881;p13"/>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2" name="Google Shape;882;p13"/>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3" name="Google Shape;883;p13"/>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4" name="Google Shape;884;p13"/>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5" name="Google Shape;885;p13"/>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6" name="Google Shape;886;p13"/>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7" name="Google Shape;887;p13"/>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8" name="Google Shape;888;p13"/>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89" name="Google Shape;889;p13"/>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0" name="Google Shape;890;p13"/>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1" name="Google Shape;891;p13"/>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2" name="Google Shape;892;p13"/>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3" name="Google Shape;893;p13"/>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4" name="Google Shape;894;p13"/>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5" name="Google Shape;895;p13"/>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6" name="Google Shape;896;p13"/>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7" name="Google Shape;897;p13"/>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8" name="Google Shape;898;p13"/>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899" name="Google Shape;899;p13"/>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0" name="Google Shape;900;p13"/>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1" name="Google Shape;901;p13"/>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2" name="Google Shape;902;p13"/>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903" name="Google Shape;903;p13"/>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4" name="Google Shape;904;p13"/>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5" name="Google Shape;905;p13"/>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6" name="Google Shape;906;p13"/>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7" name="Google Shape;907;p13"/>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8" name="Google Shape;908;p13"/>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09" name="Google Shape;909;p13"/>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0" name="Google Shape;910;p13"/>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1" name="Google Shape;911;p13"/>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2" name="Google Shape;912;p13"/>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3" name="Google Shape;913;p13"/>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4" name="Google Shape;914;p13"/>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5" name="Google Shape;915;p13"/>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6" name="Google Shape;916;p13"/>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7" name="Google Shape;917;p13"/>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8" name="Google Shape;918;p13"/>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19" name="Google Shape;919;p13"/>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920" name="Google Shape;920;p13"/>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921" name="Google Shape;921;p13"/>
          <p:cNvSpPr txBox="1">
            <a:spLocks noGrp="1"/>
          </p:cNvSpPr>
          <p:nvPr>
            <p:ph type="title"/>
          </p:nvPr>
        </p:nvSpPr>
        <p:spPr>
          <a:xfrm>
            <a:off x="1607614" y="1129177"/>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2" name="Google Shape;922;p13"/>
          <p:cNvSpPr txBox="1">
            <a:spLocks noGrp="1"/>
          </p:cNvSpPr>
          <p:nvPr>
            <p:ph type="subTitle" idx="1"/>
          </p:nvPr>
        </p:nvSpPr>
        <p:spPr>
          <a:xfrm>
            <a:off x="1607614" y="1495315"/>
            <a:ext cx="2867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23" name="Google Shape;923;p13"/>
          <p:cNvSpPr txBox="1">
            <a:spLocks noGrp="1"/>
          </p:cNvSpPr>
          <p:nvPr>
            <p:ph type="title" idx="2"/>
          </p:nvPr>
        </p:nvSpPr>
        <p:spPr>
          <a:xfrm>
            <a:off x="1607614" y="3558994"/>
            <a:ext cx="287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4" name="Google Shape;924;p13"/>
          <p:cNvSpPr txBox="1">
            <a:spLocks noGrp="1"/>
          </p:cNvSpPr>
          <p:nvPr>
            <p:ph type="subTitle" idx="3"/>
          </p:nvPr>
        </p:nvSpPr>
        <p:spPr>
          <a:xfrm>
            <a:off x="1607614" y="3925806"/>
            <a:ext cx="287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25" name="Google Shape;925;p13"/>
          <p:cNvSpPr txBox="1">
            <a:spLocks noGrp="1"/>
          </p:cNvSpPr>
          <p:nvPr>
            <p:ph type="title" idx="4"/>
          </p:nvPr>
        </p:nvSpPr>
        <p:spPr>
          <a:xfrm flipH="1">
            <a:off x="5557579" y="1129181"/>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26" name="Google Shape;926;p13"/>
          <p:cNvSpPr txBox="1">
            <a:spLocks noGrp="1"/>
          </p:cNvSpPr>
          <p:nvPr>
            <p:ph type="subTitle" idx="5"/>
          </p:nvPr>
        </p:nvSpPr>
        <p:spPr>
          <a:xfrm flipH="1">
            <a:off x="5557579" y="1495323"/>
            <a:ext cx="2866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27" name="Google Shape;927;p13"/>
          <p:cNvSpPr txBox="1">
            <a:spLocks noGrp="1"/>
          </p:cNvSpPr>
          <p:nvPr>
            <p:ph type="title" idx="6" hasCustomPrompt="1"/>
          </p:nvPr>
        </p:nvSpPr>
        <p:spPr>
          <a:xfrm>
            <a:off x="720521" y="1403756"/>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8" name="Google Shape;928;p13"/>
          <p:cNvSpPr txBox="1">
            <a:spLocks noGrp="1"/>
          </p:cNvSpPr>
          <p:nvPr>
            <p:ph type="title" idx="7" hasCustomPrompt="1"/>
          </p:nvPr>
        </p:nvSpPr>
        <p:spPr>
          <a:xfrm flipH="1">
            <a:off x="4671693" y="1403756"/>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9" name="Google Shape;929;p13"/>
          <p:cNvSpPr txBox="1">
            <a:spLocks noGrp="1"/>
          </p:cNvSpPr>
          <p:nvPr>
            <p:ph type="title" idx="8" hasCustomPrompt="1"/>
          </p:nvPr>
        </p:nvSpPr>
        <p:spPr>
          <a:xfrm>
            <a:off x="720521" y="3856244"/>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0" name="Google Shape;930;p13"/>
          <p:cNvSpPr txBox="1">
            <a:spLocks noGrp="1"/>
          </p:cNvSpPr>
          <p:nvPr>
            <p:ph type="title" idx="9"/>
          </p:nvPr>
        </p:nvSpPr>
        <p:spPr>
          <a:xfrm>
            <a:off x="720000" y="539500"/>
            <a:ext cx="7704000" cy="4572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31" name="Google Shape;931;p13"/>
          <p:cNvSpPr txBox="1">
            <a:spLocks noGrp="1"/>
          </p:cNvSpPr>
          <p:nvPr>
            <p:ph type="title" idx="13"/>
          </p:nvPr>
        </p:nvSpPr>
        <p:spPr>
          <a:xfrm>
            <a:off x="1607614" y="2348202"/>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2" name="Google Shape;932;p13"/>
          <p:cNvSpPr txBox="1">
            <a:spLocks noGrp="1"/>
          </p:cNvSpPr>
          <p:nvPr>
            <p:ph type="subTitle" idx="14"/>
          </p:nvPr>
        </p:nvSpPr>
        <p:spPr>
          <a:xfrm>
            <a:off x="1607614" y="2715579"/>
            <a:ext cx="28677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3" name="Google Shape;933;p13"/>
          <p:cNvSpPr txBox="1">
            <a:spLocks noGrp="1"/>
          </p:cNvSpPr>
          <p:nvPr>
            <p:ph type="title" idx="15"/>
          </p:nvPr>
        </p:nvSpPr>
        <p:spPr>
          <a:xfrm>
            <a:off x="5557579" y="3558994"/>
            <a:ext cx="2871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4" name="Google Shape;934;p13"/>
          <p:cNvSpPr txBox="1">
            <a:spLocks noGrp="1"/>
          </p:cNvSpPr>
          <p:nvPr>
            <p:ph type="subTitle" idx="16"/>
          </p:nvPr>
        </p:nvSpPr>
        <p:spPr>
          <a:xfrm>
            <a:off x="5557579" y="3925806"/>
            <a:ext cx="28713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5" name="Google Shape;935;p13"/>
          <p:cNvSpPr txBox="1">
            <a:spLocks noGrp="1"/>
          </p:cNvSpPr>
          <p:nvPr>
            <p:ph type="title" idx="17"/>
          </p:nvPr>
        </p:nvSpPr>
        <p:spPr>
          <a:xfrm flipH="1">
            <a:off x="5557579" y="2348202"/>
            <a:ext cx="2867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36" name="Google Shape;936;p13"/>
          <p:cNvSpPr txBox="1">
            <a:spLocks noGrp="1"/>
          </p:cNvSpPr>
          <p:nvPr>
            <p:ph type="subTitle" idx="18"/>
          </p:nvPr>
        </p:nvSpPr>
        <p:spPr>
          <a:xfrm flipH="1">
            <a:off x="5557579" y="2715579"/>
            <a:ext cx="28668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37" name="Google Shape;937;p13"/>
          <p:cNvSpPr txBox="1">
            <a:spLocks noGrp="1"/>
          </p:cNvSpPr>
          <p:nvPr>
            <p:ph type="title" idx="19" hasCustomPrompt="1"/>
          </p:nvPr>
        </p:nvSpPr>
        <p:spPr>
          <a:xfrm>
            <a:off x="720521" y="2624100"/>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8" name="Google Shape;938;p13"/>
          <p:cNvSpPr txBox="1">
            <a:spLocks noGrp="1"/>
          </p:cNvSpPr>
          <p:nvPr>
            <p:ph type="title" idx="20" hasCustomPrompt="1"/>
          </p:nvPr>
        </p:nvSpPr>
        <p:spPr>
          <a:xfrm flipH="1">
            <a:off x="4671693" y="2624100"/>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9" name="Google Shape;939;p13"/>
          <p:cNvSpPr txBox="1">
            <a:spLocks noGrp="1"/>
          </p:cNvSpPr>
          <p:nvPr>
            <p:ph type="title" idx="21" hasCustomPrompt="1"/>
          </p:nvPr>
        </p:nvSpPr>
        <p:spPr>
          <a:xfrm>
            <a:off x="4671693" y="3856244"/>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940" name="Google Shape;940;p13"/>
          <p:cNvGrpSpPr/>
          <p:nvPr/>
        </p:nvGrpSpPr>
        <p:grpSpPr>
          <a:xfrm flipH="1">
            <a:off x="249731" y="545067"/>
            <a:ext cx="245964" cy="581921"/>
            <a:chOff x="8616804" y="545067"/>
            <a:chExt cx="245964" cy="581921"/>
          </a:xfrm>
        </p:grpSpPr>
        <p:grpSp>
          <p:nvGrpSpPr>
            <p:cNvPr id="941" name="Google Shape;941;p13"/>
            <p:cNvGrpSpPr/>
            <p:nvPr/>
          </p:nvGrpSpPr>
          <p:grpSpPr>
            <a:xfrm>
              <a:off x="8616804" y="545067"/>
              <a:ext cx="245953" cy="245924"/>
              <a:chOff x="4623996" y="-720468"/>
              <a:chExt cx="291000" cy="291000"/>
            </a:xfrm>
          </p:grpSpPr>
          <p:sp>
            <p:nvSpPr>
              <p:cNvPr id="942" name="Google Shape;942;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3" name="Google Shape;943;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44" name="Google Shape;944;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945" name="Google Shape;945;p13"/>
            <p:cNvGrpSpPr/>
            <p:nvPr/>
          </p:nvGrpSpPr>
          <p:grpSpPr>
            <a:xfrm>
              <a:off x="8616815" y="881064"/>
              <a:ext cx="245953" cy="245924"/>
              <a:chOff x="4623996" y="-720468"/>
              <a:chExt cx="291000" cy="291000"/>
            </a:xfrm>
          </p:grpSpPr>
          <p:sp>
            <p:nvSpPr>
              <p:cNvPr id="946" name="Google Shape;946;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7" name="Google Shape;947;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48" name="Google Shape;948;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949" name="Google Shape;949;p13"/>
          <p:cNvGrpSpPr/>
          <p:nvPr/>
        </p:nvGrpSpPr>
        <p:grpSpPr>
          <a:xfrm flipH="1">
            <a:off x="8648306" y="4017492"/>
            <a:ext cx="245964" cy="581921"/>
            <a:chOff x="8616804" y="545067"/>
            <a:chExt cx="245964" cy="581921"/>
          </a:xfrm>
        </p:grpSpPr>
        <p:grpSp>
          <p:nvGrpSpPr>
            <p:cNvPr id="950" name="Google Shape;950;p13"/>
            <p:cNvGrpSpPr/>
            <p:nvPr/>
          </p:nvGrpSpPr>
          <p:grpSpPr>
            <a:xfrm>
              <a:off x="8616804" y="545067"/>
              <a:ext cx="245953" cy="245924"/>
              <a:chOff x="4623996" y="-720468"/>
              <a:chExt cx="291000" cy="291000"/>
            </a:xfrm>
          </p:grpSpPr>
          <p:sp>
            <p:nvSpPr>
              <p:cNvPr id="951" name="Google Shape;951;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2" name="Google Shape;952;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53" name="Google Shape;953;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954" name="Google Shape;954;p13"/>
            <p:cNvGrpSpPr/>
            <p:nvPr/>
          </p:nvGrpSpPr>
          <p:grpSpPr>
            <a:xfrm>
              <a:off x="8616815" y="881064"/>
              <a:ext cx="245953" cy="245924"/>
              <a:chOff x="4623996" y="-720468"/>
              <a:chExt cx="291000" cy="291000"/>
            </a:xfrm>
          </p:grpSpPr>
          <p:sp>
            <p:nvSpPr>
              <p:cNvPr id="955" name="Google Shape;955;p13"/>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6" name="Google Shape;956;p13"/>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957" name="Google Shape;957;p13"/>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sp>
        <p:nvSpPr>
          <p:cNvPr id="958" name="Google Shape;958;p13"/>
          <p:cNvSpPr/>
          <p:nvPr/>
        </p:nvSpPr>
        <p:spPr>
          <a:xfrm flipH="1">
            <a:off x="7306349" y="-2105650"/>
            <a:ext cx="3679200" cy="36747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flipH="1">
            <a:off x="-2104351" y="321387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201"/>
        <p:cNvGrpSpPr/>
        <p:nvPr/>
      </p:nvGrpSpPr>
      <p:grpSpPr>
        <a:xfrm>
          <a:off x="0" y="0"/>
          <a:ext cx="0" cy="0"/>
          <a:chOff x="0" y="0"/>
          <a:chExt cx="0" cy="0"/>
        </a:xfrm>
      </p:grpSpPr>
      <p:pic>
        <p:nvPicPr>
          <p:cNvPr id="2202" name="Google Shape;2202;p28"/>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2203" name="Google Shape;2203;p28"/>
          <p:cNvGrpSpPr/>
          <p:nvPr/>
        </p:nvGrpSpPr>
        <p:grpSpPr>
          <a:xfrm>
            <a:off x="990600" y="618300"/>
            <a:ext cx="7162800" cy="3906900"/>
            <a:chOff x="1020925" y="643500"/>
            <a:chExt cx="7162800" cy="3906900"/>
          </a:xfrm>
        </p:grpSpPr>
        <p:cxnSp>
          <p:nvCxnSpPr>
            <p:cNvPr id="2204" name="Google Shape;2204;p28"/>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05" name="Google Shape;2205;p28"/>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06" name="Google Shape;2206;p28"/>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07" name="Google Shape;2207;p28"/>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08" name="Google Shape;2208;p28"/>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09" name="Google Shape;2209;p28"/>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0" name="Google Shape;2210;p28"/>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1" name="Google Shape;2211;p28"/>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2" name="Google Shape;2212;p28"/>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3" name="Google Shape;2213;p28"/>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4" name="Google Shape;2214;p28"/>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5" name="Google Shape;2215;p28"/>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6" name="Google Shape;2216;p28"/>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7" name="Google Shape;2217;p28"/>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8" name="Google Shape;2218;p28"/>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19" name="Google Shape;2219;p28"/>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0" name="Google Shape;2220;p28"/>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1" name="Google Shape;2221;p28"/>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2" name="Google Shape;2222;p28"/>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3" name="Google Shape;2223;p28"/>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4" name="Google Shape;2224;p28"/>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5" name="Google Shape;2225;p28"/>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6" name="Google Shape;2226;p28"/>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7" name="Google Shape;2227;p28"/>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8" name="Google Shape;2228;p28"/>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29" name="Google Shape;2229;p28"/>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0" name="Google Shape;2230;p28"/>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1" name="Google Shape;2231;p28"/>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2" name="Google Shape;2232;p28"/>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3" name="Google Shape;2233;p28"/>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4" name="Google Shape;2234;p28"/>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5" name="Google Shape;2235;p28"/>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6" name="Google Shape;2236;p28"/>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7" name="Google Shape;2237;p28"/>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8" name="Google Shape;2238;p28"/>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239" name="Google Shape;2239;p28"/>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0" name="Google Shape;2240;p28"/>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1" name="Google Shape;2241;p28"/>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2" name="Google Shape;2242;p28"/>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3" name="Google Shape;2243;p28"/>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4" name="Google Shape;2244;p28"/>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5" name="Google Shape;2245;p28"/>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6" name="Google Shape;2246;p28"/>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7" name="Google Shape;2247;p28"/>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8" name="Google Shape;2248;p28"/>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49" name="Google Shape;2249;p28"/>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50" name="Google Shape;2250;p28"/>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51" name="Google Shape;2251;p28"/>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52" name="Google Shape;2252;p28"/>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53" name="Google Shape;2253;p28"/>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54" name="Google Shape;2254;p28"/>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55" name="Google Shape;2255;p28"/>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256" name="Google Shape;2256;p28"/>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2257" name="Google Shape;2257;p28"/>
          <p:cNvSpPr txBox="1">
            <a:spLocks noGrp="1"/>
          </p:cNvSpPr>
          <p:nvPr>
            <p:ph type="title"/>
          </p:nvPr>
        </p:nvSpPr>
        <p:spPr>
          <a:xfrm>
            <a:off x="2727900" y="568725"/>
            <a:ext cx="3685500" cy="1093200"/>
          </a:xfrm>
          <a:prstGeom prst="rect">
            <a:avLst/>
          </a:prstGeom>
          <a:noFill/>
          <a:effectLst>
            <a:outerShdw dist="47625" dir="3600000" algn="bl" rotWithShape="0">
              <a:srgbClr val="000000"/>
            </a:outerShdw>
          </a:effectLst>
        </p:spPr>
        <p:txBody>
          <a:bodyPr spcFirstLastPara="1" wrap="square" lIns="91425" tIns="91425" rIns="91425" bIns="91425" anchor="ctr" anchorCtr="0">
            <a:noAutofit/>
          </a:bodyPr>
          <a:lstStyle>
            <a:lvl1pPr lvl="0" rtl="0">
              <a:spcBef>
                <a:spcPts val="0"/>
              </a:spcBef>
              <a:spcAft>
                <a:spcPts val="0"/>
              </a:spcAft>
              <a:buSzPts val="35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8" name="Google Shape;2258;p28"/>
          <p:cNvSpPr txBox="1">
            <a:spLocks noGrp="1"/>
          </p:cNvSpPr>
          <p:nvPr>
            <p:ph type="subTitle" idx="1"/>
          </p:nvPr>
        </p:nvSpPr>
        <p:spPr>
          <a:xfrm>
            <a:off x="2727900" y="1667249"/>
            <a:ext cx="3688200" cy="109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259" name="Google Shape;2259;p28"/>
          <p:cNvSpPr txBox="1"/>
          <p:nvPr/>
        </p:nvSpPr>
        <p:spPr>
          <a:xfrm>
            <a:off x="2573700" y="3464175"/>
            <a:ext cx="3994800" cy="73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chemeClr val="lt1"/>
                </a:solidFill>
                <a:latin typeface="Alef"/>
                <a:ea typeface="Alef"/>
                <a:cs typeface="Alef"/>
                <a:sym typeface="Alef"/>
              </a:rPr>
              <a:t>CREDITS: This presentation template was created by </a:t>
            </a:r>
            <a:r>
              <a:rPr lang="en" sz="1300" b="1">
                <a:solidFill>
                  <a:schemeClr val="lt1"/>
                </a:solidFill>
                <a:uFill>
                  <a:noFill/>
                </a:uFill>
                <a:latin typeface="Alef"/>
                <a:ea typeface="Alef"/>
                <a:cs typeface="Alef"/>
                <a:sym typeface="Alef"/>
                <a:hlinkClick r:id="rId3">
                  <a:extLst>
                    <a:ext uri="{A12FA001-AC4F-418D-AE19-62706E023703}">
                      <ahyp:hlinkClr xmlns:ahyp="http://schemas.microsoft.com/office/drawing/2018/hyperlinkcolor" val="tx"/>
                    </a:ext>
                  </a:extLst>
                </a:hlinkClick>
              </a:rPr>
              <a:t>Slidesgo</a:t>
            </a:r>
            <a:r>
              <a:rPr lang="en" sz="1300">
                <a:solidFill>
                  <a:schemeClr val="lt1"/>
                </a:solidFill>
                <a:latin typeface="Alef"/>
                <a:ea typeface="Alef"/>
                <a:cs typeface="Alef"/>
                <a:sym typeface="Alef"/>
              </a:rPr>
              <a:t>, and includes icons by </a:t>
            </a:r>
            <a:r>
              <a:rPr lang="en" sz="1300" b="1">
                <a:solidFill>
                  <a:schemeClr val="lt1"/>
                </a:solidFill>
                <a:uFill>
                  <a:noFill/>
                </a:uFill>
                <a:latin typeface="Alef"/>
                <a:ea typeface="Alef"/>
                <a:cs typeface="Alef"/>
                <a:sym typeface="Alef"/>
                <a:hlinkClick r:id="rId4">
                  <a:extLst>
                    <a:ext uri="{A12FA001-AC4F-418D-AE19-62706E023703}">
                      <ahyp:hlinkClr xmlns:ahyp="http://schemas.microsoft.com/office/drawing/2018/hyperlinkcolor" val="tx"/>
                    </a:ext>
                  </a:extLst>
                </a:hlinkClick>
              </a:rPr>
              <a:t>Flaticon</a:t>
            </a:r>
            <a:r>
              <a:rPr lang="en" sz="1300">
                <a:solidFill>
                  <a:schemeClr val="lt1"/>
                </a:solidFill>
                <a:latin typeface="Alef"/>
                <a:ea typeface="Alef"/>
                <a:cs typeface="Alef"/>
                <a:sym typeface="Alef"/>
              </a:rPr>
              <a:t>, and infographics &amp; images by </a:t>
            </a:r>
            <a:r>
              <a:rPr lang="en" sz="1300" b="1">
                <a:solidFill>
                  <a:schemeClr val="lt1"/>
                </a:solidFill>
                <a:uFill>
                  <a:noFill/>
                </a:uFill>
                <a:latin typeface="Alef"/>
                <a:ea typeface="Alef"/>
                <a:cs typeface="Alef"/>
                <a:sym typeface="Alef"/>
                <a:hlinkClick r:id="rId5">
                  <a:extLst>
                    <a:ext uri="{A12FA001-AC4F-418D-AE19-62706E023703}">
                      <ahyp:hlinkClr xmlns:ahyp="http://schemas.microsoft.com/office/drawing/2018/hyperlinkcolor" val="tx"/>
                    </a:ext>
                  </a:extLst>
                </a:hlinkClick>
              </a:rPr>
              <a:t>Freepik</a:t>
            </a:r>
            <a:endParaRPr sz="1300" b="1">
              <a:solidFill>
                <a:schemeClr val="lt1"/>
              </a:solidFill>
              <a:latin typeface="Alef"/>
              <a:ea typeface="Alef"/>
              <a:cs typeface="Alef"/>
              <a:sym typeface="Alef"/>
            </a:endParaRPr>
          </a:p>
        </p:txBody>
      </p:sp>
      <p:sp>
        <p:nvSpPr>
          <p:cNvPr id="2260" name="Google Shape;2260;p28"/>
          <p:cNvSpPr/>
          <p:nvPr/>
        </p:nvSpPr>
        <p:spPr>
          <a:xfrm>
            <a:off x="71672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8"/>
          <p:cNvSpPr/>
          <p:nvPr/>
        </p:nvSpPr>
        <p:spPr>
          <a:xfrm flipH="1">
            <a:off x="-18656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2" name="Google Shape;2262;p28"/>
          <p:cNvGrpSpPr/>
          <p:nvPr/>
        </p:nvGrpSpPr>
        <p:grpSpPr>
          <a:xfrm>
            <a:off x="4237771" y="182754"/>
            <a:ext cx="668458" cy="178706"/>
            <a:chOff x="1858350" y="160875"/>
            <a:chExt cx="832037" cy="222437"/>
          </a:xfrm>
        </p:grpSpPr>
        <p:sp>
          <p:nvSpPr>
            <p:cNvPr id="2263" name="Google Shape;2263;p28"/>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8"/>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8"/>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6" name="Google Shape;2266;p28"/>
          <p:cNvGrpSpPr/>
          <p:nvPr/>
        </p:nvGrpSpPr>
        <p:grpSpPr>
          <a:xfrm>
            <a:off x="999327" y="4765050"/>
            <a:ext cx="7145346" cy="215400"/>
            <a:chOff x="1032945" y="4765050"/>
            <a:chExt cx="7145346" cy="215400"/>
          </a:xfrm>
        </p:grpSpPr>
        <p:sp>
          <p:nvSpPr>
            <p:cNvPr id="2267" name="Google Shape;2267;p28"/>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8"/>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8"/>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8"/>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8"/>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8"/>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8"/>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4" name="Google Shape;2274;p28"/>
            <p:cNvGrpSpPr/>
            <p:nvPr/>
          </p:nvGrpSpPr>
          <p:grpSpPr>
            <a:xfrm>
              <a:off x="7686297" y="4812750"/>
              <a:ext cx="110987" cy="125100"/>
              <a:chOff x="5597857" y="567504"/>
              <a:chExt cx="110987" cy="125100"/>
            </a:xfrm>
          </p:grpSpPr>
          <p:cxnSp>
            <p:nvCxnSpPr>
              <p:cNvPr id="2275" name="Google Shape;2275;p28"/>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276" name="Google Shape;2276;p28"/>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277" name="Google Shape;2277;p28"/>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grpSp>
        <p:nvGrpSpPr>
          <p:cNvPr id="2278" name="Google Shape;2278;p28"/>
          <p:cNvGrpSpPr/>
          <p:nvPr/>
        </p:nvGrpSpPr>
        <p:grpSpPr>
          <a:xfrm>
            <a:off x="265659" y="539414"/>
            <a:ext cx="222407" cy="982471"/>
            <a:chOff x="257640" y="539414"/>
            <a:chExt cx="222407" cy="982471"/>
          </a:xfrm>
        </p:grpSpPr>
        <p:grpSp>
          <p:nvGrpSpPr>
            <p:cNvPr id="2279" name="Google Shape;2279;p28"/>
            <p:cNvGrpSpPr/>
            <p:nvPr/>
          </p:nvGrpSpPr>
          <p:grpSpPr>
            <a:xfrm>
              <a:off x="257640" y="539414"/>
              <a:ext cx="222407" cy="220471"/>
              <a:chOff x="546650" y="3735450"/>
              <a:chExt cx="952495" cy="944200"/>
            </a:xfrm>
          </p:grpSpPr>
          <p:sp>
            <p:nvSpPr>
              <p:cNvPr id="2280" name="Google Shape;2280;p28"/>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8"/>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2" name="Google Shape;2282;p28"/>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283" name="Google Shape;2283;p28"/>
            <p:cNvGrpSpPr/>
            <p:nvPr/>
          </p:nvGrpSpPr>
          <p:grpSpPr>
            <a:xfrm>
              <a:off x="257640" y="920414"/>
              <a:ext cx="222407" cy="220471"/>
              <a:chOff x="546650" y="3735450"/>
              <a:chExt cx="952495" cy="944200"/>
            </a:xfrm>
          </p:grpSpPr>
          <p:sp>
            <p:nvSpPr>
              <p:cNvPr id="2284" name="Google Shape;2284;p28"/>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8"/>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86" name="Google Shape;2286;p28"/>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287" name="Google Shape;2287;p28"/>
            <p:cNvGrpSpPr/>
            <p:nvPr/>
          </p:nvGrpSpPr>
          <p:grpSpPr>
            <a:xfrm>
              <a:off x="257640" y="1301414"/>
              <a:ext cx="222407" cy="220471"/>
              <a:chOff x="546650" y="3735450"/>
              <a:chExt cx="952495" cy="944200"/>
            </a:xfrm>
          </p:grpSpPr>
          <p:sp>
            <p:nvSpPr>
              <p:cNvPr id="2288" name="Google Shape;2288;p28"/>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8"/>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0" name="Google Shape;2290;p28"/>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2291" name="Google Shape;2291;p28"/>
          <p:cNvGrpSpPr/>
          <p:nvPr/>
        </p:nvGrpSpPr>
        <p:grpSpPr>
          <a:xfrm>
            <a:off x="8655934" y="3616964"/>
            <a:ext cx="222407" cy="982471"/>
            <a:chOff x="257640" y="539414"/>
            <a:chExt cx="222407" cy="982471"/>
          </a:xfrm>
        </p:grpSpPr>
        <p:grpSp>
          <p:nvGrpSpPr>
            <p:cNvPr id="2292" name="Google Shape;2292;p28"/>
            <p:cNvGrpSpPr/>
            <p:nvPr/>
          </p:nvGrpSpPr>
          <p:grpSpPr>
            <a:xfrm>
              <a:off x="257640" y="539414"/>
              <a:ext cx="222407" cy="220471"/>
              <a:chOff x="546650" y="3735450"/>
              <a:chExt cx="952495" cy="944200"/>
            </a:xfrm>
          </p:grpSpPr>
          <p:sp>
            <p:nvSpPr>
              <p:cNvPr id="2293" name="Google Shape;2293;p28"/>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8"/>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5" name="Google Shape;2295;p28"/>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296" name="Google Shape;2296;p28"/>
            <p:cNvGrpSpPr/>
            <p:nvPr/>
          </p:nvGrpSpPr>
          <p:grpSpPr>
            <a:xfrm>
              <a:off x="257640" y="920414"/>
              <a:ext cx="222407" cy="220471"/>
              <a:chOff x="546650" y="3735450"/>
              <a:chExt cx="952495" cy="944200"/>
            </a:xfrm>
          </p:grpSpPr>
          <p:sp>
            <p:nvSpPr>
              <p:cNvPr id="2297" name="Google Shape;2297;p28"/>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8"/>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9" name="Google Shape;2299;p28"/>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300" name="Google Shape;2300;p28"/>
            <p:cNvGrpSpPr/>
            <p:nvPr/>
          </p:nvGrpSpPr>
          <p:grpSpPr>
            <a:xfrm>
              <a:off x="257640" y="1301414"/>
              <a:ext cx="222407" cy="220471"/>
              <a:chOff x="546650" y="3735450"/>
              <a:chExt cx="952495" cy="944200"/>
            </a:xfrm>
          </p:grpSpPr>
          <p:sp>
            <p:nvSpPr>
              <p:cNvPr id="2301" name="Google Shape;2301;p28"/>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8"/>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3" name="Google Shape;2303;p28"/>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sp>
        <p:nvSpPr>
          <p:cNvPr id="2304" name="Google Shape;2304;p28"/>
          <p:cNvSpPr/>
          <p:nvPr/>
        </p:nvSpPr>
        <p:spPr>
          <a:xfrm>
            <a:off x="8650275" y="3027690"/>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05"/>
        <p:cNvGrpSpPr/>
        <p:nvPr/>
      </p:nvGrpSpPr>
      <p:grpSpPr>
        <a:xfrm>
          <a:off x="0" y="0"/>
          <a:ext cx="0" cy="0"/>
          <a:chOff x="0" y="0"/>
          <a:chExt cx="0" cy="0"/>
        </a:xfrm>
      </p:grpSpPr>
      <p:pic>
        <p:nvPicPr>
          <p:cNvPr id="2306" name="Google Shape;2306;p29"/>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2307" name="Google Shape;2307;p29"/>
          <p:cNvGrpSpPr/>
          <p:nvPr/>
        </p:nvGrpSpPr>
        <p:grpSpPr>
          <a:xfrm>
            <a:off x="990600" y="618300"/>
            <a:ext cx="7162800" cy="3906900"/>
            <a:chOff x="1020925" y="643500"/>
            <a:chExt cx="7162800" cy="3906900"/>
          </a:xfrm>
        </p:grpSpPr>
        <p:cxnSp>
          <p:nvCxnSpPr>
            <p:cNvPr id="2308" name="Google Shape;2308;p29"/>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09" name="Google Shape;2309;p29"/>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0" name="Google Shape;2310;p29"/>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1" name="Google Shape;2311;p29"/>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2" name="Google Shape;2312;p29"/>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3" name="Google Shape;2313;p29"/>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4" name="Google Shape;2314;p29"/>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5" name="Google Shape;2315;p29"/>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6" name="Google Shape;2316;p29"/>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7" name="Google Shape;2317;p29"/>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8" name="Google Shape;2318;p29"/>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19" name="Google Shape;2319;p29"/>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0" name="Google Shape;2320;p29"/>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1" name="Google Shape;2321;p29"/>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2" name="Google Shape;2322;p29"/>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3" name="Google Shape;2323;p29"/>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4" name="Google Shape;2324;p29"/>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5" name="Google Shape;2325;p29"/>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6" name="Google Shape;2326;p29"/>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7" name="Google Shape;2327;p29"/>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8" name="Google Shape;2328;p29"/>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29" name="Google Shape;2329;p29"/>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0" name="Google Shape;2330;p29"/>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1" name="Google Shape;2331;p29"/>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2" name="Google Shape;2332;p29"/>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3" name="Google Shape;2333;p29"/>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4" name="Google Shape;2334;p29"/>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5" name="Google Shape;2335;p29"/>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6" name="Google Shape;2336;p29"/>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7" name="Google Shape;2337;p29"/>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8" name="Google Shape;2338;p29"/>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39" name="Google Shape;2339;p29"/>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0" name="Google Shape;2340;p29"/>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1" name="Google Shape;2341;p29"/>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2" name="Google Shape;2342;p29"/>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343" name="Google Shape;2343;p29"/>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4" name="Google Shape;2344;p29"/>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5" name="Google Shape;2345;p29"/>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6" name="Google Shape;2346;p29"/>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7" name="Google Shape;2347;p29"/>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8" name="Google Shape;2348;p29"/>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49" name="Google Shape;2349;p29"/>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0" name="Google Shape;2350;p29"/>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1" name="Google Shape;2351;p29"/>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2" name="Google Shape;2352;p29"/>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3" name="Google Shape;2353;p29"/>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4" name="Google Shape;2354;p29"/>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5" name="Google Shape;2355;p29"/>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6" name="Google Shape;2356;p29"/>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7" name="Google Shape;2357;p29"/>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8" name="Google Shape;2358;p29"/>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59" name="Google Shape;2359;p29"/>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360" name="Google Shape;2360;p29"/>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2361" name="Google Shape;2361;p29"/>
          <p:cNvSpPr/>
          <p:nvPr/>
        </p:nvSpPr>
        <p:spPr>
          <a:xfrm>
            <a:off x="71672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29"/>
          <p:cNvSpPr/>
          <p:nvPr/>
        </p:nvSpPr>
        <p:spPr>
          <a:xfrm flipH="1">
            <a:off x="-18656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3" name="Google Shape;2363;p29"/>
          <p:cNvGrpSpPr/>
          <p:nvPr/>
        </p:nvGrpSpPr>
        <p:grpSpPr>
          <a:xfrm>
            <a:off x="8648306" y="545067"/>
            <a:ext cx="245964" cy="581921"/>
            <a:chOff x="8616804" y="545067"/>
            <a:chExt cx="245964" cy="581921"/>
          </a:xfrm>
        </p:grpSpPr>
        <p:grpSp>
          <p:nvGrpSpPr>
            <p:cNvPr id="2364" name="Google Shape;2364;p29"/>
            <p:cNvGrpSpPr/>
            <p:nvPr/>
          </p:nvGrpSpPr>
          <p:grpSpPr>
            <a:xfrm>
              <a:off x="8616804" y="545067"/>
              <a:ext cx="245953" cy="245924"/>
              <a:chOff x="4623996" y="-720468"/>
              <a:chExt cx="291000" cy="291000"/>
            </a:xfrm>
          </p:grpSpPr>
          <p:sp>
            <p:nvSpPr>
              <p:cNvPr id="2365" name="Google Shape;2365;p2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66" name="Google Shape;2366;p2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2367" name="Google Shape;2367;p2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nvGrpSpPr>
            <p:cNvPr id="2368" name="Google Shape;2368;p29"/>
            <p:cNvGrpSpPr/>
            <p:nvPr/>
          </p:nvGrpSpPr>
          <p:grpSpPr>
            <a:xfrm>
              <a:off x="8616815" y="881064"/>
              <a:ext cx="245953" cy="245924"/>
              <a:chOff x="4623996" y="-720468"/>
              <a:chExt cx="291000" cy="291000"/>
            </a:xfrm>
          </p:grpSpPr>
          <p:sp>
            <p:nvSpPr>
              <p:cNvPr id="2369" name="Google Shape;2369;p29"/>
              <p:cNvSpPr/>
              <p:nvPr/>
            </p:nvSpPr>
            <p:spPr>
              <a:xfrm>
                <a:off x="4623996" y="-720468"/>
                <a:ext cx="291000" cy="291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0" name="Google Shape;2370;p29"/>
              <p:cNvCxnSpPr/>
              <p:nvPr/>
            </p:nvCxnSpPr>
            <p:spPr>
              <a:xfrm flipH="1">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cxnSp>
            <p:nvCxnSpPr>
              <p:cNvPr id="2371" name="Google Shape;2371;p29"/>
              <p:cNvCxnSpPr/>
              <p:nvPr/>
            </p:nvCxnSpPr>
            <p:spPr>
              <a:xfrm>
                <a:off x="4710054" y="-634347"/>
                <a:ext cx="118800" cy="118800"/>
              </a:xfrm>
              <a:prstGeom prst="straightConnector1">
                <a:avLst/>
              </a:prstGeom>
              <a:noFill/>
              <a:ln w="19050" cap="flat" cmpd="sng">
                <a:solidFill>
                  <a:schemeClr val="dk1"/>
                </a:solidFill>
                <a:prstDash val="solid"/>
                <a:round/>
                <a:headEnd type="none" w="med" len="med"/>
                <a:tailEnd type="none" w="med" len="med"/>
              </a:ln>
            </p:spPr>
          </p:cxnSp>
        </p:grpSp>
      </p:grpSp>
      <p:grpSp>
        <p:nvGrpSpPr>
          <p:cNvPr id="2372" name="Google Shape;2372;p29"/>
          <p:cNvGrpSpPr/>
          <p:nvPr/>
        </p:nvGrpSpPr>
        <p:grpSpPr>
          <a:xfrm>
            <a:off x="257384" y="3616964"/>
            <a:ext cx="222407" cy="982471"/>
            <a:chOff x="257640" y="539414"/>
            <a:chExt cx="222407" cy="982471"/>
          </a:xfrm>
        </p:grpSpPr>
        <p:grpSp>
          <p:nvGrpSpPr>
            <p:cNvPr id="2373" name="Google Shape;2373;p29"/>
            <p:cNvGrpSpPr/>
            <p:nvPr/>
          </p:nvGrpSpPr>
          <p:grpSpPr>
            <a:xfrm>
              <a:off x="257640" y="539414"/>
              <a:ext cx="222407" cy="220471"/>
              <a:chOff x="546650" y="3735450"/>
              <a:chExt cx="952495" cy="944200"/>
            </a:xfrm>
          </p:grpSpPr>
          <p:sp>
            <p:nvSpPr>
              <p:cNvPr id="2374" name="Google Shape;2374;p2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2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6" name="Google Shape;2376;p2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377" name="Google Shape;2377;p29"/>
            <p:cNvGrpSpPr/>
            <p:nvPr/>
          </p:nvGrpSpPr>
          <p:grpSpPr>
            <a:xfrm>
              <a:off x="257640" y="920414"/>
              <a:ext cx="222407" cy="220471"/>
              <a:chOff x="546650" y="3735450"/>
              <a:chExt cx="952495" cy="944200"/>
            </a:xfrm>
          </p:grpSpPr>
          <p:sp>
            <p:nvSpPr>
              <p:cNvPr id="2378" name="Google Shape;2378;p2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2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0" name="Google Shape;2380;p2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381" name="Google Shape;2381;p29"/>
            <p:cNvGrpSpPr/>
            <p:nvPr/>
          </p:nvGrpSpPr>
          <p:grpSpPr>
            <a:xfrm>
              <a:off x="257640" y="1301414"/>
              <a:ext cx="222407" cy="220471"/>
              <a:chOff x="546650" y="3735450"/>
              <a:chExt cx="952495" cy="944200"/>
            </a:xfrm>
          </p:grpSpPr>
          <p:sp>
            <p:nvSpPr>
              <p:cNvPr id="2382" name="Google Shape;2382;p29"/>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29"/>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84" name="Google Shape;2384;p29"/>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2385" name="Google Shape;2385;p29"/>
          <p:cNvGrpSpPr/>
          <p:nvPr/>
        </p:nvGrpSpPr>
        <p:grpSpPr>
          <a:xfrm>
            <a:off x="999327" y="4765050"/>
            <a:ext cx="7145346" cy="215400"/>
            <a:chOff x="1032945" y="4765050"/>
            <a:chExt cx="7145346" cy="215400"/>
          </a:xfrm>
        </p:grpSpPr>
        <p:sp>
          <p:nvSpPr>
            <p:cNvPr id="2386" name="Google Shape;2386;p29"/>
            <p:cNvSpPr/>
            <p:nvPr/>
          </p:nvSpPr>
          <p:spPr>
            <a:xfrm>
              <a:off x="1323950" y="4765050"/>
              <a:ext cx="62724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29"/>
            <p:cNvSpPr/>
            <p:nvPr/>
          </p:nvSpPr>
          <p:spPr>
            <a:xfrm>
              <a:off x="1032945"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29"/>
            <p:cNvSpPr/>
            <p:nvPr/>
          </p:nvSpPr>
          <p:spPr>
            <a:xfrm>
              <a:off x="1421949" y="4838700"/>
              <a:ext cx="5257500" cy="73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29"/>
            <p:cNvSpPr/>
            <p:nvPr/>
          </p:nvSpPr>
          <p:spPr>
            <a:xfrm>
              <a:off x="7596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29"/>
            <p:cNvSpPr/>
            <p:nvPr/>
          </p:nvSpPr>
          <p:spPr>
            <a:xfrm>
              <a:off x="7887290" y="4765050"/>
              <a:ext cx="291000" cy="2154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29"/>
            <p:cNvSpPr/>
            <p:nvPr/>
          </p:nvSpPr>
          <p:spPr>
            <a:xfrm rot="-5400000">
              <a:off x="1136145" y="48336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29"/>
            <p:cNvSpPr/>
            <p:nvPr/>
          </p:nvSpPr>
          <p:spPr>
            <a:xfrm rot="5400000" flipH="1">
              <a:off x="7990490" y="4838700"/>
              <a:ext cx="84600" cy="73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 name="Google Shape;2393;p29"/>
            <p:cNvGrpSpPr/>
            <p:nvPr/>
          </p:nvGrpSpPr>
          <p:grpSpPr>
            <a:xfrm>
              <a:off x="7686297" y="4812750"/>
              <a:ext cx="110987" cy="125100"/>
              <a:chOff x="5597857" y="567504"/>
              <a:chExt cx="110987" cy="125100"/>
            </a:xfrm>
          </p:grpSpPr>
          <p:cxnSp>
            <p:nvCxnSpPr>
              <p:cNvPr id="2394" name="Google Shape;2394;p29"/>
              <p:cNvCxnSpPr/>
              <p:nvPr/>
            </p:nvCxnSpPr>
            <p:spPr>
              <a:xfrm rot="10800000">
                <a:off x="5597857"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395" name="Google Shape;2395;p29"/>
              <p:cNvCxnSpPr/>
              <p:nvPr/>
            </p:nvCxnSpPr>
            <p:spPr>
              <a:xfrm rot="10800000">
                <a:off x="5653350" y="567504"/>
                <a:ext cx="0" cy="125100"/>
              </a:xfrm>
              <a:prstGeom prst="straightConnector1">
                <a:avLst/>
              </a:prstGeom>
              <a:noFill/>
              <a:ln w="19050" cap="flat" cmpd="sng">
                <a:solidFill>
                  <a:schemeClr val="dk1"/>
                </a:solidFill>
                <a:prstDash val="solid"/>
                <a:round/>
                <a:headEnd type="none" w="med" len="med"/>
                <a:tailEnd type="none" w="med" len="med"/>
              </a:ln>
            </p:spPr>
          </p:cxnSp>
          <p:cxnSp>
            <p:nvCxnSpPr>
              <p:cNvPr id="2396" name="Google Shape;2396;p29"/>
              <p:cNvCxnSpPr/>
              <p:nvPr/>
            </p:nvCxnSpPr>
            <p:spPr>
              <a:xfrm rot="10800000">
                <a:off x="5708843" y="567504"/>
                <a:ext cx="0" cy="125100"/>
              </a:xfrm>
              <a:prstGeom prst="straightConnector1">
                <a:avLst/>
              </a:prstGeom>
              <a:noFill/>
              <a:ln w="19050" cap="flat" cmpd="sng">
                <a:solidFill>
                  <a:schemeClr val="dk1"/>
                </a:solidFill>
                <a:prstDash val="solid"/>
                <a:round/>
                <a:headEnd type="none" w="med" len="med"/>
                <a:tailEnd type="none" w="med" len="med"/>
              </a:ln>
            </p:spPr>
          </p:cxnSp>
        </p:grpSp>
      </p:grpSp>
      <p:grpSp>
        <p:nvGrpSpPr>
          <p:cNvPr id="2397" name="Google Shape;2397;p29"/>
          <p:cNvGrpSpPr/>
          <p:nvPr/>
        </p:nvGrpSpPr>
        <p:grpSpPr>
          <a:xfrm>
            <a:off x="4237771" y="182754"/>
            <a:ext cx="668458" cy="178706"/>
            <a:chOff x="1858350" y="160875"/>
            <a:chExt cx="832037" cy="222437"/>
          </a:xfrm>
        </p:grpSpPr>
        <p:sp>
          <p:nvSpPr>
            <p:cNvPr id="2398" name="Google Shape;2398;p29"/>
            <p:cNvSpPr/>
            <p:nvPr/>
          </p:nvSpPr>
          <p:spPr>
            <a:xfrm>
              <a:off x="18583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9"/>
            <p:cNvSpPr/>
            <p:nvPr/>
          </p:nvSpPr>
          <p:spPr>
            <a:xfrm>
              <a:off x="21631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9"/>
            <p:cNvSpPr/>
            <p:nvPr/>
          </p:nvSpPr>
          <p:spPr>
            <a:xfrm>
              <a:off x="2467950" y="160875"/>
              <a:ext cx="222437" cy="222437"/>
            </a:xfrm>
            <a:custGeom>
              <a:avLst/>
              <a:gdLst/>
              <a:ahLst/>
              <a:cxnLst/>
              <a:rect l="l" t="t" r="r" b="b"/>
              <a:pathLst>
                <a:path w="17344" h="17344" extrusionOk="0">
                  <a:moveTo>
                    <a:pt x="4870" y="1"/>
                  </a:moveTo>
                  <a:lnTo>
                    <a:pt x="0" y="4870"/>
                  </a:lnTo>
                  <a:lnTo>
                    <a:pt x="3787" y="8687"/>
                  </a:lnTo>
                  <a:lnTo>
                    <a:pt x="0" y="12474"/>
                  </a:lnTo>
                  <a:lnTo>
                    <a:pt x="4870" y="17343"/>
                  </a:lnTo>
                  <a:lnTo>
                    <a:pt x="8657" y="13556"/>
                  </a:lnTo>
                  <a:lnTo>
                    <a:pt x="12474" y="17343"/>
                  </a:lnTo>
                  <a:lnTo>
                    <a:pt x="17343" y="12474"/>
                  </a:lnTo>
                  <a:lnTo>
                    <a:pt x="13556" y="8687"/>
                  </a:lnTo>
                  <a:lnTo>
                    <a:pt x="17343" y="4870"/>
                  </a:lnTo>
                  <a:lnTo>
                    <a:pt x="12474" y="1"/>
                  </a:lnTo>
                  <a:lnTo>
                    <a:pt x="8657" y="3788"/>
                  </a:lnTo>
                  <a:lnTo>
                    <a:pt x="4870" y="1"/>
                  </a:lnTo>
                  <a:close/>
                </a:path>
              </a:pathLst>
            </a:custGeom>
            <a:solidFill>
              <a:schemeClr val="lt1"/>
            </a:solidFill>
            <a:ln w="28575"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29"/>
          <p:cNvGrpSpPr/>
          <p:nvPr/>
        </p:nvGrpSpPr>
        <p:grpSpPr>
          <a:xfrm>
            <a:off x="200929" y="521299"/>
            <a:ext cx="335310" cy="629475"/>
            <a:chOff x="8561404" y="1374174"/>
            <a:chExt cx="335310" cy="629475"/>
          </a:xfrm>
        </p:grpSpPr>
        <p:grpSp>
          <p:nvGrpSpPr>
            <p:cNvPr id="2402" name="Google Shape;2402;p29"/>
            <p:cNvGrpSpPr/>
            <p:nvPr/>
          </p:nvGrpSpPr>
          <p:grpSpPr>
            <a:xfrm>
              <a:off x="8561404" y="1374174"/>
              <a:ext cx="335310" cy="250400"/>
              <a:chOff x="6733675" y="1400781"/>
              <a:chExt cx="446663" cy="333555"/>
            </a:xfrm>
          </p:grpSpPr>
          <p:sp>
            <p:nvSpPr>
              <p:cNvPr id="2403" name="Google Shape;2403;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7" name="Google Shape;2407;p29"/>
            <p:cNvGrpSpPr/>
            <p:nvPr/>
          </p:nvGrpSpPr>
          <p:grpSpPr>
            <a:xfrm>
              <a:off x="8561404" y="1753249"/>
              <a:ext cx="335310" cy="250400"/>
              <a:chOff x="6733675" y="1400781"/>
              <a:chExt cx="446663" cy="333555"/>
            </a:xfrm>
          </p:grpSpPr>
          <p:sp>
            <p:nvSpPr>
              <p:cNvPr id="2408" name="Google Shape;2408;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2" name="Google Shape;2412;p29"/>
          <p:cNvGrpSpPr/>
          <p:nvPr/>
        </p:nvGrpSpPr>
        <p:grpSpPr>
          <a:xfrm>
            <a:off x="8603629" y="3969949"/>
            <a:ext cx="335310" cy="629475"/>
            <a:chOff x="8561404" y="1374174"/>
            <a:chExt cx="335310" cy="629475"/>
          </a:xfrm>
        </p:grpSpPr>
        <p:grpSp>
          <p:nvGrpSpPr>
            <p:cNvPr id="2413" name="Google Shape;2413;p29"/>
            <p:cNvGrpSpPr/>
            <p:nvPr/>
          </p:nvGrpSpPr>
          <p:grpSpPr>
            <a:xfrm>
              <a:off x="8561404" y="1374174"/>
              <a:ext cx="335310" cy="250400"/>
              <a:chOff x="6733675" y="1400781"/>
              <a:chExt cx="446663" cy="333555"/>
            </a:xfrm>
          </p:grpSpPr>
          <p:sp>
            <p:nvSpPr>
              <p:cNvPr id="2414" name="Google Shape;2414;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8" name="Google Shape;2418;p29"/>
            <p:cNvGrpSpPr/>
            <p:nvPr/>
          </p:nvGrpSpPr>
          <p:grpSpPr>
            <a:xfrm>
              <a:off x="8561404" y="1753249"/>
              <a:ext cx="335310" cy="250400"/>
              <a:chOff x="6733675" y="1400781"/>
              <a:chExt cx="446663" cy="333555"/>
            </a:xfrm>
          </p:grpSpPr>
          <p:sp>
            <p:nvSpPr>
              <p:cNvPr id="2419" name="Google Shape;2419;p29"/>
              <p:cNvSpPr/>
              <p:nvPr/>
            </p:nvSpPr>
            <p:spPr>
              <a:xfrm>
                <a:off x="6738855" y="1405961"/>
                <a:ext cx="387376" cy="323195"/>
              </a:xfrm>
              <a:custGeom>
                <a:avLst/>
                <a:gdLst/>
                <a:ahLst/>
                <a:cxnLst/>
                <a:rect l="l" t="t" r="r" b="b"/>
                <a:pathLst>
                  <a:path w="40457" h="33754" extrusionOk="0">
                    <a:moveTo>
                      <a:pt x="1503" y="0"/>
                    </a:moveTo>
                    <a:lnTo>
                      <a:pt x="1202" y="30"/>
                    </a:lnTo>
                    <a:lnTo>
                      <a:pt x="902" y="120"/>
                    </a:lnTo>
                    <a:lnTo>
                      <a:pt x="661" y="241"/>
                    </a:lnTo>
                    <a:lnTo>
                      <a:pt x="451" y="421"/>
                    </a:lnTo>
                    <a:lnTo>
                      <a:pt x="271" y="661"/>
                    </a:lnTo>
                    <a:lnTo>
                      <a:pt x="120" y="902"/>
                    </a:lnTo>
                    <a:lnTo>
                      <a:pt x="30" y="1202"/>
                    </a:lnTo>
                    <a:lnTo>
                      <a:pt x="0" y="1503"/>
                    </a:lnTo>
                    <a:lnTo>
                      <a:pt x="2044" y="33754"/>
                    </a:lnTo>
                    <a:lnTo>
                      <a:pt x="40457" y="33754"/>
                    </a:lnTo>
                    <a:lnTo>
                      <a:pt x="35617" y="6432"/>
                    </a:lnTo>
                    <a:lnTo>
                      <a:pt x="35557" y="6192"/>
                    </a:lnTo>
                    <a:lnTo>
                      <a:pt x="35467" y="5951"/>
                    </a:lnTo>
                    <a:lnTo>
                      <a:pt x="35377" y="5741"/>
                    </a:lnTo>
                    <a:lnTo>
                      <a:pt x="35287" y="5561"/>
                    </a:lnTo>
                    <a:lnTo>
                      <a:pt x="35167" y="5350"/>
                    </a:lnTo>
                    <a:lnTo>
                      <a:pt x="35016" y="5170"/>
                    </a:lnTo>
                    <a:lnTo>
                      <a:pt x="34866" y="5020"/>
                    </a:lnTo>
                    <a:lnTo>
                      <a:pt x="34686" y="4869"/>
                    </a:lnTo>
                    <a:lnTo>
                      <a:pt x="34505" y="4719"/>
                    </a:lnTo>
                    <a:lnTo>
                      <a:pt x="34325" y="4599"/>
                    </a:lnTo>
                    <a:lnTo>
                      <a:pt x="34115" y="4479"/>
                    </a:lnTo>
                    <a:lnTo>
                      <a:pt x="33904" y="4388"/>
                    </a:lnTo>
                    <a:lnTo>
                      <a:pt x="33694" y="4328"/>
                    </a:lnTo>
                    <a:lnTo>
                      <a:pt x="33453" y="4268"/>
                    </a:lnTo>
                    <a:lnTo>
                      <a:pt x="33243" y="4238"/>
                    </a:lnTo>
                    <a:lnTo>
                      <a:pt x="22423" y="4238"/>
                    </a:lnTo>
                    <a:lnTo>
                      <a:pt x="22423" y="1503"/>
                    </a:lnTo>
                    <a:lnTo>
                      <a:pt x="22392" y="1202"/>
                    </a:lnTo>
                    <a:lnTo>
                      <a:pt x="22332" y="902"/>
                    </a:lnTo>
                    <a:lnTo>
                      <a:pt x="22182" y="661"/>
                    </a:lnTo>
                    <a:lnTo>
                      <a:pt x="22002" y="421"/>
                    </a:lnTo>
                    <a:lnTo>
                      <a:pt x="21761" y="241"/>
                    </a:lnTo>
                    <a:lnTo>
                      <a:pt x="21521" y="120"/>
                    </a:lnTo>
                    <a:lnTo>
                      <a:pt x="21250" y="30"/>
                    </a:lnTo>
                    <a:lnTo>
                      <a:pt x="209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9"/>
              <p:cNvSpPr/>
              <p:nvPr/>
            </p:nvSpPr>
            <p:spPr>
              <a:xfrm>
                <a:off x="6733675" y="1400781"/>
                <a:ext cx="398598" cy="333555"/>
              </a:xfrm>
              <a:custGeom>
                <a:avLst/>
                <a:gdLst/>
                <a:ahLst/>
                <a:cxnLst/>
                <a:rect l="l" t="t" r="r" b="b"/>
                <a:pathLst>
                  <a:path w="41629" h="34836" extrusionOk="0">
                    <a:moveTo>
                      <a:pt x="21491" y="1052"/>
                    </a:moveTo>
                    <a:lnTo>
                      <a:pt x="21671" y="1082"/>
                    </a:lnTo>
                    <a:lnTo>
                      <a:pt x="21851" y="1142"/>
                    </a:lnTo>
                    <a:lnTo>
                      <a:pt x="22032" y="1232"/>
                    </a:lnTo>
                    <a:lnTo>
                      <a:pt x="22152" y="1353"/>
                    </a:lnTo>
                    <a:lnTo>
                      <a:pt x="22272" y="1503"/>
                    </a:lnTo>
                    <a:lnTo>
                      <a:pt x="22362" y="1653"/>
                    </a:lnTo>
                    <a:lnTo>
                      <a:pt x="22422" y="1834"/>
                    </a:lnTo>
                    <a:lnTo>
                      <a:pt x="22453" y="2044"/>
                    </a:lnTo>
                    <a:lnTo>
                      <a:pt x="22453" y="5320"/>
                    </a:lnTo>
                    <a:lnTo>
                      <a:pt x="33544" y="5320"/>
                    </a:lnTo>
                    <a:lnTo>
                      <a:pt x="33904" y="5350"/>
                    </a:lnTo>
                    <a:lnTo>
                      <a:pt x="34265" y="5440"/>
                    </a:lnTo>
                    <a:lnTo>
                      <a:pt x="34596" y="5591"/>
                    </a:lnTo>
                    <a:lnTo>
                      <a:pt x="34896" y="5801"/>
                    </a:lnTo>
                    <a:lnTo>
                      <a:pt x="35167" y="6072"/>
                    </a:lnTo>
                    <a:lnTo>
                      <a:pt x="35377" y="6342"/>
                    </a:lnTo>
                    <a:lnTo>
                      <a:pt x="35527" y="6703"/>
                    </a:lnTo>
                    <a:lnTo>
                      <a:pt x="35617" y="7063"/>
                    </a:lnTo>
                    <a:lnTo>
                      <a:pt x="40366" y="33754"/>
                    </a:lnTo>
                    <a:lnTo>
                      <a:pt x="3096" y="33754"/>
                    </a:lnTo>
                    <a:lnTo>
                      <a:pt x="1082" y="2044"/>
                    </a:lnTo>
                    <a:lnTo>
                      <a:pt x="1082" y="1834"/>
                    </a:lnTo>
                    <a:lnTo>
                      <a:pt x="1142" y="1653"/>
                    </a:lnTo>
                    <a:lnTo>
                      <a:pt x="1232" y="1503"/>
                    </a:lnTo>
                    <a:lnTo>
                      <a:pt x="1353" y="1353"/>
                    </a:lnTo>
                    <a:lnTo>
                      <a:pt x="1503" y="1232"/>
                    </a:lnTo>
                    <a:lnTo>
                      <a:pt x="1653" y="1142"/>
                    </a:lnTo>
                    <a:lnTo>
                      <a:pt x="1834" y="1082"/>
                    </a:lnTo>
                    <a:lnTo>
                      <a:pt x="2044" y="1052"/>
                    </a:lnTo>
                    <a:close/>
                    <a:moveTo>
                      <a:pt x="1834" y="0"/>
                    </a:moveTo>
                    <a:lnTo>
                      <a:pt x="1623" y="30"/>
                    </a:lnTo>
                    <a:lnTo>
                      <a:pt x="1443" y="90"/>
                    </a:lnTo>
                    <a:lnTo>
                      <a:pt x="1263" y="150"/>
                    </a:lnTo>
                    <a:lnTo>
                      <a:pt x="1082" y="241"/>
                    </a:lnTo>
                    <a:lnTo>
                      <a:pt x="902" y="361"/>
                    </a:lnTo>
                    <a:lnTo>
                      <a:pt x="752" y="481"/>
                    </a:lnTo>
                    <a:lnTo>
                      <a:pt x="601" y="601"/>
                    </a:lnTo>
                    <a:lnTo>
                      <a:pt x="481" y="752"/>
                    </a:lnTo>
                    <a:lnTo>
                      <a:pt x="361" y="902"/>
                    </a:lnTo>
                    <a:lnTo>
                      <a:pt x="241" y="1082"/>
                    </a:lnTo>
                    <a:lnTo>
                      <a:pt x="180" y="1262"/>
                    </a:lnTo>
                    <a:lnTo>
                      <a:pt x="90" y="1443"/>
                    </a:lnTo>
                    <a:lnTo>
                      <a:pt x="60" y="1653"/>
                    </a:lnTo>
                    <a:lnTo>
                      <a:pt x="30" y="1864"/>
                    </a:lnTo>
                    <a:lnTo>
                      <a:pt x="0" y="2074"/>
                    </a:lnTo>
                    <a:lnTo>
                      <a:pt x="2074" y="34836"/>
                    </a:lnTo>
                    <a:lnTo>
                      <a:pt x="41629" y="34836"/>
                    </a:lnTo>
                    <a:lnTo>
                      <a:pt x="36669" y="6883"/>
                    </a:lnTo>
                    <a:lnTo>
                      <a:pt x="36609" y="6583"/>
                    </a:lnTo>
                    <a:lnTo>
                      <a:pt x="36519" y="6312"/>
                    </a:lnTo>
                    <a:lnTo>
                      <a:pt x="36399" y="6072"/>
                    </a:lnTo>
                    <a:lnTo>
                      <a:pt x="36279" y="5831"/>
                    </a:lnTo>
                    <a:lnTo>
                      <a:pt x="36128" y="5591"/>
                    </a:lnTo>
                    <a:lnTo>
                      <a:pt x="35978" y="5380"/>
                    </a:lnTo>
                    <a:lnTo>
                      <a:pt x="35768" y="5170"/>
                    </a:lnTo>
                    <a:lnTo>
                      <a:pt x="35587" y="4990"/>
                    </a:lnTo>
                    <a:lnTo>
                      <a:pt x="35377" y="4809"/>
                    </a:lnTo>
                    <a:lnTo>
                      <a:pt x="35137" y="4659"/>
                    </a:lnTo>
                    <a:lnTo>
                      <a:pt x="34896" y="4539"/>
                    </a:lnTo>
                    <a:lnTo>
                      <a:pt x="34626" y="4449"/>
                    </a:lnTo>
                    <a:lnTo>
                      <a:pt x="34385" y="4358"/>
                    </a:lnTo>
                    <a:lnTo>
                      <a:pt x="34115" y="4298"/>
                    </a:lnTo>
                    <a:lnTo>
                      <a:pt x="33814" y="4268"/>
                    </a:lnTo>
                    <a:lnTo>
                      <a:pt x="33544" y="4238"/>
                    </a:lnTo>
                    <a:lnTo>
                      <a:pt x="23505" y="4238"/>
                    </a:lnTo>
                    <a:lnTo>
                      <a:pt x="23505" y="2044"/>
                    </a:lnTo>
                    <a:lnTo>
                      <a:pt x="23505" y="1834"/>
                    </a:lnTo>
                    <a:lnTo>
                      <a:pt x="23474" y="1623"/>
                    </a:lnTo>
                    <a:lnTo>
                      <a:pt x="23414" y="1443"/>
                    </a:lnTo>
                    <a:lnTo>
                      <a:pt x="23354" y="1232"/>
                    </a:lnTo>
                    <a:lnTo>
                      <a:pt x="23264" y="1052"/>
                    </a:lnTo>
                    <a:lnTo>
                      <a:pt x="23174" y="902"/>
                    </a:lnTo>
                    <a:lnTo>
                      <a:pt x="23054" y="752"/>
                    </a:lnTo>
                    <a:lnTo>
                      <a:pt x="22903" y="601"/>
                    </a:lnTo>
                    <a:lnTo>
                      <a:pt x="22783" y="451"/>
                    </a:lnTo>
                    <a:lnTo>
                      <a:pt x="22603" y="361"/>
                    </a:lnTo>
                    <a:lnTo>
                      <a:pt x="22453" y="241"/>
                    </a:lnTo>
                    <a:lnTo>
                      <a:pt x="22272" y="150"/>
                    </a:lnTo>
                    <a:lnTo>
                      <a:pt x="22092" y="90"/>
                    </a:lnTo>
                    <a:lnTo>
                      <a:pt x="21881" y="30"/>
                    </a:lnTo>
                    <a:lnTo>
                      <a:pt x="21701" y="0"/>
                    </a:lnTo>
                    <a:close/>
                  </a:path>
                </a:pathLst>
              </a:custGeom>
              <a:solidFill>
                <a:srgbClr val="09081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29"/>
              <p:cNvSpPr/>
              <p:nvPr/>
            </p:nvSpPr>
            <p:spPr>
              <a:xfrm>
                <a:off x="6763021" y="1487690"/>
                <a:ext cx="412137" cy="241462"/>
              </a:xfrm>
              <a:custGeom>
                <a:avLst/>
                <a:gdLst/>
                <a:ahLst/>
                <a:cxnLst/>
                <a:rect l="l" t="t" r="r" b="b"/>
                <a:pathLst>
                  <a:path w="43043" h="25218" extrusionOk="0">
                    <a:moveTo>
                      <a:pt x="7184" y="0"/>
                    </a:moveTo>
                    <a:lnTo>
                      <a:pt x="6944" y="30"/>
                    </a:lnTo>
                    <a:lnTo>
                      <a:pt x="6734" y="90"/>
                    </a:lnTo>
                    <a:lnTo>
                      <a:pt x="6493" y="151"/>
                    </a:lnTo>
                    <a:lnTo>
                      <a:pt x="6313" y="241"/>
                    </a:lnTo>
                    <a:lnTo>
                      <a:pt x="6102" y="331"/>
                    </a:lnTo>
                    <a:lnTo>
                      <a:pt x="5922" y="451"/>
                    </a:lnTo>
                    <a:lnTo>
                      <a:pt x="5742" y="601"/>
                    </a:lnTo>
                    <a:lnTo>
                      <a:pt x="5561" y="752"/>
                    </a:lnTo>
                    <a:lnTo>
                      <a:pt x="5411" y="902"/>
                    </a:lnTo>
                    <a:lnTo>
                      <a:pt x="5261" y="1082"/>
                    </a:lnTo>
                    <a:lnTo>
                      <a:pt x="5141" y="1263"/>
                    </a:lnTo>
                    <a:lnTo>
                      <a:pt x="5050" y="1473"/>
                    </a:lnTo>
                    <a:lnTo>
                      <a:pt x="4930" y="1683"/>
                    </a:lnTo>
                    <a:lnTo>
                      <a:pt x="4870" y="1894"/>
                    </a:lnTo>
                    <a:lnTo>
                      <a:pt x="4810" y="2104"/>
                    </a:lnTo>
                    <a:lnTo>
                      <a:pt x="1" y="25218"/>
                    </a:lnTo>
                    <a:lnTo>
                      <a:pt x="38414" y="25218"/>
                    </a:lnTo>
                    <a:lnTo>
                      <a:pt x="42982" y="3186"/>
                    </a:lnTo>
                    <a:lnTo>
                      <a:pt x="43042" y="2886"/>
                    </a:lnTo>
                    <a:lnTo>
                      <a:pt x="43042" y="2585"/>
                    </a:lnTo>
                    <a:lnTo>
                      <a:pt x="43042" y="2285"/>
                    </a:lnTo>
                    <a:lnTo>
                      <a:pt x="42982" y="2014"/>
                    </a:lnTo>
                    <a:lnTo>
                      <a:pt x="42892" y="1713"/>
                    </a:lnTo>
                    <a:lnTo>
                      <a:pt x="42772" y="1473"/>
                    </a:lnTo>
                    <a:lnTo>
                      <a:pt x="42621" y="1202"/>
                    </a:lnTo>
                    <a:lnTo>
                      <a:pt x="42471" y="992"/>
                    </a:lnTo>
                    <a:lnTo>
                      <a:pt x="42261" y="782"/>
                    </a:lnTo>
                    <a:lnTo>
                      <a:pt x="42050" y="571"/>
                    </a:lnTo>
                    <a:lnTo>
                      <a:pt x="41810" y="421"/>
                    </a:lnTo>
                    <a:lnTo>
                      <a:pt x="41569" y="271"/>
                    </a:lnTo>
                    <a:lnTo>
                      <a:pt x="41299" y="151"/>
                    </a:lnTo>
                    <a:lnTo>
                      <a:pt x="40998" y="60"/>
                    </a:lnTo>
                    <a:lnTo>
                      <a:pt x="40698" y="30"/>
                    </a:lnTo>
                    <a:lnTo>
                      <a:pt x="403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29"/>
              <p:cNvSpPr/>
              <p:nvPr/>
            </p:nvSpPr>
            <p:spPr>
              <a:xfrm>
                <a:off x="6756693" y="1482510"/>
                <a:ext cx="423646" cy="251822"/>
              </a:xfrm>
              <a:custGeom>
                <a:avLst/>
                <a:gdLst/>
                <a:ahLst/>
                <a:cxnLst/>
                <a:rect l="l" t="t" r="r" b="b"/>
                <a:pathLst>
                  <a:path w="44245" h="26300" extrusionOk="0">
                    <a:moveTo>
                      <a:pt x="41299" y="1082"/>
                    </a:moveTo>
                    <a:lnTo>
                      <a:pt x="41539" y="1142"/>
                    </a:lnTo>
                    <a:lnTo>
                      <a:pt x="41750" y="1202"/>
                    </a:lnTo>
                    <a:lnTo>
                      <a:pt x="41960" y="1293"/>
                    </a:lnTo>
                    <a:lnTo>
                      <a:pt x="42170" y="1383"/>
                    </a:lnTo>
                    <a:lnTo>
                      <a:pt x="42381" y="1533"/>
                    </a:lnTo>
                    <a:lnTo>
                      <a:pt x="42531" y="1683"/>
                    </a:lnTo>
                    <a:lnTo>
                      <a:pt x="42711" y="1864"/>
                    </a:lnTo>
                    <a:lnTo>
                      <a:pt x="42832" y="2044"/>
                    </a:lnTo>
                    <a:lnTo>
                      <a:pt x="42952" y="2254"/>
                    </a:lnTo>
                    <a:lnTo>
                      <a:pt x="43042" y="2465"/>
                    </a:lnTo>
                    <a:lnTo>
                      <a:pt x="43132" y="2705"/>
                    </a:lnTo>
                    <a:lnTo>
                      <a:pt x="43162" y="2916"/>
                    </a:lnTo>
                    <a:lnTo>
                      <a:pt x="43192" y="3156"/>
                    </a:lnTo>
                    <a:lnTo>
                      <a:pt x="43162" y="3397"/>
                    </a:lnTo>
                    <a:lnTo>
                      <a:pt x="43132" y="3637"/>
                    </a:lnTo>
                    <a:lnTo>
                      <a:pt x="38654" y="25218"/>
                    </a:lnTo>
                    <a:lnTo>
                      <a:pt x="1323" y="25218"/>
                    </a:lnTo>
                    <a:lnTo>
                      <a:pt x="5982" y="2765"/>
                    </a:lnTo>
                    <a:lnTo>
                      <a:pt x="6102" y="2405"/>
                    </a:lnTo>
                    <a:lnTo>
                      <a:pt x="6252" y="2074"/>
                    </a:lnTo>
                    <a:lnTo>
                      <a:pt x="6463" y="1804"/>
                    </a:lnTo>
                    <a:lnTo>
                      <a:pt x="6733" y="1563"/>
                    </a:lnTo>
                    <a:lnTo>
                      <a:pt x="7034" y="1353"/>
                    </a:lnTo>
                    <a:lnTo>
                      <a:pt x="7365" y="1202"/>
                    </a:lnTo>
                    <a:lnTo>
                      <a:pt x="7695" y="1112"/>
                    </a:lnTo>
                    <a:lnTo>
                      <a:pt x="8056" y="1082"/>
                    </a:lnTo>
                    <a:close/>
                    <a:moveTo>
                      <a:pt x="8056" y="0"/>
                    </a:moveTo>
                    <a:lnTo>
                      <a:pt x="7785" y="30"/>
                    </a:lnTo>
                    <a:lnTo>
                      <a:pt x="7515" y="60"/>
                    </a:lnTo>
                    <a:lnTo>
                      <a:pt x="7244" y="120"/>
                    </a:lnTo>
                    <a:lnTo>
                      <a:pt x="7004" y="211"/>
                    </a:lnTo>
                    <a:lnTo>
                      <a:pt x="6733" y="301"/>
                    </a:lnTo>
                    <a:lnTo>
                      <a:pt x="6493" y="421"/>
                    </a:lnTo>
                    <a:lnTo>
                      <a:pt x="6283" y="571"/>
                    </a:lnTo>
                    <a:lnTo>
                      <a:pt x="6072" y="722"/>
                    </a:lnTo>
                    <a:lnTo>
                      <a:pt x="5862" y="902"/>
                    </a:lnTo>
                    <a:lnTo>
                      <a:pt x="5681" y="1112"/>
                    </a:lnTo>
                    <a:lnTo>
                      <a:pt x="5501" y="1293"/>
                    </a:lnTo>
                    <a:lnTo>
                      <a:pt x="5351" y="1533"/>
                    </a:lnTo>
                    <a:lnTo>
                      <a:pt x="5231" y="1774"/>
                    </a:lnTo>
                    <a:lnTo>
                      <a:pt x="5110" y="2014"/>
                    </a:lnTo>
                    <a:lnTo>
                      <a:pt x="5020" y="2285"/>
                    </a:lnTo>
                    <a:lnTo>
                      <a:pt x="4960" y="2555"/>
                    </a:lnTo>
                    <a:lnTo>
                      <a:pt x="1" y="26300"/>
                    </a:lnTo>
                    <a:lnTo>
                      <a:pt x="39525" y="26300"/>
                    </a:lnTo>
                    <a:lnTo>
                      <a:pt x="44184" y="3847"/>
                    </a:lnTo>
                    <a:lnTo>
                      <a:pt x="44244" y="3487"/>
                    </a:lnTo>
                    <a:lnTo>
                      <a:pt x="44244" y="3126"/>
                    </a:lnTo>
                    <a:lnTo>
                      <a:pt x="44214" y="2795"/>
                    </a:lnTo>
                    <a:lnTo>
                      <a:pt x="44154" y="2435"/>
                    </a:lnTo>
                    <a:lnTo>
                      <a:pt x="44064" y="2104"/>
                    </a:lnTo>
                    <a:lnTo>
                      <a:pt x="43914" y="1774"/>
                    </a:lnTo>
                    <a:lnTo>
                      <a:pt x="43733" y="1473"/>
                    </a:lnTo>
                    <a:lnTo>
                      <a:pt x="43523" y="1172"/>
                    </a:lnTo>
                    <a:lnTo>
                      <a:pt x="43282" y="932"/>
                    </a:lnTo>
                    <a:lnTo>
                      <a:pt x="43012" y="692"/>
                    </a:lnTo>
                    <a:lnTo>
                      <a:pt x="42741" y="481"/>
                    </a:lnTo>
                    <a:lnTo>
                      <a:pt x="42441" y="331"/>
                    </a:lnTo>
                    <a:lnTo>
                      <a:pt x="42110" y="181"/>
                    </a:lnTo>
                    <a:lnTo>
                      <a:pt x="41780" y="90"/>
                    </a:lnTo>
                    <a:lnTo>
                      <a:pt x="41419" y="30"/>
                    </a:lnTo>
                    <a:lnTo>
                      <a:pt x="41058"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23"/>
        <p:cNvGrpSpPr/>
        <p:nvPr/>
      </p:nvGrpSpPr>
      <p:grpSpPr>
        <a:xfrm>
          <a:off x="0" y="0"/>
          <a:ext cx="0" cy="0"/>
          <a:chOff x="0" y="0"/>
          <a:chExt cx="0" cy="0"/>
        </a:xfrm>
      </p:grpSpPr>
      <p:pic>
        <p:nvPicPr>
          <p:cNvPr id="2424" name="Google Shape;2424;p30"/>
          <p:cNvPicPr preferRelativeResize="0"/>
          <p:nvPr/>
        </p:nvPicPr>
        <p:blipFill>
          <a:blip r:embed="rId2">
            <a:alphaModFix amt="10000"/>
          </a:blip>
          <a:stretch>
            <a:fillRect/>
          </a:stretch>
        </p:blipFill>
        <p:spPr>
          <a:xfrm>
            <a:off x="13" y="0"/>
            <a:ext cx="9144000" cy="5143500"/>
          </a:xfrm>
          <a:prstGeom prst="rect">
            <a:avLst/>
          </a:prstGeom>
          <a:noFill/>
          <a:ln>
            <a:noFill/>
          </a:ln>
        </p:spPr>
      </p:pic>
      <p:grpSp>
        <p:nvGrpSpPr>
          <p:cNvPr id="2425" name="Google Shape;2425;p30"/>
          <p:cNvGrpSpPr/>
          <p:nvPr/>
        </p:nvGrpSpPr>
        <p:grpSpPr>
          <a:xfrm>
            <a:off x="990600" y="618300"/>
            <a:ext cx="7162800" cy="3906900"/>
            <a:chOff x="1020925" y="643500"/>
            <a:chExt cx="7162800" cy="3906900"/>
          </a:xfrm>
        </p:grpSpPr>
        <p:cxnSp>
          <p:nvCxnSpPr>
            <p:cNvPr id="2426" name="Google Shape;2426;p30"/>
            <p:cNvCxnSpPr/>
            <p:nvPr/>
          </p:nvCxnSpPr>
          <p:spPr>
            <a:xfrm>
              <a:off x="4602325" y="-293790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27" name="Google Shape;2427;p30"/>
            <p:cNvCxnSpPr/>
            <p:nvPr/>
          </p:nvCxnSpPr>
          <p:spPr>
            <a:xfrm>
              <a:off x="10209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28" name="Google Shape;2428;p30"/>
            <p:cNvCxnSpPr/>
            <p:nvPr/>
          </p:nvCxnSpPr>
          <p:spPr>
            <a:xfrm>
              <a:off x="12380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29" name="Google Shape;2429;p30"/>
            <p:cNvCxnSpPr/>
            <p:nvPr/>
          </p:nvCxnSpPr>
          <p:spPr>
            <a:xfrm>
              <a:off x="145512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0" name="Google Shape;2430;p30"/>
            <p:cNvCxnSpPr/>
            <p:nvPr/>
          </p:nvCxnSpPr>
          <p:spPr>
            <a:xfrm>
              <a:off x="167221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1" name="Google Shape;2431;p30"/>
            <p:cNvCxnSpPr/>
            <p:nvPr/>
          </p:nvCxnSpPr>
          <p:spPr>
            <a:xfrm>
              <a:off x="188931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2" name="Google Shape;2432;p30"/>
            <p:cNvCxnSpPr/>
            <p:nvPr/>
          </p:nvCxnSpPr>
          <p:spPr>
            <a:xfrm>
              <a:off x="210641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3" name="Google Shape;2433;p30"/>
            <p:cNvCxnSpPr/>
            <p:nvPr/>
          </p:nvCxnSpPr>
          <p:spPr>
            <a:xfrm>
              <a:off x="232351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4" name="Google Shape;2434;p30"/>
            <p:cNvCxnSpPr/>
            <p:nvPr/>
          </p:nvCxnSpPr>
          <p:spPr>
            <a:xfrm>
              <a:off x="254060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5" name="Google Shape;2435;p30"/>
            <p:cNvCxnSpPr/>
            <p:nvPr/>
          </p:nvCxnSpPr>
          <p:spPr>
            <a:xfrm>
              <a:off x="275770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6" name="Google Shape;2436;p30"/>
            <p:cNvCxnSpPr/>
            <p:nvPr/>
          </p:nvCxnSpPr>
          <p:spPr>
            <a:xfrm>
              <a:off x="297480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7" name="Google Shape;2437;p30"/>
            <p:cNvCxnSpPr/>
            <p:nvPr/>
          </p:nvCxnSpPr>
          <p:spPr>
            <a:xfrm>
              <a:off x="319190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8" name="Google Shape;2438;p30"/>
            <p:cNvCxnSpPr/>
            <p:nvPr/>
          </p:nvCxnSpPr>
          <p:spPr>
            <a:xfrm>
              <a:off x="340422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39" name="Google Shape;2439;p30"/>
            <p:cNvCxnSpPr/>
            <p:nvPr/>
          </p:nvCxnSpPr>
          <p:spPr>
            <a:xfrm>
              <a:off x="362609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0" name="Google Shape;2440;p30"/>
            <p:cNvCxnSpPr/>
            <p:nvPr/>
          </p:nvCxnSpPr>
          <p:spPr>
            <a:xfrm>
              <a:off x="384319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1" name="Google Shape;2441;p30"/>
            <p:cNvCxnSpPr/>
            <p:nvPr/>
          </p:nvCxnSpPr>
          <p:spPr>
            <a:xfrm>
              <a:off x="406029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2" name="Google Shape;2442;p30"/>
            <p:cNvCxnSpPr/>
            <p:nvPr/>
          </p:nvCxnSpPr>
          <p:spPr>
            <a:xfrm>
              <a:off x="427739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3" name="Google Shape;2443;p30"/>
            <p:cNvCxnSpPr/>
            <p:nvPr/>
          </p:nvCxnSpPr>
          <p:spPr>
            <a:xfrm>
              <a:off x="449448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4" name="Google Shape;2444;p30"/>
            <p:cNvCxnSpPr/>
            <p:nvPr/>
          </p:nvCxnSpPr>
          <p:spPr>
            <a:xfrm>
              <a:off x="471158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5" name="Google Shape;2445;p30"/>
            <p:cNvCxnSpPr/>
            <p:nvPr/>
          </p:nvCxnSpPr>
          <p:spPr>
            <a:xfrm>
              <a:off x="492868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6" name="Google Shape;2446;p30"/>
            <p:cNvCxnSpPr/>
            <p:nvPr/>
          </p:nvCxnSpPr>
          <p:spPr>
            <a:xfrm>
              <a:off x="514578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7" name="Google Shape;2447;p30"/>
            <p:cNvCxnSpPr/>
            <p:nvPr/>
          </p:nvCxnSpPr>
          <p:spPr>
            <a:xfrm>
              <a:off x="5362878"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8" name="Google Shape;2448;p30"/>
            <p:cNvCxnSpPr/>
            <p:nvPr/>
          </p:nvCxnSpPr>
          <p:spPr>
            <a:xfrm>
              <a:off x="557997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49" name="Google Shape;2449;p30"/>
            <p:cNvCxnSpPr/>
            <p:nvPr/>
          </p:nvCxnSpPr>
          <p:spPr>
            <a:xfrm>
              <a:off x="5797073"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0" name="Google Shape;2450;p30"/>
            <p:cNvCxnSpPr/>
            <p:nvPr/>
          </p:nvCxnSpPr>
          <p:spPr>
            <a:xfrm>
              <a:off x="6014171"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1" name="Google Shape;2451;p30"/>
            <p:cNvCxnSpPr/>
            <p:nvPr/>
          </p:nvCxnSpPr>
          <p:spPr>
            <a:xfrm>
              <a:off x="623126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2" name="Google Shape;2452;p30"/>
            <p:cNvCxnSpPr/>
            <p:nvPr/>
          </p:nvCxnSpPr>
          <p:spPr>
            <a:xfrm>
              <a:off x="6448366"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3" name="Google Shape;2453;p30"/>
            <p:cNvCxnSpPr/>
            <p:nvPr/>
          </p:nvCxnSpPr>
          <p:spPr>
            <a:xfrm>
              <a:off x="6665464"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4" name="Google Shape;2454;p30"/>
            <p:cNvCxnSpPr/>
            <p:nvPr/>
          </p:nvCxnSpPr>
          <p:spPr>
            <a:xfrm>
              <a:off x="688256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5" name="Google Shape;2455;p30"/>
            <p:cNvCxnSpPr/>
            <p:nvPr/>
          </p:nvCxnSpPr>
          <p:spPr>
            <a:xfrm>
              <a:off x="7099659"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6" name="Google Shape;2456;p30"/>
            <p:cNvCxnSpPr/>
            <p:nvPr/>
          </p:nvCxnSpPr>
          <p:spPr>
            <a:xfrm>
              <a:off x="7316757"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7" name="Google Shape;2457;p30"/>
            <p:cNvCxnSpPr/>
            <p:nvPr/>
          </p:nvCxnSpPr>
          <p:spPr>
            <a:xfrm>
              <a:off x="753385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8" name="Google Shape;2458;p30"/>
            <p:cNvCxnSpPr/>
            <p:nvPr/>
          </p:nvCxnSpPr>
          <p:spPr>
            <a:xfrm>
              <a:off x="7750952"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59" name="Google Shape;2459;p30"/>
            <p:cNvCxnSpPr/>
            <p:nvPr/>
          </p:nvCxnSpPr>
          <p:spPr>
            <a:xfrm>
              <a:off x="7968050"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60" name="Google Shape;2460;p30"/>
            <p:cNvCxnSpPr/>
            <p:nvPr/>
          </p:nvCxnSpPr>
          <p:spPr>
            <a:xfrm>
              <a:off x="8183725" y="643500"/>
              <a:ext cx="0" cy="3906900"/>
            </a:xfrm>
            <a:prstGeom prst="straightConnector1">
              <a:avLst/>
            </a:prstGeom>
            <a:noFill/>
            <a:ln w="9525" cap="flat" cmpd="sng">
              <a:solidFill>
                <a:schemeClr val="accent3"/>
              </a:solidFill>
              <a:prstDash val="solid"/>
              <a:round/>
              <a:headEnd type="none" w="med" len="med"/>
              <a:tailEnd type="none" w="med" len="med"/>
            </a:ln>
          </p:spPr>
        </p:cxnSp>
        <p:cxnSp>
          <p:nvCxnSpPr>
            <p:cNvPr id="2461" name="Google Shape;2461;p30"/>
            <p:cNvCxnSpPr/>
            <p:nvPr/>
          </p:nvCxnSpPr>
          <p:spPr>
            <a:xfrm>
              <a:off x="4602325" y="-272080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2" name="Google Shape;2462;p30"/>
            <p:cNvCxnSpPr/>
            <p:nvPr/>
          </p:nvCxnSpPr>
          <p:spPr>
            <a:xfrm>
              <a:off x="4602325" y="-250370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3" name="Google Shape;2463;p30"/>
            <p:cNvCxnSpPr/>
            <p:nvPr/>
          </p:nvCxnSpPr>
          <p:spPr>
            <a:xfrm>
              <a:off x="4602325" y="-228660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4" name="Google Shape;2464;p30"/>
            <p:cNvCxnSpPr/>
            <p:nvPr/>
          </p:nvCxnSpPr>
          <p:spPr>
            <a:xfrm>
              <a:off x="4602325" y="-206951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5" name="Google Shape;2465;p30"/>
            <p:cNvCxnSpPr/>
            <p:nvPr/>
          </p:nvCxnSpPr>
          <p:spPr>
            <a:xfrm>
              <a:off x="4602325" y="-185241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6" name="Google Shape;2466;p30"/>
            <p:cNvCxnSpPr/>
            <p:nvPr/>
          </p:nvCxnSpPr>
          <p:spPr>
            <a:xfrm>
              <a:off x="4602325" y="-163531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7" name="Google Shape;2467;p30"/>
            <p:cNvCxnSpPr/>
            <p:nvPr/>
          </p:nvCxnSpPr>
          <p:spPr>
            <a:xfrm>
              <a:off x="4602325" y="-1418221"/>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8" name="Google Shape;2468;p30"/>
            <p:cNvCxnSpPr/>
            <p:nvPr/>
          </p:nvCxnSpPr>
          <p:spPr>
            <a:xfrm>
              <a:off x="4602325" y="-1201124"/>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69" name="Google Shape;2469;p30"/>
            <p:cNvCxnSpPr/>
            <p:nvPr/>
          </p:nvCxnSpPr>
          <p:spPr>
            <a:xfrm>
              <a:off x="4602325" y="-98402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0" name="Google Shape;2470;p30"/>
            <p:cNvCxnSpPr/>
            <p:nvPr/>
          </p:nvCxnSpPr>
          <p:spPr>
            <a:xfrm>
              <a:off x="4602325" y="-76692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1" name="Google Shape;2471;p30"/>
            <p:cNvCxnSpPr/>
            <p:nvPr/>
          </p:nvCxnSpPr>
          <p:spPr>
            <a:xfrm>
              <a:off x="4602325" y="-549832"/>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2" name="Google Shape;2472;p30"/>
            <p:cNvCxnSpPr/>
            <p:nvPr/>
          </p:nvCxnSpPr>
          <p:spPr>
            <a:xfrm>
              <a:off x="4602325" y="-332735"/>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3" name="Google Shape;2473;p30"/>
            <p:cNvCxnSpPr/>
            <p:nvPr/>
          </p:nvCxnSpPr>
          <p:spPr>
            <a:xfrm>
              <a:off x="4602325" y="-115638"/>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4" name="Google Shape;2474;p30"/>
            <p:cNvCxnSpPr/>
            <p:nvPr/>
          </p:nvCxnSpPr>
          <p:spPr>
            <a:xfrm>
              <a:off x="4602325" y="101459"/>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5" name="Google Shape;2475;p30"/>
            <p:cNvCxnSpPr/>
            <p:nvPr/>
          </p:nvCxnSpPr>
          <p:spPr>
            <a:xfrm>
              <a:off x="4602325" y="318556"/>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6" name="Google Shape;2476;p30"/>
            <p:cNvCxnSpPr/>
            <p:nvPr/>
          </p:nvCxnSpPr>
          <p:spPr>
            <a:xfrm>
              <a:off x="4602325" y="535653"/>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7" name="Google Shape;2477;p30"/>
            <p:cNvCxnSpPr/>
            <p:nvPr/>
          </p:nvCxnSpPr>
          <p:spPr>
            <a:xfrm>
              <a:off x="4602325" y="752750"/>
              <a:ext cx="0" cy="7162800"/>
            </a:xfrm>
            <a:prstGeom prst="straightConnector1">
              <a:avLst/>
            </a:prstGeom>
            <a:noFill/>
            <a:ln w="9525" cap="flat" cmpd="sng">
              <a:solidFill>
                <a:schemeClr val="accent3"/>
              </a:solidFill>
              <a:prstDash val="solid"/>
              <a:round/>
              <a:headEnd type="none" w="med" len="med"/>
              <a:tailEnd type="none" w="med" len="med"/>
            </a:ln>
          </p:spPr>
        </p:cxnSp>
        <p:cxnSp>
          <p:nvCxnSpPr>
            <p:cNvPr id="2478" name="Google Shape;2478;p30"/>
            <p:cNvCxnSpPr/>
            <p:nvPr/>
          </p:nvCxnSpPr>
          <p:spPr>
            <a:xfrm>
              <a:off x="4602325" y="968950"/>
              <a:ext cx="0" cy="7162800"/>
            </a:xfrm>
            <a:prstGeom prst="straightConnector1">
              <a:avLst/>
            </a:prstGeom>
            <a:noFill/>
            <a:ln w="9525" cap="flat" cmpd="sng">
              <a:solidFill>
                <a:schemeClr val="accent3"/>
              </a:solidFill>
              <a:prstDash val="solid"/>
              <a:round/>
              <a:headEnd type="none" w="med" len="med"/>
              <a:tailEnd type="none" w="med" len="med"/>
            </a:ln>
          </p:spPr>
        </p:cxnSp>
      </p:grpSp>
      <p:sp>
        <p:nvSpPr>
          <p:cNvPr id="2479" name="Google Shape;2479;p30"/>
          <p:cNvSpPr/>
          <p:nvPr/>
        </p:nvSpPr>
        <p:spPr>
          <a:xfrm flipH="1">
            <a:off x="-1865631" y="-1595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0"/>
          <p:cNvSpPr/>
          <p:nvPr/>
        </p:nvSpPr>
        <p:spPr>
          <a:xfrm>
            <a:off x="7167231" y="3460825"/>
            <a:ext cx="3842400" cy="3837900"/>
          </a:xfrm>
          <a:prstGeom prst="ellipse">
            <a:avLst/>
          </a:prstGeom>
          <a:gradFill>
            <a:gsLst>
              <a:gs pos="0">
                <a:srgbClr val="1C285D"/>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1" name="Google Shape;2481;p30"/>
          <p:cNvGrpSpPr/>
          <p:nvPr/>
        </p:nvGrpSpPr>
        <p:grpSpPr>
          <a:xfrm>
            <a:off x="3793482" y="4771371"/>
            <a:ext cx="1557035" cy="178692"/>
            <a:chOff x="2668100" y="1704400"/>
            <a:chExt cx="3071075" cy="352450"/>
          </a:xfrm>
        </p:grpSpPr>
        <p:sp>
          <p:nvSpPr>
            <p:cNvPr id="2482" name="Google Shape;2482;p30"/>
            <p:cNvSpPr/>
            <p:nvPr/>
          </p:nvSpPr>
          <p:spPr>
            <a:xfrm>
              <a:off x="2668100" y="1704400"/>
              <a:ext cx="3071075" cy="352450"/>
            </a:xfrm>
            <a:custGeom>
              <a:avLst/>
              <a:gdLst/>
              <a:ahLst/>
              <a:cxnLst/>
              <a:rect l="l" t="t" r="r" b="b"/>
              <a:pathLst>
                <a:path w="122843" h="14098" extrusionOk="0">
                  <a:moveTo>
                    <a:pt x="0" y="1"/>
                  </a:moveTo>
                  <a:lnTo>
                    <a:pt x="0" y="14097"/>
                  </a:lnTo>
                  <a:lnTo>
                    <a:pt x="122843" y="14097"/>
                  </a:lnTo>
                  <a:lnTo>
                    <a:pt x="122843" y="1"/>
                  </a:lnTo>
                  <a:close/>
                </a:path>
              </a:pathLst>
            </a:custGeom>
            <a:solidFill>
              <a:schemeClr val="accent4"/>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0"/>
            <p:cNvSpPr/>
            <p:nvPr/>
          </p:nvSpPr>
          <p:spPr>
            <a:xfrm>
              <a:off x="2668100" y="1704400"/>
              <a:ext cx="128525" cy="352450"/>
            </a:xfrm>
            <a:custGeom>
              <a:avLst/>
              <a:gdLst/>
              <a:ahLst/>
              <a:cxnLst/>
              <a:rect l="l" t="t" r="r" b="b"/>
              <a:pathLst>
                <a:path w="5141" h="14098" extrusionOk="0">
                  <a:moveTo>
                    <a:pt x="0" y="1"/>
                  </a:moveTo>
                  <a:lnTo>
                    <a:pt x="0"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0"/>
            <p:cNvSpPr/>
            <p:nvPr/>
          </p:nvSpPr>
          <p:spPr>
            <a:xfrm>
              <a:off x="2885250" y="1704400"/>
              <a:ext cx="128525" cy="352450"/>
            </a:xfrm>
            <a:custGeom>
              <a:avLst/>
              <a:gdLst/>
              <a:ahLst/>
              <a:cxnLst/>
              <a:rect l="l" t="t" r="r" b="b"/>
              <a:pathLst>
                <a:path w="5141" h="14098" extrusionOk="0">
                  <a:moveTo>
                    <a:pt x="1" y="1"/>
                  </a:moveTo>
                  <a:lnTo>
                    <a:pt x="1" y="14097"/>
                  </a:lnTo>
                  <a:lnTo>
                    <a:pt x="5140" y="14097"/>
                  </a:lnTo>
                  <a:lnTo>
                    <a:pt x="514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0"/>
            <p:cNvSpPr/>
            <p:nvPr/>
          </p:nvSpPr>
          <p:spPr>
            <a:xfrm>
              <a:off x="3101675" y="1704400"/>
              <a:ext cx="129250" cy="352450"/>
            </a:xfrm>
            <a:custGeom>
              <a:avLst/>
              <a:gdLst/>
              <a:ahLst/>
              <a:cxnLst/>
              <a:rect l="l" t="t" r="r" b="b"/>
              <a:pathLst>
                <a:path w="5170"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0"/>
            <p:cNvSpPr/>
            <p:nvPr/>
          </p:nvSpPr>
          <p:spPr>
            <a:xfrm>
              <a:off x="3318825" y="1704400"/>
              <a:ext cx="129275" cy="352450"/>
            </a:xfrm>
            <a:custGeom>
              <a:avLst/>
              <a:gdLst/>
              <a:ahLst/>
              <a:cxnLst/>
              <a:rect l="l" t="t" r="r" b="b"/>
              <a:pathLst>
                <a:path w="5171" h="14098" extrusionOk="0">
                  <a:moveTo>
                    <a:pt x="1" y="1"/>
                  </a:moveTo>
                  <a:lnTo>
                    <a:pt x="1"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0"/>
            <p:cNvSpPr/>
            <p:nvPr/>
          </p:nvSpPr>
          <p:spPr>
            <a:xfrm>
              <a:off x="3535975"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0"/>
            <p:cNvSpPr/>
            <p:nvPr/>
          </p:nvSpPr>
          <p:spPr>
            <a:xfrm>
              <a:off x="3753150" y="1704400"/>
              <a:ext cx="129275" cy="352450"/>
            </a:xfrm>
            <a:custGeom>
              <a:avLst/>
              <a:gdLst/>
              <a:ahLst/>
              <a:cxnLst/>
              <a:rect l="l" t="t" r="r" b="b"/>
              <a:pathLst>
                <a:path w="5171" h="14098" extrusionOk="0">
                  <a:moveTo>
                    <a:pt x="0" y="1"/>
                  </a:moveTo>
                  <a:lnTo>
                    <a:pt x="0" y="14097"/>
                  </a:lnTo>
                  <a:lnTo>
                    <a:pt x="5170" y="14097"/>
                  </a:lnTo>
                  <a:lnTo>
                    <a:pt x="517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0"/>
            <p:cNvSpPr/>
            <p:nvPr/>
          </p:nvSpPr>
          <p:spPr>
            <a:xfrm>
              <a:off x="3970300" y="1704400"/>
              <a:ext cx="129275" cy="352450"/>
            </a:xfrm>
            <a:custGeom>
              <a:avLst/>
              <a:gdLst/>
              <a:ahLst/>
              <a:cxnLst/>
              <a:rect l="l" t="t" r="r" b="b"/>
              <a:pathLst>
                <a:path w="5171" h="14098" extrusionOk="0">
                  <a:moveTo>
                    <a:pt x="1" y="1"/>
                  </a:moveTo>
                  <a:lnTo>
                    <a:pt x="1" y="14097"/>
                  </a:lnTo>
                  <a:lnTo>
                    <a:pt x="5171" y="14097"/>
                  </a:lnTo>
                  <a:lnTo>
                    <a:pt x="5171"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0"/>
          <p:cNvGrpSpPr/>
          <p:nvPr/>
        </p:nvGrpSpPr>
        <p:grpSpPr>
          <a:xfrm flipH="1">
            <a:off x="8655934" y="539414"/>
            <a:ext cx="222407" cy="982471"/>
            <a:chOff x="257640" y="539414"/>
            <a:chExt cx="222407" cy="982471"/>
          </a:xfrm>
        </p:grpSpPr>
        <p:grpSp>
          <p:nvGrpSpPr>
            <p:cNvPr id="2491" name="Google Shape;2491;p30"/>
            <p:cNvGrpSpPr/>
            <p:nvPr/>
          </p:nvGrpSpPr>
          <p:grpSpPr>
            <a:xfrm>
              <a:off x="257640" y="539414"/>
              <a:ext cx="222407" cy="220471"/>
              <a:chOff x="546650" y="3735450"/>
              <a:chExt cx="952495" cy="944200"/>
            </a:xfrm>
          </p:grpSpPr>
          <p:sp>
            <p:nvSpPr>
              <p:cNvPr id="2492" name="Google Shape;2492;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4" name="Google Shape;2494;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495" name="Google Shape;2495;p30"/>
            <p:cNvGrpSpPr/>
            <p:nvPr/>
          </p:nvGrpSpPr>
          <p:grpSpPr>
            <a:xfrm>
              <a:off x="257640" y="920414"/>
              <a:ext cx="222407" cy="220471"/>
              <a:chOff x="546650" y="3735450"/>
              <a:chExt cx="952495" cy="944200"/>
            </a:xfrm>
          </p:grpSpPr>
          <p:sp>
            <p:nvSpPr>
              <p:cNvPr id="2496" name="Google Shape;2496;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8" name="Google Shape;2498;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499" name="Google Shape;2499;p30"/>
            <p:cNvGrpSpPr/>
            <p:nvPr/>
          </p:nvGrpSpPr>
          <p:grpSpPr>
            <a:xfrm>
              <a:off x="257640" y="1301414"/>
              <a:ext cx="222407" cy="220471"/>
              <a:chOff x="546650" y="3735450"/>
              <a:chExt cx="952495" cy="944200"/>
            </a:xfrm>
          </p:grpSpPr>
          <p:sp>
            <p:nvSpPr>
              <p:cNvPr id="2500" name="Google Shape;2500;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2" name="Google Shape;2502;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2503" name="Google Shape;2503;p30"/>
          <p:cNvGrpSpPr/>
          <p:nvPr/>
        </p:nvGrpSpPr>
        <p:grpSpPr>
          <a:xfrm flipH="1">
            <a:off x="265659" y="3616964"/>
            <a:ext cx="222407" cy="982471"/>
            <a:chOff x="257640" y="539414"/>
            <a:chExt cx="222407" cy="982471"/>
          </a:xfrm>
        </p:grpSpPr>
        <p:grpSp>
          <p:nvGrpSpPr>
            <p:cNvPr id="2504" name="Google Shape;2504;p30"/>
            <p:cNvGrpSpPr/>
            <p:nvPr/>
          </p:nvGrpSpPr>
          <p:grpSpPr>
            <a:xfrm>
              <a:off x="257640" y="539414"/>
              <a:ext cx="222407" cy="220471"/>
              <a:chOff x="546650" y="3735450"/>
              <a:chExt cx="952495" cy="944200"/>
            </a:xfrm>
          </p:grpSpPr>
          <p:sp>
            <p:nvSpPr>
              <p:cNvPr id="2505" name="Google Shape;2505;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7" name="Google Shape;2507;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508" name="Google Shape;2508;p30"/>
            <p:cNvGrpSpPr/>
            <p:nvPr/>
          </p:nvGrpSpPr>
          <p:grpSpPr>
            <a:xfrm>
              <a:off x="257640" y="920414"/>
              <a:ext cx="222407" cy="220471"/>
              <a:chOff x="546650" y="3735450"/>
              <a:chExt cx="952495" cy="944200"/>
            </a:xfrm>
          </p:grpSpPr>
          <p:sp>
            <p:nvSpPr>
              <p:cNvPr id="2509" name="Google Shape;2509;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nvGrpSpPr>
            <p:cNvPr id="2512" name="Google Shape;2512;p30"/>
            <p:cNvGrpSpPr/>
            <p:nvPr/>
          </p:nvGrpSpPr>
          <p:grpSpPr>
            <a:xfrm>
              <a:off x="257640" y="1301414"/>
              <a:ext cx="222407" cy="220471"/>
              <a:chOff x="546650" y="3735450"/>
              <a:chExt cx="952495" cy="944200"/>
            </a:xfrm>
          </p:grpSpPr>
          <p:sp>
            <p:nvSpPr>
              <p:cNvPr id="2513" name="Google Shape;2513;p30"/>
              <p:cNvSpPr/>
              <p:nvPr/>
            </p:nvSpPr>
            <p:spPr>
              <a:xfrm>
                <a:off x="546650" y="3735450"/>
                <a:ext cx="944100" cy="94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0"/>
              <p:cNvSpPr/>
              <p:nvPr/>
            </p:nvSpPr>
            <p:spPr>
              <a:xfrm>
                <a:off x="546650" y="4025350"/>
                <a:ext cx="654300" cy="6543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5" name="Google Shape;2515;p30"/>
              <p:cNvCxnSpPr/>
              <p:nvPr/>
            </p:nvCxnSpPr>
            <p:spPr>
              <a:xfrm flipH="1">
                <a:off x="1113945" y="3752025"/>
                <a:ext cx="385200" cy="385200"/>
              </a:xfrm>
              <a:prstGeom prst="straightConnector1">
                <a:avLst/>
              </a:prstGeom>
              <a:noFill/>
              <a:ln w="19050" cap="flat" cmpd="sng">
                <a:solidFill>
                  <a:schemeClr val="dk1"/>
                </a:solidFill>
                <a:prstDash val="solid"/>
                <a:round/>
                <a:headEnd type="none" w="med" len="med"/>
                <a:tailEnd type="none" w="med" len="med"/>
              </a:ln>
            </p:spPr>
          </p:cxnSp>
        </p:grpSp>
      </p:grpSp>
      <p:grpSp>
        <p:nvGrpSpPr>
          <p:cNvPr id="2516" name="Google Shape;2516;p30"/>
          <p:cNvGrpSpPr/>
          <p:nvPr/>
        </p:nvGrpSpPr>
        <p:grpSpPr>
          <a:xfrm>
            <a:off x="4348676" y="184959"/>
            <a:ext cx="446647" cy="276334"/>
            <a:chOff x="3419725" y="2613600"/>
            <a:chExt cx="1769600" cy="1094825"/>
          </a:xfrm>
        </p:grpSpPr>
        <p:sp>
          <p:nvSpPr>
            <p:cNvPr id="2517" name="Google Shape;2517;p30"/>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30"/>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30"/>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0"/>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30"/>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30"/>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2"/>
            </a:gs>
          </a:gsLst>
          <a:lin ang="10800025"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500"/>
              <a:buFont typeface="Turret Road"/>
              <a:buNone/>
              <a:defRPr sz="3500" b="1">
                <a:solidFill>
                  <a:schemeClr val="lt1"/>
                </a:solidFill>
                <a:latin typeface="Turret Road"/>
                <a:ea typeface="Turret Road"/>
                <a:cs typeface="Turret Road"/>
                <a:sym typeface="Turret Road"/>
              </a:defRPr>
            </a:lvl1pPr>
            <a:lvl2pPr lvl="1"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2pPr>
            <a:lvl3pPr lvl="2"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3pPr>
            <a:lvl4pPr lvl="3"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4pPr>
            <a:lvl5pPr lvl="4"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5pPr>
            <a:lvl6pPr lvl="5"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6pPr>
            <a:lvl7pPr lvl="6"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7pPr>
            <a:lvl8pPr lvl="7"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8pPr>
            <a:lvl9pPr lvl="8" rtl="0">
              <a:spcBef>
                <a:spcPts val="0"/>
              </a:spcBef>
              <a:spcAft>
                <a:spcPts val="0"/>
              </a:spcAft>
              <a:buClr>
                <a:schemeClr val="accent4"/>
              </a:buClr>
              <a:buSzPts val="3500"/>
              <a:buFont typeface="Bebas Neue"/>
              <a:buNone/>
              <a:defRPr sz="3500">
                <a:solidFill>
                  <a:schemeClr val="accent4"/>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1pPr>
            <a:lvl2pPr marL="914400" lvl="1"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2pPr>
            <a:lvl3pPr marL="1371600" lvl="2"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3pPr>
            <a:lvl4pPr marL="1828800" lvl="3"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4pPr>
            <a:lvl5pPr marL="2286000" lvl="4"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5pPr>
            <a:lvl6pPr marL="2743200" lvl="5"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6pPr>
            <a:lvl7pPr marL="3200400" lvl="6"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7pPr>
            <a:lvl8pPr marL="3657600" lvl="7"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8pPr>
            <a:lvl9pPr marL="4114800" lvl="8" indent="-323850">
              <a:lnSpc>
                <a:spcPct val="100000"/>
              </a:lnSpc>
              <a:spcBef>
                <a:spcPts val="0"/>
              </a:spcBef>
              <a:spcAft>
                <a:spcPts val="0"/>
              </a:spcAft>
              <a:buClr>
                <a:schemeClr val="lt1"/>
              </a:buClr>
              <a:buSzPts val="1500"/>
              <a:buFont typeface="Alef"/>
              <a:buChar char="■"/>
              <a:defRPr sz="1500">
                <a:solidFill>
                  <a:schemeClr val="lt1"/>
                </a:solidFill>
                <a:latin typeface="Alef"/>
                <a:ea typeface="Alef"/>
                <a:cs typeface="Alef"/>
                <a:sym typeface="Alef"/>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4"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34"/>
          <p:cNvSpPr txBox="1">
            <a:spLocks noGrp="1"/>
          </p:cNvSpPr>
          <p:nvPr>
            <p:ph type="ctrTitle"/>
          </p:nvPr>
        </p:nvSpPr>
        <p:spPr>
          <a:xfrm>
            <a:off x="1391763" y="840755"/>
            <a:ext cx="6360472" cy="24902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Roboto" panose="02000000000000000000" pitchFamily="2" charset="0"/>
                <a:ea typeface="Roboto" panose="02000000000000000000" pitchFamily="2" charset="0"/>
                <a:cs typeface="Roboto" panose="02000000000000000000" pitchFamily="2" charset="0"/>
              </a:rPr>
              <a:t>BÁO CÁO LAB2</a:t>
            </a:r>
            <a:br>
              <a:rPr lang="en" sz="4000" dirty="0">
                <a:latin typeface="Roboto" panose="02000000000000000000" pitchFamily="2" charset="0"/>
                <a:ea typeface="Roboto" panose="02000000000000000000" pitchFamily="2" charset="0"/>
                <a:cs typeface="Roboto" panose="02000000000000000000" pitchFamily="2" charset="0"/>
              </a:rPr>
            </a:br>
            <a:r>
              <a:rPr lang="en" sz="4000" dirty="0">
                <a:latin typeface="Roboto" panose="02000000000000000000" pitchFamily="2" charset="0"/>
                <a:ea typeface="Roboto" panose="02000000000000000000" pitchFamily="2" charset="0"/>
                <a:cs typeface="Roboto" panose="02000000000000000000" pitchFamily="2" charset="0"/>
              </a:rPr>
              <a:t>TÌM HIỂU CẤU HÌNH</a:t>
            </a:r>
            <a:br>
              <a:rPr lang="en" sz="4000" dirty="0">
                <a:latin typeface="Roboto" panose="02000000000000000000" pitchFamily="2" charset="0"/>
                <a:ea typeface="Roboto" panose="02000000000000000000" pitchFamily="2" charset="0"/>
                <a:cs typeface="Roboto" panose="02000000000000000000" pitchFamily="2" charset="0"/>
              </a:rPr>
            </a:br>
            <a:r>
              <a:rPr lang="en" sz="4000" dirty="0">
                <a:latin typeface="Roboto" panose="02000000000000000000" pitchFamily="2" charset="0"/>
                <a:ea typeface="Roboto" panose="02000000000000000000" pitchFamily="2" charset="0"/>
                <a:cs typeface="Roboto" panose="02000000000000000000" pitchFamily="2" charset="0"/>
              </a:rPr>
              <a:t>VÀ BÁO CÁO KEYLOGGER</a:t>
            </a:r>
            <a:endParaRPr sz="4000" dirty="0">
              <a:latin typeface="Roboto" panose="02000000000000000000" pitchFamily="2" charset="0"/>
              <a:ea typeface="Roboto" panose="02000000000000000000" pitchFamily="2" charset="0"/>
              <a:cs typeface="Roboto" panose="02000000000000000000" pitchFamily="2" charset="0"/>
            </a:endParaRPr>
          </a:p>
        </p:txBody>
      </p:sp>
      <p:sp>
        <p:nvSpPr>
          <p:cNvPr id="2534" name="Google Shape;2534;p34"/>
          <p:cNvSpPr txBox="1">
            <a:spLocks noGrp="1"/>
          </p:cNvSpPr>
          <p:nvPr>
            <p:ph type="subTitle" idx="1"/>
          </p:nvPr>
        </p:nvSpPr>
        <p:spPr>
          <a:xfrm>
            <a:off x="2077050" y="3608615"/>
            <a:ext cx="4989900" cy="6941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latin typeface="Roboto" panose="02000000000000000000" pitchFamily="2" charset="0"/>
                <a:ea typeface="Roboto" panose="02000000000000000000" pitchFamily="2" charset="0"/>
                <a:cs typeface="Roboto" panose="02000000000000000000" pitchFamily="2" charset="0"/>
              </a:rPr>
              <a:t>Giảng</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viên</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hướng</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dẫn</a:t>
            </a:r>
            <a:r>
              <a:rPr lang="en-US" b="1"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Phạm</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Nhật</a:t>
            </a:r>
            <a:r>
              <a:rPr lang="en-US"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Duy</a:t>
            </a:r>
            <a:endParaRPr lang="en-US" dirty="0">
              <a:latin typeface="Roboto" panose="02000000000000000000" pitchFamily="2" charset="0"/>
              <a:ea typeface="Roboto" panose="02000000000000000000" pitchFamily="2" charset="0"/>
              <a:cs typeface="Roboto" panose="02000000000000000000" pitchFamily="2" charset="0"/>
            </a:endParaRPr>
          </a:p>
          <a:p>
            <a:pPr marL="0" lvl="0" indent="0" algn="ctr" rtl="0">
              <a:spcBef>
                <a:spcPts val="0"/>
              </a:spcBef>
              <a:spcAft>
                <a:spcPts val="0"/>
              </a:spcAft>
              <a:buNone/>
            </a:pPr>
            <a:r>
              <a:rPr lang="en-US" b="1" dirty="0" err="1">
                <a:latin typeface="Roboto" panose="02000000000000000000" pitchFamily="2" charset="0"/>
                <a:ea typeface="Roboto" panose="02000000000000000000" pitchFamily="2" charset="0"/>
                <a:cs typeface="Roboto" panose="02000000000000000000" pitchFamily="2" charset="0"/>
              </a:rPr>
              <a:t>Sinh</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viên</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thực</a:t>
            </a:r>
            <a:r>
              <a:rPr lang="en-US" b="1" dirty="0">
                <a:latin typeface="Roboto" panose="02000000000000000000" pitchFamily="2" charset="0"/>
                <a:ea typeface="Roboto" panose="02000000000000000000" pitchFamily="2" charset="0"/>
                <a:cs typeface="Roboto" panose="02000000000000000000" pitchFamily="2" charset="0"/>
              </a:rPr>
              <a:t> </a:t>
            </a:r>
            <a:r>
              <a:rPr lang="en-US" b="1" dirty="0" err="1">
                <a:latin typeface="Roboto" panose="02000000000000000000" pitchFamily="2" charset="0"/>
                <a:ea typeface="Roboto" panose="02000000000000000000" pitchFamily="2" charset="0"/>
                <a:cs typeface="Roboto" panose="02000000000000000000" pitchFamily="2" charset="0"/>
              </a:rPr>
              <a:t>hiện</a:t>
            </a:r>
            <a:r>
              <a:rPr lang="en-US" b="1" dirty="0">
                <a:latin typeface="Roboto" panose="02000000000000000000" pitchFamily="2" charset="0"/>
                <a:ea typeface="Roboto" panose="02000000000000000000" pitchFamily="2" charset="0"/>
                <a:cs typeface="Roboto" panose="02000000000000000000" pitchFamily="2" charset="0"/>
              </a:rPr>
              <a:t>: </a:t>
            </a:r>
            <a:r>
              <a:rPr lang="en-US" dirty="0" err="1">
                <a:latin typeface="Roboto" panose="02000000000000000000" pitchFamily="2" charset="0"/>
                <a:ea typeface="Roboto" panose="02000000000000000000" pitchFamily="2" charset="0"/>
                <a:cs typeface="Roboto" panose="02000000000000000000" pitchFamily="2" charset="0"/>
              </a:rPr>
              <a:t>Đặng</a:t>
            </a:r>
            <a:r>
              <a:rPr lang="en-US" dirty="0">
                <a:latin typeface="Roboto" panose="02000000000000000000" pitchFamily="2" charset="0"/>
                <a:ea typeface="Roboto" panose="02000000000000000000" pitchFamily="2" charset="0"/>
                <a:cs typeface="Roboto" panose="02000000000000000000" pitchFamily="2" charset="0"/>
              </a:rPr>
              <a:t> Quang </a:t>
            </a:r>
            <a:r>
              <a:rPr lang="en-US" dirty="0" err="1">
                <a:latin typeface="Roboto" panose="02000000000000000000" pitchFamily="2" charset="0"/>
                <a:ea typeface="Roboto" panose="02000000000000000000" pitchFamily="2" charset="0"/>
                <a:cs typeface="Roboto" panose="02000000000000000000" pitchFamily="2" charset="0"/>
              </a:rPr>
              <a:t>Trung</a:t>
            </a:r>
            <a:endParaRPr b="1" dirty="0">
              <a:latin typeface="Roboto" panose="02000000000000000000" pitchFamily="2" charset="0"/>
              <a:ea typeface="Roboto" panose="02000000000000000000" pitchFamily="2" charset="0"/>
              <a:cs typeface="Roboto" panose="02000000000000000000" pitchFamily="2" charset="0"/>
            </a:endParaRPr>
          </a:p>
        </p:txBody>
      </p:sp>
      <p:sp>
        <p:nvSpPr>
          <p:cNvPr id="2535" name="Google Shape;2535;p34"/>
          <p:cNvSpPr/>
          <p:nvPr/>
        </p:nvSpPr>
        <p:spPr>
          <a:xfrm>
            <a:off x="4358103" y="413054"/>
            <a:ext cx="427793" cy="427701"/>
          </a:xfrm>
          <a:custGeom>
            <a:avLst/>
            <a:gdLst/>
            <a:ahLst/>
            <a:cxnLst/>
            <a:rect l="l" t="t" r="r" b="b"/>
            <a:pathLst>
              <a:path w="112061" h="112037" extrusionOk="0">
                <a:moveTo>
                  <a:pt x="56079" y="711"/>
                </a:moveTo>
                <a:lnTo>
                  <a:pt x="56496" y="736"/>
                </a:lnTo>
                <a:lnTo>
                  <a:pt x="56889" y="810"/>
                </a:lnTo>
                <a:lnTo>
                  <a:pt x="57257" y="932"/>
                </a:lnTo>
                <a:lnTo>
                  <a:pt x="57600" y="1104"/>
                </a:lnTo>
                <a:lnTo>
                  <a:pt x="57968" y="1300"/>
                </a:lnTo>
                <a:lnTo>
                  <a:pt x="58287" y="1521"/>
                </a:lnTo>
                <a:lnTo>
                  <a:pt x="58606" y="1766"/>
                </a:lnTo>
                <a:lnTo>
                  <a:pt x="58998" y="2110"/>
                </a:lnTo>
                <a:lnTo>
                  <a:pt x="59366" y="2478"/>
                </a:lnTo>
                <a:lnTo>
                  <a:pt x="59710" y="2870"/>
                </a:lnTo>
                <a:lnTo>
                  <a:pt x="60029" y="3263"/>
                </a:lnTo>
                <a:lnTo>
                  <a:pt x="60323" y="3680"/>
                </a:lnTo>
                <a:lnTo>
                  <a:pt x="60618" y="4121"/>
                </a:lnTo>
                <a:lnTo>
                  <a:pt x="61133" y="4980"/>
                </a:lnTo>
                <a:lnTo>
                  <a:pt x="61746" y="6084"/>
                </a:lnTo>
                <a:lnTo>
                  <a:pt x="62286" y="7212"/>
                </a:lnTo>
                <a:lnTo>
                  <a:pt x="62801" y="8365"/>
                </a:lnTo>
                <a:lnTo>
                  <a:pt x="63267" y="9518"/>
                </a:lnTo>
                <a:lnTo>
                  <a:pt x="63684" y="10696"/>
                </a:lnTo>
                <a:lnTo>
                  <a:pt x="64077" y="11873"/>
                </a:lnTo>
                <a:lnTo>
                  <a:pt x="64444" y="13075"/>
                </a:lnTo>
                <a:lnTo>
                  <a:pt x="64763" y="14277"/>
                </a:lnTo>
                <a:lnTo>
                  <a:pt x="65205" y="15995"/>
                </a:lnTo>
                <a:lnTo>
                  <a:pt x="65622" y="17712"/>
                </a:lnTo>
                <a:lnTo>
                  <a:pt x="66407" y="21171"/>
                </a:lnTo>
                <a:lnTo>
                  <a:pt x="66456" y="21465"/>
                </a:lnTo>
                <a:lnTo>
                  <a:pt x="66456" y="21465"/>
                </a:lnTo>
                <a:lnTo>
                  <a:pt x="65156" y="21318"/>
                </a:lnTo>
                <a:lnTo>
                  <a:pt x="63856" y="21195"/>
                </a:lnTo>
                <a:lnTo>
                  <a:pt x="62531" y="21097"/>
                </a:lnTo>
                <a:lnTo>
                  <a:pt x="61231" y="20999"/>
                </a:lnTo>
                <a:lnTo>
                  <a:pt x="59931" y="20926"/>
                </a:lnTo>
                <a:lnTo>
                  <a:pt x="58631" y="20876"/>
                </a:lnTo>
                <a:lnTo>
                  <a:pt x="57330" y="20852"/>
                </a:lnTo>
                <a:lnTo>
                  <a:pt x="54730" y="20852"/>
                </a:lnTo>
                <a:lnTo>
                  <a:pt x="53430" y="20876"/>
                </a:lnTo>
                <a:lnTo>
                  <a:pt x="52105" y="20926"/>
                </a:lnTo>
                <a:lnTo>
                  <a:pt x="50805" y="20999"/>
                </a:lnTo>
                <a:lnTo>
                  <a:pt x="49505" y="21097"/>
                </a:lnTo>
                <a:lnTo>
                  <a:pt x="48180" y="21195"/>
                </a:lnTo>
                <a:lnTo>
                  <a:pt x="46880" y="21318"/>
                </a:lnTo>
                <a:lnTo>
                  <a:pt x="45580" y="21465"/>
                </a:lnTo>
                <a:lnTo>
                  <a:pt x="45580" y="21465"/>
                </a:lnTo>
                <a:lnTo>
                  <a:pt x="45874" y="20042"/>
                </a:lnTo>
                <a:lnTo>
                  <a:pt x="46144" y="18718"/>
                </a:lnTo>
                <a:lnTo>
                  <a:pt x="46463" y="17368"/>
                </a:lnTo>
                <a:lnTo>
                  <a:pt x="46806" y="16019"/>
                </a:lnTo>
                <a:lnTo>
                  <a:pt x="47150" y="14670"/>
                </a:lnTo>
                <a:lnTo>
                  <a:pt x="47542" y="13321"/>
                </a:lnTo>
                <a:lnTo>
                  <a:pt x="47935" y="11996"/>
                </a:lnTo>
                <a:lnTo>
                  <a:pt x="48376" y="10696"/>
                </a:lnTo>
                <a:lnTo>
                  <a:pt x="48867" y="9396"/>
                </a:lnTo>
                <a:lnTo>
                  <a:pt x="49382" y="8095"/>
                </a:lnTo>
                <a:lnTo>
                  <a:pt x="49701" y="7360"/>
                </a:lnTo>
                <a:lnTo>
                  <a:pt x="50044" y="6624"/>
                </a:lnTo>
                <a:lnTo>
                  <a:pt x="50388" y="5912"/>
                </a:lnTo>
                <a:lnTo>
                  <a:pt x="50756" y="5225"/>
                </a:lnTo>
                <a:lnTo>
                  <a:pt x="51173" y="4538"/>
                </a:lnTo>
                <a:lnTo>
                  <a:pt x="51614" y="3851"/>
                </a:lnTo>
                <a:lnTo>
                  <a:pt x="52081" y="3214"/>
                </a:lnTo>
                <a:lnTo>
                  <a:pt x="52596" y="2600"/>
                </a:lnTo>
                <a:lnTo>
                  <a:pt x="52915" y="2257"/>
                </a:lnTo>
                <a:lnTo>
                  <a:pt x="53234" y="1938"/>
                </a:lnTo>
                <a:lnTo>
                  <a:pt x="53577" y="1644"/>
                </a:lnTo>
                <a:lnTo>
                  <a:pt x="53945" y="1374"/>
                </a:lnTo>
                <a:lnTo>
                  <a:pt x="54337" y="1153"/>
                </a:lnTo>
                <a:lnTo>
                  <a:pt x="54755" y="957"/>
                </a:lnTo>
                <a:lnTo>
                  <a:pt x="55196" y="834"/>
                </a:lnTo>
                <a:lnTo>
                  <a:pt x="55417" y="785"/>
                </a:lnTo>
                <a:lnTo>
                  <a:pt x="55662" y="736"/>
                </a:lnTo>
                <a:lnTo>
                  <a:pt x="56079" y="711"/>
                </a:lnTo>
                <a:close/>
                <a:moveTo>
                  <a:pt x="53209" y="883"/>
                </a:moveTo>
                <a:lnTo>
                  <a:pt x="53283" y="1030"/>
                </a:lnTo>
                <a:lnTo>
                  <a:pt x="52620" y="1644"/>
                </a:lnTo>
                <a:lnTo>
                  <a:pt x="52203" y="2061"/>
                </a:lnTo>
                <a:lnTo>
                  <a:pt x="51811" y="2527"/>
                </a:lnTo>
                <a:lnTo>
                  <a:pt x="51443" y="2993"/>
                </a:lnTo>
                <a:lnTo>
                  <a:pt x="51099" y="3459"/>
                </a:lnTo>
                <a:lnTo>
                  <a:pt x="50780" y="3950"/>
                </a:lnTo>
                <a:lnTo>
                  <a:pt x="50461" y="4465"/>
                </a:lnTo>
                <a:lnTo>
                  <a:pt x="50167" y="4980"/>
                </a:lnTo>
                <a:lnTo>
                  <a:pt x="49897" y="5495"/>
                </a:lnTo>
                <a:lnTo>
                  <a:pt x="49554" y="6133"/>
                </a:lnTo>
                <a:lnTo>
                  <a:pt x="49259" y="6771"/>
                </a:lnTo>
                <a:lnTo>
                  <a:pt x="48671" y="8071"/>
                </a:lnTo>
                <a:lnTo>
                  <a:pt x="48156" y="9396"/>
                </a:lnTo>
                <a:lnTo>
                  <a:pt x="47665" y="10720"/>
                </a:lnTo>
                <a:lnTo>
                  <a:pt x="47223" y="12070"/>
                </a:lnTo>
                <a:lnTo>
                  <a:pt x="46806" y="13443"/>
                </a:lnTo>
                <a:lnTo>
                  <a:pt x="46438" y="14793"/>
                </a:lnTo>
                <a:lnTo>
                  <a:pt x="46070" y="16191"/>
                </a:lnTo>
                <a:lnTo>
                  <a:pt x="45776" y="17393"/>
                </a:lnTo>
                <a:lnTo>
                  <a:pt x="45506" y="18620"/>
                </a:lnTo>
                <a:lnTo>
                  <a:pt x="44991" y="21073"/>
                </a:lnTo>
                <a:lnTo>
                  <a:pt x="44942" y="21195"/>
                </a:lnTo>
                <a:lnTo>
                  <a:pt x="44917" y="21318"/>
                </a:lnTo>
                <a:lnTo>
                  <a:pt x="44844" y="21392"/>
                </a:lnTo>
                <a:lnTo>
                  <a:pt x="44795" y="21465"/>
                </a:lnTo>
                <a:lnTo>
                  <a:pt x="44697" y="21539"/>
                </a:lnTo>
                <a:lnTo>
                  <a:pt x="44623" y="21588"/>
                </a:lnTo>
                <a:lnTo>
                  <a:pt x="44500" y="21612"/>
                </a:lnTo>
                <a:lnTo>
                  <a:pt x="44378" y="21637"/>
                </a:lnTo>
                <a:lnTo>
                  <a:pt x="42685" y="21858"/>
                </a:lnTo>
                <a:lnTo>
                  <a:pt x="40992" y="22128"/>
                </a:lnTo>
                <a:lnTo>
                  <a:pt x="39300" y="22447"/>
                </a:lnTo>
                <a:lnTo>
                  <a:pt x="37631" y="22790"/>
                </a:lnTo>
                <a:lnTo>
                  <a:pt x="35988" y="23158"/>
                </a:lnTo>
                <a:lnTo>
                  <a:pt x="34320" y="23600"/>
                </a:lnTo>
                <a:lnTo>
                  <a:pt x="32676" y="24041"/>
                </a:lnTo>
                <a:lnTo>
                  <a:pt x="31032" y="24556"/>
                </a:lnTo>
                <a:lnTo>
                  <a:pt x="29364" y="25120"/>
                </a:lnTo>
                <a:lnTo>
                  <a:pt x="27672" y="25685"/>
                </a:lnTo>
                <a:lnTo>
                  <a:pt x="27451" y="25758"/>
                </a:lnTo>
                <a:lnTo>
                  <a:pt x="27132" y="25807"/>
                </a:lnTo>
                <a:lnTo>
                  <a:pt x="27451" y="24998"/>
                </a:lnTo>
                <a:lnTo>
                  <a:pt x="27745" y="24262"/>
                </a:lnTo>
                <a:lnTo>
                  <a:pt x="28260" y="23109"/>
                </a:lnTo>
                <a:lnTo>
                  <a:pt x="28825" y="21980"/>
                </a:lnTo>
                <a:lnTo>
                  <a:pt x="29389" y="20852"/>
                </a:lnTo>
                <a:lnTo>
                  <a:pt x="29953" y="19724"/>
                </a:lnTo>
                <a:lnTo>
                  <a:pt x="30566" y="18620"/>
                </a:lnTo>
                <a:lnTo>
                  <a:pt x="31204" y="17540"/>
                </a:lnTo>
                <a:lnTo>
                  <a:pt x="31867" y="16461"/>
                </a:lnTo>
                <a:lnTo>
                  <a:pt x="32553" y="15406"/>
                </a:lnTo>
                <a:lnTo>
                  <a:pt x="33265" y="14400"/>
                </a:lnTo>
                <a:lnTo>
                  <a:pt x="33976" y="13394"/>
                </a:lnTo>
                <a:lnTo>
                  <a:pt x="34712" y="12438"/>
                </a:lnTo>
                <a:lnTo>
                  <a:pt x="35497" y="11481"/>
                </a:lnTo>
                <a:lnTo>
                  <a:pt x="36282" y="10573"/>
                </a:lnTo>
                <a:lnTo>
                  <a:pt x="37116" y="9666"/>
                </a:lnTo>
                <a:lnTo>
                  <a:pt x="37975" y="8807"/>
                </a:lnTo>
                <a:lnTo>
                  <a:pt x="38858" y="7973"/>
                </a:lnTo>
                <a:lnTo>
                  <a:pt x="39545" y="7360"/>
                </a:lnTo>
                <a:lnTo>
                  <a:pt x="40256" y="6771"/>
                </a:lnTo>
                <a:lnTo>
                  <a:pt x="40968" y="6207"/>
                </a:lnTo>
                <a:lnTo>
                  <a:pt x="41679" y="5642"/>
                </a:lnTo>
                <a:lnTo>
                  <a:pt x="42415" y="5127"/>
                </a:lnTo>
                <a:lnTo>
                  <a:pt x="43176" y="4636"/>
                </a:lnTo>
                <a:lnTo>
                  <a:pt x="43936" y="4170"/>
                </a:lnTo>
                <a:lnTo>
                  <a:pt x="44721" y="3704"/>
                </a:lnTo>
                <a:lnTo>
                  <a:pt x="45506" y="3287"/>
                </a:lnTo>
                <a:lnTo>
                  <a:pt x="46316" y="2895"/>
                </a:lnTo>
                <a:lnTo>
                  <a:pt x="47125" y="2551"/>
                </a:lnTo>
                <a:lnTo>
                  <a:pt x="47959" y="2208"/>
                </a:lnTo>
                <a:lnTo>
                  <a:pt x="48818" y="1913"/>
                </a:lnTo>
                <a:lnTo>
                  <a:pt x="49701" y="1619"/>
                </a:lnTo>
                <a:lnTo>
                  <a:pt x="50584" y="1398"/>
                </a:lnTo>
                <a:lnTo>
                  <a:pt x="51492" y="1178"/>
                </a:lnTo>
                <a:lnTo>
                  <a:pt x="52350" y="1030"/>
                </a:lnTo>
                <a:lnTo>
                  <a:pt x="53209" y="883"/>
                </a:lnTo>
                <a:close/>
                <a:moveTo>
                  <a:pt x="58827" y="908"/>
                </a:moveTo>
                <a:lnTo>
                  <a:pt x="59416" y="981"/>
                </a:lnTo>
                <a:lnTo>
                  <a:pt x="59980" y="1079"/>
                </a:lnTo>
                <a:lnTo>
                  <a:pt x="60568" y="1178"/>
                </a:lnTo>
                <a:lnTo>
                  <a:pt x="61133" y="1300"/>
                </a:lnTo>
                <a:lnTo>
                  <a:pt x="61721" y="1447"/>
                </a:lnTo>
                <a:lnTo>
                  <a:pt x="62286" y="1619"/>
                </a:lnTo>
                <a:lnTo>
                  <a:pt x="63414" y="1963"/>
                </a:lnTo>
                <a:lnTo>
                  <a:pt x="63978" y="2183"/>
                </a:lnTo>
                <a:lnTo>
                  <a:pt x="64543" y="2404"/>
                </a:lnTo>
                <a:lnTo>
                  <a:pt x="65107" y="2625"/>
                </a:lnTo>
                <a:lnTo>
                  <a:pt x="65647" y="2870"/>
                </a:lnTo>
                <a:lnTo>
                  <a:pt x="66726" y="3385"/>
                </a:lnTo>
                <a:lnTo>
                  <a:pt x="67781" y="3974"/>
                </a:lnTo>
                <a:lnTo>
                  <a:pt x="68811" y="4587"/>
                </a:lnTo>
                <a:lnTo>
                  <a:pt x="69817" y="5250"/>
                </a:lnTo>
                <a:lnTo>
                  <a:pt x="70774" y="5961"/>
                </a:lnTo>
                <a:lnTo>
                  <a:pt x="71730" y="6722"/>
                </a:lnTo>
                <a:lnTo>
                  <a:pt x="72442" y="7310"/>
                </a:lnTo>
                <a:lnTo>
                  <a:pt x="73129" y="7924"/>
                </a:lnTo>
                <a:lnTo>
                  <a:pt x="73791" y="8537"/>
                </a:lnTo>
                <a:lnTo>
                  <a:pt x="74453" y="9175"/>
                </a:lnTo>
                <a:lnTo>
                  <a:pt x="75091" y="9837"/>
                </a:lnTo>
                <a:lnTo>
                  <a:pt x="75704" y="10500"/>
                </a:lnTo>
                <a:lnTo>
                  <a:pt x="76318" y="11186"/>
                </a:lnTo>
                <a:lnTo>
                  <a:pt x="76907" y="11898"/>
                </a:lnTo>
                <a:lnTo>
                  <a:pt x="77471" y="12585"/>
                </a:lnTo>
                <a:lnTo>
                  <a:pt x="78035" y="13321"/>
                </a:lnTo>
                <a:lnTo>
                  <a:pt x="78575" y="14057"/>
                </a:lnTo>
                <a:lnTo>
                  <a:pt x="79090" y="14817"/>
                </a:lnTo>
                <a:lnTo>
                  <a:pt x="79605" y="15578"/>
                </a:lnTo>
                <a:lnTo>
                  <a:pt x="80096" y="16338"/>
                </a:lnTo>
                <a:lnTo>
                  <a:pt x="80562" y="17123"/>
                </a:lnTo>
                <a:lnTo>
                  <a:pt x="81028" y="17933"/>
                </a:lnTo>
                <a:lnTo>
                  <a:pt x="81518" y="18816"/>
                </a:lnTo>
                <a:lnTo>
                  <a:pt x="82009" y="19724"/>
                </a:lnTo>
                <a:lnTo>
                  <a:pt x="82917" y="21563"/>
                </a:lnTo>
                <a:lnTo>
                  <a:pt x="83800" y="23403"/>
                </a:lnTo>
                <a:lnTo>
                  <a:pt x="84708" y="25243"/>
                </a:lnTo>
                <a:lnTo>
                  <a:pt x="84757" y="25366"/>
                </a:lnTo>
                <a:lnTo>
                  <a:pt x="84781" y="25488"/>
                </a:lnTo>
                <a:lnTo>
                  <a:pt x="84879" y="25832"/>
                </a:lnTo>
                <a:lnTo>
                  <a:pt x="84217" y="25636"/>
                </a:lnTo>
                <a:lnTo>
                  <a:pt x="83628" y="25439"/>
                </a:lnTo>
                <a:lnTo>
                  <a:pt x="82132" y="24900"/>
                </a:lnTo>
                <a:lnTo>
                  <a:pt x="80635" y="24434"/>
                </a:lnTo>
                <a:lnTo>
                  <a:pt x="79139" y="23967"/>
                </a:lnTo>
                <a:lnTo>
                  <a:pt x="77618" y="23550"/>
                </a:lnTo>
                <a:lnTo>
                  <a:pt x="76072" y="23158"/>
                </a:lnTo>
                <a:lnTo>
                  <a:pt x="74527" y="22815"/>
                </a:lnTo>
                <a:lnTo>
                  <a:pt x="72981" y="22496"/>
                </a:lnTo>
                <a:lnTo>
                  <a:pt x="71436" y="22226"/>
                </a:lnTo>
                <a:lnTo>
                  <a:pt x="69547" y="21907"/>
                </a:lnTo>
                <a:lnTo>
                  <a:pt x="67658" y="21612"/>
                </a:lnTo>
                <a:lnTo>
                  <a:pt x="67437" y="21563"/>
                </a:lnTo>
                <a:lnTo>
                  <a:pt x="67364" y="21539"/>
                </a:lnTo>
                <a:lnTo>
                  <a:pt x="67266" y="21465"/>
                </a:lnTo>
                <a:lnTo>
                  <a:pt x="67217" y="21392"/>
                </a:lnTo>
                <a:lnTo>
                  <a:pt x="67167" y="21318"/>
                </a:lnTo>
                <a:lnTo>
                  <a:pt x="67118" y="21195"/>
                </a:lnTo>
                <a:lnTo>
                  <a:pt x="67069" y="21073"/>
                </a:lnTo>
                <a:lnTo>
                  <a:pt x="66800" y="19724"/>
                </a:lnTo>
                <a:lnTo>
                  <a:pt x="66505" y="18374"/>
                </a:lnTo>
                <a:lnTo>
                  <a:pt x="66211" y="17050"/>
                </a:lnTo>
                <a:lnTo>
                  <a:pt x="65867" y="15725"/>
                </a:lnTo>
                <a:lnTo>
                  <a:pt x="65524" y="14400"/>
                </a:lnTo>
                <a:lnTo>
                  <a:pt x="65131" y="13075"/>
                </a:lnTo>
                <a:lnTo>
                  <a:pt x="64714" y="11775"/>
                </a:lnTo>
                <a:lnTo>
                  <a:pt x="64273" y="10475"/>
                </a:lnTo>
                <a:lnTo>
                  <a:pt x="63929" y="9494"/>
                </a:lnTo>
                <a:lnTo>
                  <a:pt x="63561" y="8537"/>
                </a:lnTo>
                <a:lnTo>
                  <a:pt x="63169" y="7580"/>
                </a:lnTo>
                <a:lnTo>
                  <a:pt x="62752" y="6648"/>
                </a:lnTo>
                <a:lnTo>
                  <a:pt x="62286" y="5716"/>
                </a:lnTo>
                <a:lnTo>
                  <a:pt x="61795" y="4808"/>
                </a:lnTo>
                <a:lnTo>
                  <a:pt x="61255" y="3925"/>
                </a:lnTo>
                <a:lnTo>
                  <a:pt x="60961" y="3508"/>
                </a:lnTo>
                <a:lnTo>
                  <a:pt x="60667" y="3091"/>
                </a:lnTo>
                <a:lnTo>
                  <a:pt x="60274" y="2600"/>
                </a:lnTo>
                <a:lnTo>
                  <a:pt x="59882" y="2159"/>
                </a:lnTo>
                <a:lnTo>
                  <a:pt x="59023" y="1276"/>
                </a:lnTo>
                <a:lnTo>
                  <a:pt x="58949" y="1202"/>
                </a:lnTo>
                <a:lnTo>
                  <a:pt x="58876" y="1153"/>
                </a:lnTo>
                <a:lnTo>
                  <a:pt x="58729" y="1055"/>
                </a:lnTo>
                <a:lnTo>
                  <a:pt x="58827" y="908"/>
                </a:lnTo>
                <a:close/>
                <a:moveTo>
                  <a:pt x="57453" y="21514"/>
                </a:moveTo>
                <a:lnTo>
                  <a:pt x="58900" y="21563"/>
                </a:lnTo>
                <a:lnTo>
                  <a:pt x="60323" y="21637"/>
                </a:lnTo>
                <a:lnTo>
                  <a:pt x="61746" y="21711"/>
                </a:lnTo>
                <a:lnTo>
                  <a:pt x="63169" y="21809"/>
                </a:lnTo>
                <a:lnTo>
                  <a:pt x="64616" y="21931"/>
                </a:lnTo>
                <a:lnTo>
                  <a:pt x="65450" y="22005"/>
                </a:lnTo>
                <a:lnTo>
                  <a:pt x="66309" y="22128"/>
                </a:lnTo>
                <a:lnTo>
                  <a:pt x="66407" y="22177"/>
                </a:lnTo>
                <a:lnTo>
                  <a:pt x="66530" y="22275"/>
                </a:lnTo>
                <a:lnTo>
                  <a:pt x="66603" y="22373"/>
                </a:lnTo>
                <a:lnTo>
                  <a:pt x="66652" y="22496"/>
                </a:lnTo>
                <a:lnTo>
                  <a:pt x="67118" y="25071"/>
                </a:lnTo>
                <a:lnTo>
                  <a:pt x="67339" y="26372"/>
                </a:lnTo>
                <a:lnTo>
                  <a:pt x="67511" y="27696"/>
                </a:lnTo>
                <a:lnTo>
                  <a:pt x="68075" y="32087"/>
                </a:lnTo>
                <a:lnTo>
                  <a:pt x="68590" y="36528"/>
                </a:lnTo>
                <a:lnTo>
                  <a:pt x="68713" y="37828"/>
                </a:lnTo>
                <a:lnTo>
                  <a:pt x="68811" y="39153"/>
                </a:lnTo>
                <a:lnTo>
                  <a:pt x="68983" y="41778"/>
                </a:lnTo>
                <a:lnTo>
                  <a:pt x="68983" y="41998"/>
                </a:lnTo>
                <a:lnTo>
                  <a:pt x="68958" y="42293"/>
                </a:lnTo>
                <a:lnTo>
                  <a:pt x="65720" y="42121"/>
                </a:lnTo>
                <a:lnTo>
                  <a:pt x="62482" y="41998"/>
                </a:lnTo>
                <a:lnTo>
                  <a:pt x="59244" y="41925"/>
                </a:lnTo>
                <a:lnTo>
                  <a:pt x="52767" y="41925"/>
                </a:lnTo>
                <a:lnTo>
                  <a:pt x="49529" y="41998"/>
                </a:lnTo>
                <a:lnTo>
                  <a:pt x="46267" y="42121"/>
                </a:lnTo>
                <a:lnTo>
                  <a:pt x="43004" y="42293"/>
                </a:lnTo>
                <a:lnTo>
                  <a:pt x="43004" y="42293"/>
                </a:lnTo>
                <a:lnTo>
                  <a:pt x="43225" y="39521"/>
                </a:lnTo>
                <a:lnTo>
                  <a:pt x="43323" y="38147"/>
                </a:lnTo>
                <a:lnTo>
                  <a:pt x="43445" y="36822"/>
                </a:lnTo>
                <a:lnTo>
                  <a:pt x="44010" y="32038"/>
                </a:lnTo>
                <a:lnTo>
                  <a:pt x="44598" y="27255"/>
                </a:lnTo>
                <a:lnTo>
                  <a:pt x="44770" y="26053"/>
                </a:lnTo>
                <a:lnTo>
                  <a:pt x="44966" y="24875"/>
                </a:lnTo>
                <a:lnTo>
                  <a:pt x="45383" y="22496"/>
                </a:lnTo>
                <a:lnTo>
                  <a:pt x="45433" y="22373"/>
                </a:lnTo>
                <a:lnTo>
                  <a:pt x="45555" y="22275"/>
                </a:lnTo>
                <a:lnTo>
                  <a:pt x="45678" y="22177"/>
                </a:lnTo>
                <a:lnTo>
                  <a:pt x="45800" y="22128"/>
                </a:lnTo>
                <a:lnTo>
                  <a:pt x="49480" y="21833"/>
                </a:lnTo>
                <a:lnTo>
                  <a:pt x="51320" y="21686"/>
                </a:lnTo>
                <a:lnTo>
                  <a:pt x="53160" y="21588"/>
                </a:lnTo>
                <a:lnTo>
                  <a:pt x="54607" y="21539"/>
                </a:lnTo>
                <a:lnTo>
                  <a:pt x="56030" y="21514"/>
                </a:lnTo>
                <a:close/>
                <a:moveTo>
                  <a:pt x="67364" y="22250"/>
                </a:moveTo>
                <a:lnTo>
                  <a:pt x="69007" y="22471"/>
                </a:lnTo>
                <a:lnTo>
                  <a:pt x="69792" y="22594"/>
                </a:lnTo>
                <a:lnTo>
                  <a:pt x="70577" y="22741"/>
                </a:lnTo>
                <a:lnTo>
                  <a:pt x="74650" y="23600"/>
                </a:lnTo>
                <a:lnTo>
                  <a:pt x="76686" y="24066"/>
                </a:lnTo>
                <a:lnTo>
                  <a:pt x="78697" y="24581"/>
                </a:lnTo>
                <a:lnTo>
                  <a:pt x="79507" y="24802"/>
                </a:lnTo>
                <a:lnTo>
                  <a:pt x="80292" y="25047"/>
                </a:lnTo>
                <a:lnTo>
                  <a:pt x="81862" y="25562"/>
                </a:lnTo>
                <a:lnTo>
                  <a:pt x="85002" y="26641"/>
                </a:lnTo>
                <a:lnTo>
                  <a:pt x="85125" y="26715"/>
                </a:lnTo>
                <a:lnTo>
                  <a:pt x="85247" y="26813"/>
                </a:lnTo>
                <a:lnTo>
                  <a:pt x="85345" y="26936"/>
                </a:lnTo>
                <a:lnTo>
                  <a:pt x="85419" y="27058"/>
                </a:lnTo>
                <a:lnTo>
                  <a:pt x="85959" y="28555"/>
                </a:lnTo>
                <a:lnTo>
                  <a:pt x="86498" y="30027"/>
                </a:lnTo>
                <a:lnTo>
                  <a:pt x="86964" y="31548"/>
                </a:lnTo>
                <a:lnTo>
                  <a:pt x="87431" y="33044"/>
                </a:lnTo>
                <a:lnTo>
                  <a:pt x="87848" y="34565"/>
                </a:lnTo>
                <a:lnTo>
                  <a:pt x="88216" y="36111"/>
                </a:lnTo>
                <a:lnTo>
                  <a:pt x="88584" y="37656"/>
                </a:lnTo>
                <a:lnTo>
                  <a:pt x="88902" y="39202"/>
                </a:lnTo>
                <a:lnTo>
                  <a:pt x="89123" y="40477"/>
                </a:lnTo>
                <a:lnTo>
                  <a:pt x="89344" y="41778"/>
                </a:lnTo>
                <a:lnTo>
                  <a:pt x="89761" y="44353"/>
                </a:lnTo>
                <a:lnTo>
                  <a:pt x="89761" y="44501"/>
                </a:lnTo>
                <a:lnTo>
                  <a:pt x="89761" y="44697"/>
                </a:lnTo>
                <a:lnTo>
                  <a:pt x="88657" y="44525"/>
                </a:lnTo>
                <a:lnTo>
                  <a:pt x="87578" y="44353"/>
                </a:lnTo>
                <a:lnTo>
                  <a:pt x="82058" y="43617"/>
                </a:lnTo>
                <a:lnTo>
                  <a:pt x="79311" y="43249"/>
                </a:lnTo>
                <a:lnTo>
                  <a:pt x="76539" y="42906"/>
                </a:lnTo>
                <a:lnTo>
                  <a:pt x="74944" y="42734"/>
                </a:lnTo>
                <a:lnTo>
                  <a:pt x="73349" y="42612"/>
                </a:lnTo>
                <a:lnTo>
                  <a:pt x="70160" y="42366"/>
                </a:lnTo>
                <a:lnTo>
                  <a:pt x="70038" y="42366"/>
                </a:lnTo>
                <a:lnTo>
                  <a:pt x="69940" y="42342"/>
                </a:lnTo>
                <a:lnTo>
                  <a:pt x="69841" y="42293"/>
                </a:lnTo>
                <a:lnTo>
                  <a:pt x="69792" y="42244"/>
                </a:lnTo>
                <a:lnTo>
                  <a:pt x="69743" y="42170"/>
                </a:lnTo>
                <a:lnTo>
                  <a:pt x="69719" y="42096"/>
                </a:lnTo>
                <a:lnTo>
                  <a:pt x="69670" y="41876"/>
                </a:lnTo>
                <a:lnTo>
                  <a:pt x="69277" y="37117"/>
                </a:lnTo>
                <a:lnTo>
                  <a:pt x="69081" y="34737"/>
                </a:lnTo>
                <a:lnTo>
                  <a:pt x="68811" y="32382"/>
                </a:lnTo>
                <a:lnTo>
                  <a:pt x="68492" y="29929"/>
                </a:lnTo>
                <a:lnTo>
                  <a:pt x="68149" y="27500"/>
                </a:lnTo>
                <a:lnTo>
                  <a:pt x="67413" y="22643"/>
                </a:lnTo>
                <a:lnTo>
                  <a:pt x="67364" y="22250"/>
                </a:lnTo>
                <a:close/>
                <a:moveTo>
                  <a:pt x="44697" y="22250"/>
                </a:moveTo>
                <a:lnTo>
                  <a:pt x="44476" y="23796"/>
                </a:lnTo>
                <a:lnTo>
                  <a:pt x="43666" y="29536"/>
                </a:lnTo>
                <a:lnTo>
                  <a:pt x="43298" y="32406"/>
                </a:lnTo>
                <a:lnTo>
                  <a:pt x="42930" y="35277"/>
                </a:lnTo>
                <a:lnTo>
                  <a:pt x="42759" y="36896"/>
                </a:lnTo>
                <a:lnTo>
                  <a:pt x="42611" y="38539"/>
                </a:lnTo>
                <a:lnTo>
                  <a:pt x="42366" y="41802"/>
                </a:lnTo>
                <a:lnTo>
                  <a:pt x="42366" y="41949"/>
                </a:lnTo>
                <a:lnTo>
                  <a:pt x="42342" y="42072"/>
                </a:lnTo>
                <a:lnTo>
                  <a:pt x="42292" y="42146"/>
                </a:lnTo>
                <a:lnTo>
                  <a:pt x="42243" y="42244"/>
                </a:lnTo>
                <a:lnTo>
                  <a:pt x="42170" y="42293"/>
                </a:lnTo>
                <a:lnTo>
                  <a:pt x="42072" y="42342"/>
                </a:lnTo>
                <a:lnTo>
                  <a:pt x="41949" y="42366"/>
                </a:lnTo>
                <a:lnTo>
                  <a:pt x="41802" y="42391"/>
                </a:lnTo>
                <a:lnTo>
                  <a:pt x="38024" y="42661"/>
                </a:lnTo>
                <a:lnTo>
                  <a:pt x="36135" y="42832"/>
                </a:lnTo>
                <a:lnTo>
                  <a:pt x="34246" y="43004"/>
                </a:lnTo>
                <a:lnTo>
                  <a:pt x="31965" y="43298"/>
                </a:lnTo>
                <a:lnTo>
                  <a:pt x="29659" y="43593"/>
                </a:lnTo>
                <a:lnTo>
                  <a:pt x="25096" y="44231"/>
                </a:lnTo>
                <a:lnTo>
                  <a:pt x="24409" y="44329"/>
                </a:lnTo>
                <a:lnTo>
                  <a:pt x="23698" y="44451"/>
                </a:lnTo>
                <a:lnTo>
                  <a:pt x="22250" y="44721"/>
                </a:lnTo>
                <a:lnTo>
                  <a:pt x="22520" y="42759"/>
                </a:lnTo>
                <a:lnTo>
                  <a:pt x="22667" y="41827"/>
                </a:lnTo>
                <a:lnTo>
                  <a:pt x="22839" y="40894"/>
                </a:lnTo>
                <a:lnTo>
                  <a:pt x="23133" y="39349"/>
                </a:lnTo>
                <a:lnTo>
                  <a:pt x="23452" y="37803"/>
                </a:lnTo>
                <a:lnTo>
                  <a:pt x="23796" y="36258"/>
                </a:lnTo>
                <a:lnTo>
                  <a:pt x="24164" y="34737"/>
                </a:lnTo>
                <a:lnTo>
                  <a:pt x="24581" y="33216"/>
                </a:lnTo>
                <a:lnTo>
                  <a:pt x="25022" y="31720"/>
                </a:lnTo>
                <a:lnTo>
                  <a:pt x="25488" y="30223"/>
                </a:lnTo>
                <a:lnTo>
                  <a:pt x="26003" y="28727"/>
                </a:lnTo>
                <a:lnTo>
                  <a:pt x="26053" y="28604"/>
                </a:lnTo>
                <a:lnTo>
                  <a:pt x="26077" y="28481"/>
                </a:lnTo>
                <a:lnTo>
                  <a:pt x="26126" y="28211"/>
                </a:lnTo>
                <a:lnTo>
                  <a:pt x="26200" y="27942"/>
                </a:lnTo>
                <a:lnTo>
                  <a:pt x="26298" y="27696"/>
                </a:lnTo>
                <a:lnTo>
                  <a:pt x="26396" y="27476"/>
                </a:lnTo>
                <a:lnTo>
                  <a:pt x="26543" y="27279"/>
                </a:lnTo>
                <a:lnTo>
                  <a:pt x="26690" y="27108"/>
                </a:lnTo>
                <a:lnTo>
                  <a:pt x="26838" y="26936"/>
                </a:lnTo>
                <a:lnTo>
                  <a:pt x="27009" y="26789"/>
                </a:lnTo>
                <a:lnTo>
                  <a:pt x="27206" y="26666"/>
                </a:lnTo>
                <a:lnTo>
                  <a:pt x="27402" y="26519"/>
                </a:lnTo>
                <a:lnTo>
                  <a:pt x="27843" y="26323"/>
                </a:lnTo>
                <a:lnTo>
                  <a:pt x="28309" y="26126"/>
                </a:lnTo>
                <a:lnTo>
                  <a:pt x="28800" y="25955"/>
                </a:lnTo>
                <a:lnTo>
                  <a:pt x="30321" y="25464"/>
                </a:lnTo>
                <a:lnTo>
                  <a:pt x="31867" y="24998"/>
                </a:lnTo>
                <a:lnTo>
                  <a:pt x="33412" y="24556"/>
                </a:lnTo>
                <a:lnTo>
                  <a:pt x="34958" y="24139"/>
                </a:lnTo>
                <a:lnTo>
                  <a:pt x="36503" y="23747"/>
                </a:lnTo>
                <a:lnTo>
                  <a:pt x="38073" y="23403"/>
                </a:lnTo>
                <a:lnTo>
                  <a:pt x="39643" y="23084"/>
                </a:lnTo>
                <a:lnTo>
                  <a:pt x="41213" y="22790"/>
                </a:lnTo>
                <a:lnTo>
                  <a:pt x="44697" y="22250"/>
                </a:lnTo>
                <a:close/>
                <a:moveTo>
                  <a:pt x="64886" y="1447"/>
                </a:moveTo>
                <a:lnTo>
                  <a:pt x="65205" y="1472"/>
                </a:lnTo>
                <a:lnTo>
                  <a:pt x="65941" y="1570"/>
                </a:lnTo>
                <a:lnTo>
                  <a:pt x="66800" y="1742"/>
                </a:lnTo>
                <a:lnTo>
                  <a:pt x="67805" y="1963"/>
                </a:lnTo>
                <a:lnTo>
                  <a:pt x="68934" y="2257"/>
                </a:lnTo>
                <a:lnTo>
                  <a:pt x="70111" y="2576"/>
                </a:lnTo>
                <a:lnTo>
                  <a:pt x="71362" y="2944"/>
                </a:lnTo>
                <a:lnTo>
                  <a:pt x="72663" y="3361"/>
                </a:lnTo>
                <a:lnTo>
                  <a:pt x="73963" y="3802"/>
                </a:lnTo>
                <a:lnTo>
                  <a:pt x="75287" y="4269"/>
                </a:lnTo>
                <a:lnTo>
                  <a:pt x="76563" y="4735"/>
                </a:lnTo>
                <a:lnTo>
                  <a:pt x="77790" y="5225"/>
                </a:lnTo>
                <a:lnTo>
                  <a:pt x="78943" y="5691"/>
                </a:lnTo>
                <a:lnTo>
                  <a:pt x="80022" y="6182"/>
                </a:lnTo>
                <a:lnTo>
                  <a:pt x="80979" y="6648"/>
                </a:lnTo>
                <a:lnTo>
                  <a:pt x="81960" y="7163"/>
                </a:lnTo>
                <a:lnTo>
                  <a:pt x="82941" y="7678"/>
                </a:lnTo>
                <a:lnTo>
                  <a:pt x="83898" y="8243"/>
                </a:lnTo>
                <a:lnTo>
                  <a:pt x="84830" y="8807"/>
                </a:lnTo>
                <a:lnTo>
                  <a:pt x="85762" y="9371"/>
                </a:lnTo>
                <a:lnTo>
                  <a:pt x="86695" y="9984"/>
                </a:lnTo>
                <a:lnTo>
                  <a:pt x="87602" y="10598"/>
                </a:lnTo>
                <a:lnTo>
                  <a:pt x="88510" y="11236"/>
                </a:lnTo>
                <a:lnTo>
                  <a:pt x="89393" y="11898"/>
                </a:lnTo>
                <a:lnTo>
                  <a:pt x="90252" y="12560"/>
                </a:lnTo>
                <a:lnTo>
                  <a:pt x="91110" y="13247"/>
                </a:lnTo>
                <a:lnTo>
                  <a:pt x="91969" y="13959"/>
                </a:lnTo>
                <a:lnTo>
                  <a:pt x="92778" y="14670"/>
                </a:lnTo>
                <a:lnTo>
                  <a:pt x="93613" y="15430"/>
                </a:lnTo>
                <a:lnTo>
                  <a:pt x="94422" y="16191"/>
                </a:lnTo>
                <a:lnTo>
                  <a:pt x="95207" y="16951"/>
                </a:lnTo>
                <a:lnTo>
                  <a:pt x="95968" y="17761"/>
                </a:lnTo>
                <a:lnTo>
                  <a:pt x="96728" y="18546"/>
                </a:lnTo>
                <a:lnTo>
                  <a:pt x="97464" y="19380"/>
                </a:lnTo>
                <a:lnTo>
                  <a:pt x="98200" y="20214"/>
                </a:lnTo>
                <a:lnTo>
                  <a:pt x="98887" y="21048"/>
                </a:lnTo>
                <a:lnTo>
                  <a:pt x="99574" y="21907"/>
                </a:lnTo>
                <a:lnTo>
                  <a:pt x="100261" y="22765"/>
                </a:lnTo>
                <a:lnTo>
                  <a:pt x="100898" y="23649"/>
                </a:lnTo>
                <a:lnTo>
                  <a:pt x="101536" y="24532"/>
                </a:lnTo>
                <a:lnTo>
                  <a:pt x="102150" y="25439"/>
                </a:lnTo>
                <a:lnTo>
                  <a:pt x="102738" y="26372"/>
                </a:lnTo>
                <a:lnTo>
                  <a:pt x="103327" y="27304"/>
                </a:lnTo>
                <a:lnTo>
                  <a:pt x="103891" y="28236"/>
                </a:lnTo>
                <a:lnTo>
                  <a:pt x="104431" y="29193"/>
                </a:lnTo>
                <a:lnTo>
                  <a:pt x="104946" y="30174"/>
                </a:lnTo>
                <a:lnTo>
                  <a:pt x="105461" y="31155"/>
                </a:lnTo>
                <a:lnTo>
                  <a:pt x="105952" y="32137"/>
                </a:lnTo>
                <a:lnTo>
                  <a:pt x="106418" y="33142"/>
                </a:lnTo>
                <a:lnTo>
                  <a:pt x="106860" y="34148"/>
                </a:lnTo>
                <a:lnTo>
                  <a:pt x="107277" y="35154"/>
                </a:lnTo>
                <a:lnTo>
                  <a:pt x="107694" y="36184"/>
                </a:lnTo>
                <a:lnTo>
                  <a:pt x="108086" y="37190"/>
                </a:lnTo>
                <a:lnTo>
                  <a:pt x="108430" y="38220"/>
                </a:lnTo>
                <a:lnTo>
                  <a:pt x="108773" y="39275"/>
                </a:lnTo>
                <a:lnTo>
                  <a:pt x="109092" y="40306"/>
                </a:lnTo>
                <a:lnTo>
                  <a:pt x="109386" y="41360"/>
                </a:lnTo>
                <a:lnTo>
                  <a:pt x="109681" y="42415"/>
                </a:lnTo>
                <a:lnTo>
                  <a:pt x="109926" y="43495"/>
                </a:lnTo>
                <a:lnTo>
                  <a:pt x="110171" y="44550"/>
                </a:lnTo>
                <a:lnTo>
                  <a:pt x="110368" y="45629"/>
                </a:lnTo>
                <a:lnTo>
                  <a:pt x="110564" y="46708"/>
                </a:lnTo>
                <a:lnTo>
                  <a:pt x="110736" y="47812"/>
                </a:lnTo>
                <a:lnTo>
                  <a:pt x="110564" y="47861"/>
                </a:lnTo>
                <a:lnTo>
                  <a:pt x="109926" y="46463"/>
                </a:lnTo>
                <a:lnTo>
                  <a:pt x="109558" y="45629"/>
                </a:lnTo>
                <a:lnTo>
                  <a:pt x="109166" y="44844"/>
                </a:lnTo>
                <a:lnTo>
                  <a:pt x="108724" y="44059"/>
                </a:lnTo>
                <a:lnTo>
                  <a:pt x="108282" y="43298"/>
                </a:lnTo>
                <a:lnTo>
                  <a:pt x="107792" y="42538"/>
                </a:lnTo>
                <a:lnTo>
                  <a:pt x="107301" y="41827"/>
                </a:lnTo>
                <a:lnTo>
                  <a:pt x="106761" y="41091"/>
                </a:lnTo>
                <a:lnTo>
                  <a:pt x="106222" y="40404"/>
                </a:lnTo>
                <a:lnTo>
                  <a:pt x="105535" y="39594"/>
                </a:lnTo>
                <a:lnTo>
                  <a:pt x="104848" y="38785"/>
                </a:lnTo>
                <a:lnTo>
                  <a:pt x="104161" y="38024"/>
                </a:lnTo>
                <a:lnTo>
                  <a:pt x="103425" y="37264"/>
                </a:lnTo>
                <a:lnTo>
                  <a:pt x="102763" y="36601"/>
                </a:lnTo>
                <a:lnTo>
                  <a:pt x="102100" y="35988"/>
                </a:lnTo>
                <a:lnTo>
                  <a:pt x="101414" y="35375"/>
                </a:lnTo>
                <a:lnTo>
                  <a:pt x="100702" y="34786"/>
                </a:lnTo>
                <a:lnTo>
                  <a:pt x="99991" y="34197"/>
                </a:lnTo>
                <a:lnTo>
                  <a:pt x="99255" y="33633"/>
                </a:lnTo>
                <a:lnTo>
                  <a:pt x="98519" y="33093"/>
                </a:lnTo>
                <a:lnTo>
                  <a:pt x="97758" y="32554"/>
                </a:lnTo>
                <a:lnTo>
                  <a:pt x="96924" y="31989"/>
                </a:lnTo>
                <a:lnTo>
                  <a:pt x="96090" y="31425"/>
                </a:lnTo>
                <a:lnTo>
                  <a:pt x="95232" y="30885"/>
                </a:lnTo>
                <a:lnTo>
                  <a:pt x="94373" y="30370"/>
                </a:lnTo>
                <a:lnTo>
                  <a:pt x="93514" y="29880"/>
                </a:lnTo>
                <a:lnTo>
                  <a:pt x="92631" y="29389"/>
                </a:lnTo>
                <a:lnTo>
                  <a:pt x="91724" y="28923"/>
                </a:lnTo>
                <a:lnTo>
                  <a:pt x="90840" y="28457"/>
                </a:lnTo>
                <a:lnTo>
                  <a:pt x="89663" y="27917"/>
                </a:lnTo>
                <a:lnTo>
                  <a:pt x="88510" y="27402"/>
                </a:lnTo>
                <a:lnTo>
                  <a:pt x="87332" y="26887"/>
                </a:lnTo>
                <a:lnTo>
                  <a:pt x="86179" y="26347"/>
                </a:lnTo>
                <a:lnTo>
                  <a:pt x="86008" y="26273"/>
                </a:lnTo>
                <a:lnTo>
                  <a:pt x="85885" y="26151"/>
                </a:lnTo>
                <a:lnTo>
                  <a:pt x="85762" y="26028"/>
                </a:lnTo>
                <a:lnTo>
                  <a:pt x="85689" y="25881"/>
                </a:lnTo>
                <a:lnTo>
                  <a:pt x="85051" y="24335"/>
                </a:lnTo>
                <a:lnTo>
                  <a:pt x="84364" y="22815"/>
                </a:lnTo>
                <a:lnTo>
                  <a:pt x="83653" y="21318"/>
                </a:lnTo>
                <a:lnTo>
                  <a:pt x="82892" y="19822"/>
                </a:lnTo>
                <a:lnTo>
                  <a:pt x="82107" y="18374"/>
                </a:lnTo>
                <a:lnTo>
                  <a:pt x="81249" y="16951"/>
                </a:lnTo>
                <a:lnTo>
                  <a:pt x="80807" y="16240"/>
                </a:lnTo>
                <a:lnTo>
                  <a:pt x="80341" y="15553"/>
                </a:lnTo>
                <a:lnTo>
                  <a:pt x="79875" y="14866"/>
                </a:lnTo>
                <a:lnTo>
                  <a:pt x="79409" y="14179"/>
                </a:lnTo>
                <a:lnTo>
                  <a:pt x="78427" y="12904"/>
                </a:lnTo>
                <a:lnTo>
                  <a:pt x="77446" y="11653"/>
                </a:lnTo>
                <a:lnTo>
                  <a:pt x="76416" y="10426"/>
                </a:lnTo>
                <a:lnTo>
                  <a:pt x="75337" y="9248"/>
                </a:lnTo>
                <a:lnTo>
                  <a:pt x="74821" y="8684"/>
                </a:lnTo>
                <a:lnTo>
                  <a:pt x="74306" y="8145"/>
                </a:lnTo>
                <a:lnTo>
                  <a:pt x="73766" y="7605"/>
                </a:lnTo>
                <a:lnTo>
                  <a:pt x="73202" y="7114"/>
                </a:lnTo>
                <a:lnTo>
                  <a:pt x="72638" y="6599"/>
                </a:lnTo>
                <a:lnTo>
                  <a:pt x="72074" y="6133"/>
                </a:lnTo>
                <a:lnTo>
                  <a:pt x="71485" y="5667"/>
                </a:lnTo>
                <a:lnTo>
                  <a:pt x="70896" y="5201"/>
                </a:lnTo>
                <a:lnTo>
                  <a:pt x="70283" y="4759"/>
                </a:lnTo>
                <a:lnTo>
                  <a:pt x="69670" y="4342"/>
                </a:lnTo>
                <a:lnTo>
                  <a:pt x="69032" y="3950"/>
                </a:lnTo>
                <a:lnTo>
                  <a:pt x="68394" y="3557"/>
                </a:lnTo>
                <a:lnTo>
                  <a:pt x="67756" y="3189"/>
                </a:lnTo>
                <a:lnTo>
                  <a:pt x="67069" y="2821"/>
                </a:lnTo>
                <a:lnTo>
                  <a:pt x="66407" y="2478"/>
                </a:lnTo>
                <a:lnTo>
                  <a:pt x="65720" y="2159"/>
                </a:lnTo>
                <a:lnTo>
                  <a:pt x="64248" y="1521"/>
                </a:lnTo>
                <a:lnTo>
                  <a:pt x="64420" y="1472"/>
                </a:lnTo>
                <a:lnTo>
                  <a:pt x="64641" y="1447"/>
                </a:lnTo>
                <a:close/>
                <a:moveTo>
                  <a:pt x="47886" y="1300"/>
                </a:moveTo>
                <a:lnTo>
                  <a:pt x="47959" y="1447"/>
                </a:lnTo>
                <a:lnTo>
                  <a:pt x="47591" y="1619"/>
                </a:lnTo>
                <a:lnTo>
                  <a:pt x="47223" y="1791"/>
                </a:lnTo>
                <a:lnTo>
                  <a:pt x="46659" y="2012"/>
                </a:lnTo>
                <a:lnTo>
                  <a:pt x="46095" y="2257"/>
                </a:lnTo>
                <a:lnTo>
                  <a:pt x="45015" y="2797"/>
                </a:lnTo>
                <a:lnTo>
                  <a:pt x="43961" y="3385"/>
                </a:lnTo>
                <a:lnTo>
                  <a:pt x="42930" y="3999"/>
                </a:lnTo>
                <a:lnTo>
                  <a:pt x="41924" y="4686"/>
                </a:lnTo>
                <a:lnTo>
                  <a:pt x="40943" y="5397"/>
                </a:lnTo>
                <a:lnTo>
                  <a:pt x="39986" y="6133"/>
                </a:lnTo>
                <a:lnTo>
                  <a:pt x="39079" y="6918"/>
                </a:lnTo>
                <a:lnTo>
                  <a:pt x="38392" y="7531"/>
                </a:lnTo>
                <a:lnTo>
                  <a:pt x="37754" y="8145"/>
                </a:lnTo>
                <a:lnTo>
                  <a:pt x="37116" y="8782"/>
                </a:lnTo>
                <a:lnTo>
                  <a:pt x="36503" y="9420"/>
                </a:lnTo>
                <a:lnTo>
                  <a:pt x="35890" y="10058"/>
                </a:lnTo>
                <a:lnTo>
                  <a:pt x="35301" y="10745"/>
                </a:lnTo>
                <a:lnTo>
                  <a:pt x="34737" y="11407"/>
                </a:lnTo>
                <a:lnTo>
                  <a:pt x="34173" y="12094"/>
                </a:lnTo>
                <a:lnTo>
                  <a:pt x="33633" y="12806"/>
                </a:lnTo>
                <a:lnTo>
                  <a:pt x="33093" y="13517"/>
                </a:lnTo>
                <a:lnTo>
                  <a:pt x="32578" y="14253"/>
                </a:lnTo>
                <a:lnTo>
                  <a:pt x="32087" y="14964"/>
                </a:lnTo>
                <a:lnTo>
                  <a:pt x="31597" y="15725"/>
                </a:lnTo>
                <a:lnTo>
                  <a:pt x="31106" y="16461"/>
                </a:lnTo>
                <a:lnTo>
                  <a:pt x="30174" y="18006"/>
                </a:lnTo>
                <a:lnTo>
                  <a:pt x="29634" y="18963"/>
                </a:lnTo>
                <a:lnTo>
                  <a:pt x="29119" y="19920"/>
                </a:lnTo>
                <a:lnTo>
                  <a:pt x="28628" y="20901"/>
                </a:lnTo>
                <a:lnTo>
                  <a:pt x="28138" y="21882"/>
                </a:lnTo>
                <a:lnTo>
                  <a:pt x="27672" y="22888"/>
                </a:lnTo>
                <a:lnTo>
                  <a:pt x="27206" y="23869"/>
                </a:lnTo>
                <a:lnTo>
                  <a:pt x="26347" y="25906"/>
                </a:lnTo>
                <a:lnTo>
                  <a:pt x="26273" y="26028"/>
                </a:lnTo>
                <a:lnTo>
                  <a:pt x="26151" y="26175"/>
                </a:lnTo>
                <a:lnTo>
                  <a:pt x="26003" y="26273"/>
                </a:lnTo>
                <a:lnTo>
                  <a:pt x="25856" y="26347"/>
                </a:lnTo>
                <a:lnTo>
                  <a:pt x="24384" y="26985"/>
                </a:lnTo>
                <a:lnTo>
                  <a:pt x="22937" y="27647"/>
                </a:lnTo>
                <a:lnTo>
                  <a:pt x="21490" y="28334"/>
                </a:lnTo>
                <a:lnTo>
                  <a:pt x="20067" y="29046"/>
                </a:lnTo>
                <a:lnTo>
                  <a:pt x="18669" y="29806"/>
                </a:lnTo>
                <a:lnTo>
                  <a:pt x="17270" y="30616"/>
                </a:lnTo>
                <a:lnTo>
                  <a:pt x="15921" y="31450"/>
                </a:lnTo>
                <a:lnTo>
                  <a:pt x="14596" y="32333"/>
                </a:lnTo>
                <a:lnTo>
                  <a:pt x="13591" y="33044"/>
                </a:lnTo>
                <a:lnTo>
                  <a:pt x="12634" y="33756"/>
                </a:lnTo>
                <a:lnTo>
                  <a:pt x="11677" y="34516"/>
                </a:lnTo>
                <a:lnTo>
                  <a:pt x="10745" y="35277"/>
                </a:lnTo>
                <a:lnTo>
                  <a:pt x="9837" y="36086"/>
                </a:lnTo>
                <a:lnTo>
                  <a:pt x="8954" y="36920"/>
                </a:lnTo>
                <a:lnTo>
                  <a:pt x="8120" y="37779"/>
                </a:lnTo>
                <a:lnTo>
                  <a:pt x="7286" y="38662"/>
                </a:lnTo>
                <a:lnTo>
                  <a:pt x="6403" y="39668"/>
                </a:lnTo>
                <a:lnTo>
                  <a:pt x="5569" y="40698"/>
                </a:lnTo>
                <a:lnTo>
                  <a:pt x="4784" y="41753"/>
                </a:lnTo>
                <a:lnTo>
                  <a:pt x="4416" y="42293"/>
                </a:lnTo>
                <a:lnTo>
                  <a:pt x="4048" y="42832"/>
                </a:lnTo>
                <a:lnTo>
                  <a:pt x="3704" y="43397"/>
                </a:lnTo>
                <a:lnTo>
                  <a:pt x="3385" y="43961"/>
                </a:lnTo>
                <a:lnTo>
                  <a:pt x="3042" y="44550"/>
                </a:lnTo>
                <a:lnTo>
                  <a:pt x="2748" y="45138"/>
                </a:lnTo>
                <a:lnTo>
                  <a:pt x="2453" y="45727"/>
                </a:lnTo>
                <a:lnTo>
                  <a:pt x="2159" y="46316"/>
                </a:lnTo>
                <a:lnTo>
                  <a:pt x="1889" y="46929"/>
                </a:lnTo>
                <a:lnTo>
                  <a:pt x="1644" y="47542"/>
                </a:lnTo>
                <a:lnTo>
                  <a:pt x="1472" y="47960"/>
                </a:lnTo>
                <a:lnTo>
                  <a:pt x="1276" y="47861"/>
                </a:lnTo>
                <a:lnTo>
                  <a:pt x="1472" y="46684"/>
                </a:lnTo>
                <a:lnTo>
                  <a:pt x="1693" y="45482"/>
                </a:lnTo>
                <a:lnTo>
                  <a:pt x="1938" y="44304"/>
                </a:lnTo>
                <a:lnTo>
                  <a:pt x="2208" y="43151"/>
                </a:lnTo>
                <a:lnTo>
                  <a:pt x="2502" y="41998"/>
                </a:lnTo>
                <a:lnTo>
                  <a:pt x="2821" y="40845"/>
                </a:lnTo>
                <a:lnTo>
                  <a:pt x="3140" y="39717"/>
                </a:lnTo>
                <a:lnTo>
                  <a:pt x="3508" y="38588"/>
                </a:lnTo>
                <a:lnTo>
                  <a:pt x="3876" y="37484"/>
                </a:lnTo>
                <a:lnTo>
                  <a:pt x="4269" y="36405"/>
                </a:lnTo>
                <a:lnTo>
                  <a:pt x="4686" y="35301"/>
                </a:lnTo>
                <a:lnTo>
                  <a:pt x="5127" y="34246"/>
                </a:lnTo>
                <a:lnTo>
                  <a:pt x="5593" y="33167"/>
                </a:lnTo>
                <a:lnTo>
                  <a:pt x="6084" y="32137"/>
                </a:lnTo>
                <a:lnTo>
                  <a:pt x="6599" y="31082"/>
                </a:lnTo>
                <a:lnTo>
                  <a:pt x="7114" y="30076"/>
                </a:lnTo>
                <a:lnTo>
                  <a:pt x="7678" y="29046"/>
                </a:lnTo>
                <a:lnTo>
                  <a:pt x="8243" y="28040"/>
                </a:lnTo>
                <a:lnTo>
                  <a:pt x="8831" y="27058"/>
                </a:lnTo>
                <a:lnTo>
                  <a:pt x="9469" y="26077"/>
                </a:lnTo>
                <a:lnTo>
                  <a:pt x="10107" y="25120"/>
                </a:lnTo>
                <a:lnTo>
                  <a:pt x="10769" y="24164"/>
                </a:lnTo>
                <a:lnTo>
                  <a:pt x="11456" y="23207"/>
                </a:lnTo>
                <a:lnTo>
                  <a:pt x="12168" y="22275"/>
                </a:lnTo>
                <a:lnTo>
                  <a:pt x="12879" y="21367"/>
                </a:lnTo>
                <a:lnTo>
                  <a:pt x="13640" y="20459"/>
                </a:lnTo>
                <a:lnTo>
                  <a:pt x="14425" y="19576"/>
                </a:lnTo>
                <a:lnTo>
                  <a:pt x="15210" y="18693"/>
                </a:lnTo>
                <a:lnTo>
                  <a:pt x="16044" y="17810"/>
                </a:lnTo>
                <a:lnTo>
                  <a:pt x="16878" y="16951"/>
                </a:lnTo>
                <a:lnTo>
                  <a:pt x="17736" y="16117"/>
                </a:lnTo>
                <a:lnTo>
                  <a:pt x="18619" y="15283"/>
                </a:lnTo>
                <a:lnTo>
                  <a:pt x="19404" y="14572"/>
                </a:lnTo>
                <a:lnTo>
                  <a:pt x="20190" y="13885"/>
                </a:lnTo>
                <a:lnTo>
                  <a:pt x="20999" y="13198"/>
                </a:lnTo>
                <a:lnTo>
                  <a:pt x="21809" y="12560"/>
                </a:lnTo>
                <a:lnTo>
                  <a:pt x="22618" y="11922"/>
                </a:lnTo>
                <a:lnTo>
                  <a:pt x="23452" y="11285"/>
                </a:lnTo>
                <a:lnTo>
                  <a:pt x="24286" y="10696"/>
                </a:lnTo>
                <a:lnTo>
                  <a:pt x="25145" y="10107"/>
                </a:lnTo>
                <a:lnTo>
                  <a:pt x="25979" y="9543"/>
                </a:lnTo>
                <a:lnTo>
                  <a:pt x="26838" y="8979"/>
                </a:lnTo>
                <a:lnTo>
                  <a:pt x="27721" y="8463"/>
                </a:lnTo>
                <a:lnTo>
                  <a:pt x="28604" y="7948"/>
                </a:lnTo>
                <a:lnTo>
                  <a:pt x="29487" y="7433"/>
                </a:lnTo>
                <a:lnTo>
                  <a:pt x="30370" y="6967"/>
                </a:lnTo>
                <a:lnTo>
                  <a:pt x="31278" y="6501"/>
                </a:lnTo>
                <a:lnTo>
                  <a:pt x="32185" y="6059"/>
                </a:lnTo>
                <a:lnTo>
                  <a:pt x="33118" y="5642"/>
                </a:lnTo>
                <a:lnTo>
                  <a:pt x="34050" y="5225"/>
                </a:lnTo>
                <a:lnTo>
                  <a:pt x="34982" y="4833"/>
                </a:lnTo>
                <a:lnTo>
                  <a:pt x="35914" y="4465"/>
                </a:lnTo>
                <a:lnTo>
                  <a:pt x="36871" y="4097"/>
                </a:lnTo>
                <a:lnTo>
                  <a:pt x="37828" y="3753"/>
                </a:lnTo>
                <a:lnTo>
                  <a:pt x="38809" y="3434"/>
                </a:lnTo>
                <a:lnTo>
                  <a:pt x="39790" y="3116"/>
                </a:lnTo>
                <a:lnTo>
                  <a:pt x="40772" y="2846"/>
                </a:lnTo>
                <a:lnTo>
                  <a:pt x="41753" y="2576"/>
                </a:lnTo>
                <a:lnTo>
                  <a:pt x="42759" y="2306"/>
                </a:lnTo>
                <a:lnTo>
                  <a:pt x="43764" y="2085"/>
                </a:lnTo>
                <a:lnTo>
                  <a:pt x="44795" y="1864"/>
                </a:lnTo>
                <a:lnTo>
                  <a:pt x="45825" y="1644"/>
                </a:lnTo>
                <a:lnTo>
                  <a:pt x="46855" y="1472"/>
                </a:lnTo>
                <a:lnTo>
                  <a:pt x="47886" y="1300"/>
                </a:lnTo>
                <a:close/>
                <a:moveTo>
                  <a:pt x="25832" y="27157"/>
                </a:moveTo>
                <a:lnTo>
                  <a:pt x="25660" y="27672"/>
                </a:lnTo>
                <a:lnTo>
                  <a:pt x="25513" y="28138"/>
                </a:lnTo>
                <a:lnTo>
                  <a:pt x="25022" y="29585"/>
                </a:lnTo>
                <a:lnTo>
                  <a:pt x="24532" y="31033"/>
                </a:lnTo>
                <a:lnTo>
                  <a:pt x="24090" y="32505"/>
                </a:lnTo>
                <a:lnTo>
                  <a:pt x="23673" y="33952"/>
                </a:lnTo>
                <a:lnTo>
                  <a:pt x="23305" y="35448"/>
                </a:lnTo>
                <a:lnTo>
                  <a:pt x="22937" y="36945"/>
                </a:lnTo>
                <a:lnTo>
                  <a:pt x="22618" y="38441"/>
                </a:lnTo>
                <a:lnTo>
                  <a:pt x="22348" y="39938"/>
                </a:lnTo>
                <a:lnTo>
                  <a:pt x="21956" y="42219"/>
                </a:lnTo>
                <a:lnTo>
                  <a:pt x="21588" y="44501"/>
                </a:lnTo>
                <a:lnTo>
                  <a:pt x="21539" y="44697"/>
                </a:lnTo>
                <a:lnTo>
                  <a:pt x="21465" y="44819"/>
                </a:lnTo>
                <a:lnTo>
                  <a:pt x="21342" y="44918"/>
                </a:lnTo>
                <a:lnTo>
                  <a:pt x="21171" y="44967"/>
                </a:lnTo>
                <a:lnTo>
                  <a:pt x="19969" y="45187"/>
                </a:lnTo>
                <a:lnTo>
                  <a:pt x="18767" y="45433"/>
                </a:lnTo>
                <a:lnTo>
                  <a:pt x="17565" y="45703"/>
                </a:lnTo>
                <a:lnTo>
                  <a:pt x="16387" y="45997"/>
                </a:lnTo>
                <a:lnTo>
                  <a:pt x="15210" y="46316"/>
                </a:lnTo>
                <a:lnTo>
                  <a:pt x="14008" y="46635"/>
                </a:lnTo>
                <a:lnTo>
                  <a:pt x="12855" y="46978"/>
                </a:lnTo>
                <a:lnTo>
                  <a:pt x="11677" y="47371"/>
                </a:lnTo>
                <a:lnTo>
                  <a:pt x="10500" y="47763"/>
                </a:lnTo>
                <a:lnTo>
                  <a:pt x="9347" y="48180"/>
                </a:lnTo>
                <a:lnTo>
                  <a:pt x="8194" y="48622"/>
                </a:lnTo>
                <a:lnTo>
                  <a:pt x="7065" y="49113"/>
                </a:lnTo>
                <a:lnTo>
                  <a:pt x="6501" y="49382"/>
                </a:lnTo>
                <a:lnTo>
                  <a:pt x="5937" y="49652"/>
                </a:lnTo>
                <a:lnTo>
                  <a:pt x="5397" y="49922"/>
                </a:lnTo>
                <a:lnTo>
                  <a:pt x="4857" y="50241"/>
                </a:lnTo>
                <a:lnTo>
                  <a:pt x="4342" y="50560"/>
                </a:lnTo>
                <a:lnTo>
                  <a:pt x="3802" y="50903"/>
                </a:lnTo>
                <a:lnTo>
                  <a:pt x="3312" y="51247"/>
                </a:lnTo>
                <a:lnTo>
                  <a:pt x="2797" y="51615"/>
                </a:lnTo>
                <a:lnTo>
                  <a:pt x="2429" y="51934"/>
                </a:lnTo>
                <a:lnTo>
                  <a:pt x="2061" y="52253"/>
                </a:lnTo>
                <a:lnTo>
                  <a:pt x="1374" y="52939"/>
                </a:lnTo>
                <a:lnTo>
                  <a:pt x="1006" y="53258"/>
                </a:lnTo>
                <a:lnTo>
                  <a:pt x="859" y="53185"/>
                </a:lnTo>
                <a:lnTo>
                  <a:pt x="1079" y="51909"/>
                </a:lnTo>
                <a:lnTo>
                  <a:pt x="1227" y="51271"/>
                </a:lnTo>
                <a:lnTo>
                  <a:pt x="1374" y="50633"/>
                </a:lnTo>
                <a:lnTo>
                  <a:pt x="1545" y="49947"/>
                </a:lnTo>
                <a:lnTo>
                  <a:pt x="1766" y="49260"/>
                </a:lnTo>
                <a:lnTo>
                  <a:pt x="1987" y="48573"/>
                </a:lnTo>
                <a:lnTo>
                  <a:pt x="2232" y="47910"/>
                </a:lnTo>
                <a:lnTo>
                  <a:pt x="2478" y="47248"/>
                </a:lnTo>
                <a:lnTo>
                  <a:pt x="2772" y="46586"/>
                </a:lnTo>
                <a:lnTo>
                  <a:pt x="3066" y="45948"/>
                </a:lnTo>
                <a:lnTo>
                  <a:pt x="3385" y="45310"/>
                </a:lnTo>
                <a:lnTo>
                  <a:pt x="3729" y="44697"/>
                </a:lnTo>
                <a:lnTo>
                  <a:pt x="4072" y="44084"/>
                </a:lnTo>
                <a:lnTo>
                  <a:pt x="4440" y="43470"/>
                </a:lnTo>
                <a:lnTo>
                  <a:pt x="4833" y="42881"/>
                </a:lnTo>
                <a:lnTo>
                  <a:pt x="5225" y="42293"/>
                </a:lnTo>
                <a:lnTo>
                  <a:pt x="5642" y="41704"/>
                </a:lnTo>
                <a:lnTo>
                  <a:pt x="6059" y="41140"/>
                </a:lnTo>
                <a:lnTo>
                  <a:pt x="6501" y="40551"/>
                </a:lnTo>
                <a:lnTo>
                  <a:pt x="7114" y="39840"/>
                </a:lnTo>
                <a:lnTo>
                  <a:pt x="7727" y="39128"/>
                </a:lnTo>
                <a:lnTo>
                  <a:pt x="8341" y="38441"/>
                </a:lnTo>
                <a:lnTo>
                  <a:pt x="8979" y="37779"/>
                </a:lnTo>
                <a:lnTo>
                  <a:pt x="9641" y="37141"/>
                </a:lnTo>
                <a:lnTo>
                  <a:pt x="10303" y="36503"/>
                </a:lnTo>
                <a:lnTo>
                  <a:pt x="10990" y="35890"/>
                </a:lnTo>
                <a:lnTo>
                  <a:pt x="11702" y="35301"/>
                </a:lnTo>
                <a:lnTo>
                  <a:pt x="12413" y="34712"/>
                </a:lnTo>
                <a:lnTo>
                  <a:pt x="13149" y="34148"/>
                </a:lnTo>
                <a:lnTo>
                  <a:pt x="13885" y="33608"/>
                </a:lnTo>
                <a:lnTo>
                  <a:pt x="14645" y="33069"/>
                </a:lnTo>
                <a:lnTo>
                  <a:pt x="15406" y="32554"/>
                </a:lnTo>
                <a:lnTo>
                  <a:pt x="16191" y="32063"/>
                </a:lnTo>
                <a:lnTo>
                  <a:pt x="16976" y="31572"/>
                </a:lnTo>
                <a:lnTo>
                  <a:pt x="17785" y="31106"/>
                </a:lnTo>
                <a:lnTo>
                  <a:pt x="18718" y="30591"/>
                </a:lnTo>
                <a:lnTo>
                  <a:pt x="19650" y="30100"/>
                </a:lnTo>
                <a:lnTo>
                  <a:pt x="21563" y="29144"/>
                </a:lnTo>
                <a:lnTo>
                  <a:pt x="23477" y="28211"/>
                </a:lnTo>
                <a:lnTo>
                  <a:pt x="25390" y="27279"/>
                </a:lnTo>
                <a:lnTo>
                  <a:pt x="25562" y="27230"/>
                </a:lnTo>
                <a:lnTo>
                  <a:pt x="25832" y="27157"/>
                </a:lnTo>
                <a:close/>
                <a:moveTo>
                  <a:pt x="86204" y="27132"/>
                </a:moveTo>
                <a:lnTo>
                  <a:pt x="86793" y="27353"/>
                </a:lnTo>
                <a:lnTo>
                  <a:pt x="87283" y="27549"/>
                </a:lnTo>
                <a:lnTo>
                  <a:pt x="88584" y="28113"/>
                </a:lnTo>
                <a:lnTo>
                  <a:pt x="89859" y="28727"/>
                </a:lnTo>
                <a:lnTo>
                  <a:pt x="91135" y="29340"/>
                </a:lnTo>
                <a:lnTo>
                  <a:pt x="92386" y="30002"/>
                </a:lnTo>
                <a:lnTo>
                  <a:pt x="93613" y="30689"/>
                </a:lnTo>
                <a:lnTo>
                  <a:pt x="94815" y="31401"/>
                </a:lnTo>
                <a:lnTo>
                  <a:pt x="96017" y="32161"/>
                </a:lnTo>
                <a:lnTo>
                  <a:pt x="97194" y="32946"/>
                </a:lnTo>
                <a:lnTo>
                  <a:pt x="98175" y="33633"/>
                </a:lnTo>
                <a:lnTo>
                  <a:pt x="99132" y="34344"/>
                </a:lnTo>
                <a:lnTo>
                  <a:pt x="100064" y="35080"/>
                </a:lnTo>
                <a:lnTo>
                  <a:pt x="100972" y="35865"/>
                </a:lnTo>
                <a:lnTo>
                  <a:pt x="101880" y="36650"/>
                </a:lnTo>
                <a:lnTo>
                  <a:pt x="102738" y="37460"/>
                </a:lnTo>
                <a:lnTo>
                  <a:pt x="103572" y="38319"/>
                </a:lnTo>
                <a:lnTo>
                  <a:pt x="104382" y="39177"/>
                </a:lnTo>
                <a:lnTo>
                  <a:pt x="104897" y="39766"/>
                </a:lnTo>
                <a:lnTo>
                  <a:pt x="105388" y="40355"/>
                </a:lnTo>
                <a:lnTo>
                  <a:pt x="105854" y="40943"/>
                </a:lnTo>
                <a:lnTo>
                  <a:pt x="106320" y="41557"/>
                </a:lnTo>
                <a:lnTo>
                  <a:pt x="106761" y="42170"/>
                </a:lnTo>
                <a:lnTo>
                  <a:pt x="107179" y="42783"/>
                </a:lnTo>
                <a:lnTo>
                  <a:pt x="107596" y="43421"/>
                </a:lnTo>
                <a:lnTo>
                  <a:pt x="107988" y="44059"/>
                </a:lnTo>
                <a:lnTo>
                  <a:pt x="108356" y="44721"/>
                </a:lnTo>
                <a:lnTo>
                  <a:pt x="108724" y="45384"/>
                </a:lnTo>
                <a:lnTo>
                  <a:pt x="109043" y="46071"/>
                </a:lnTo>
                <a:lnTo>
                  <a:pt x="109362" y="46757"/>
                </a:lnTo>
                <a:lnTo>
                  <a:pt x="109656" y="47444"/>
                </a:lnTo>
                <a:lnTo>
                  <a:pt x="109926" y="48156"/>
                </a:lnTo>
                <a:lnTo>
                  <a:pt x="110171" y="48892"/>
                </a:lnTo>
                <a:lnTo>
                  <a:pt x="110392" y="49628"/>
                </a:lnTo>
                <a:lnTo>
                  <a:pt x="110613" y="50462"/>
                </a:lnTo>
                <a:lnTo>
                  <a:pt x="110785" y="51296"/>
                </a:lnTo>
                <a:lnTo>
                  <a:pt x="111128" y="52964"/>
                </a:lnTo>
                <a:lnTo>
                  <a:pt x="111153" y="53038"/>
                </a:lnTo>
                <a:lnTo>
                  <a:pt x="111128" y="53111"/>
                </a:lnTo>
                <a:lnTo>
                  <a:pt x="111128" y="53283"/>
                </a:lnTo>
                <a:lnTo>
                  <a:pt x="111005" y="53357"/>
                </a:lnTo>
                <a:lnTo>
                  <a:pt x="110343" y="52621"/>
                </a:lnTo>
                <a:lnTo>
                  <a:pt x="110000" y="52253"/>
                </a:lnTo>
                <a:lnTo>
                  <a:pt x="109632" y="51934"/>
                </a:lnTo>
                <a:lnTo>
                  <a:pt x="108945" y="51369"/>
                </a:lnTo>
                <a:lnTo>
                  <a:pt x="108233" y="50879"/>
                </a:lnTo>
                <a:lnTo>
                  <a:pt x="107522" y="50413"/>
                </a:lnTo>
                <a:lnTo>
                  <a:pt x="106761" y="49996"/>
                </a:lnTo>
                <a:lnTo>
                  <a:pt x="106001" y="49579"/>
                </a:lnTo>
                <a:lnTo>
                  <a:pt x="105216" y="49211"/>
                </a:lnTo>
                <a:lnTo>
                  <a:pt x="104431" y="48867"/>
                </a:lnTo>
                <a:lnTo>
                  <a:pt x="103621" y="48548"/>
                </a:lnTo>
                <a:lnTo>
                  <a:pt x="102076" y="47960"/>
                </a:lnTo>
                <a:lnTo>
                  <a:pt x="100530" y="47420"/>
                </a:lnTo>
                <a:lnTo>
                  <a:pt x="98960" y="46929"/>
                </a:lnTo>
                <a:lnTo>
                  <a:pt x="97390" y="46463"/>
                </a:lnTo>
                <a:lnTo>
                  <a:pt x="95820" y="46046"/>
                </a:lnTo>
                <a:lnTo>
                  <a:pt x="94226" y="45678"/>
                </a:lnTo>
                <a:lnTo>
                  <a:pt x="92607" y="45310"/>
                </a:lnTo>
                <a:lnTo>
                  <a:pt x="91012" y="44991"/>
                </a:lnTo>
                <a:lnTo>
                  <a:pt x="90865" y="44942"/>
                </a:lnTo>
                <a:lnTo>
                  <a:pt x="90742" y="44918"/>
                </a:lnTo>
                <a:lnTo>
                  <a:pt x="90669" y="44869"/>
                </a:lnTo>
                <a:lnTo>
                  <a:pt x="90595" y="44795"/>
                </a:lnTo>
                <a:lnTo>
                  <a:pt x="90522" y="44721"/>
                </a:lnTo>
                <a:lnTo>
                  <a:pt x="90497" y="44623"/>
                </a:lnTo>
                <a:lnTo>
                  <a:pt x="90448" y="44378"/>
                </a:lnTo>
                <a:lnTo>
                  <a:pt x="90129" y="42244"/>
                </a:lnTo>
                <a:lnTo>
                  <a:pt x="89761" y="40134"/>
                </a:lnTo>
                <a:lnTo>
                  <a:pt x="89344" y="38049"/>
                </a:lnTo>
                <a:lnTo>
                  <a:pt x="88878" y="35964"/>
                </a:lnTo>
                <a:lnTo>
                  <a:pt x="88633" y="34909"/>
                </a:lnTo>
                <a:lnTo>
                  <a:pt x="88338" y="33878"/>
                </a:lnTo>
                <a:lnTo>
                  <a:pt x="88068" y="32848"/>
                </a:lnTo>
                <a:lnTo>
                  <a:pt x="87750" y="31818"/>
                </a:lnTo>
                <a:lnTo>
                  <a:pt x="87455" y="30812"/>
                </a:lnTo>
                <a:lnTo>
                  <a:pt x="87112" y="29782"/>
                </a:lnTo>
                <a:lnTo>
                  <a:pt x="86768" y="28776"/>
                </a:lnTo>
                <a:lnTo>
                  <a:pt x="86400" y="27770"/>
                </a:lnTo>
                <a:lnTo>
                  <a:pt x="86204" y="27132"/>
                </a:lnTo>
                <a:close/>
                <a:moveTo>
                  <a:pt x="90595" y="45629"/>
                </a:moveTo>
                <a:lnTo>
                  <a:pt x="91061" y="45678"/>
                </a:lnTo>
                <a:lnTo>
                  <a:pt x="91478" y="45752"/>
                </a:lnTo>
                <a:lnTo>
                  <a:pt x="93048" y="46095"/>
                </a:lnTo>
                <a:lnTo>
                  <a:pt x="94643" y="46463"/>
                </a:lnTo>
                <a:lnTo>
                  <a:pt x="96213" y="46856"/>
                </a:lnTo>
                <a:lnTo>
                  <a:pt x="97783" y="47273"/>
                </a:lnTo>
                <a:lnTo>
                  <a:pt x="99328" y="47739"/>
                </a:lnTo>
                <a:lnTo>
                  <a:pt x="100874" y="48229"/>
                </a:lnTo>
                <a:lnTo>
                  <a:pt x="102395" y="48769"/>
                </a:lnTo>
                <a:lnTo>
                  <a:pt x="103155" y="49063"/>
                </a:lnTo>
                <a:lnTo>
                  <a:pt x="103916" y="49382"/>
                </a:lnTo>
                <a:lnTo>
                  <a:pt x="104603" y="49677"/>
                </a:lnTo>
                <a:lnTo>
                  <a:pt x="105290" y="49996"/>
                </a:lnTo>
                <a:lnTo>
                  <a:pt x="105976" y="50315"/>
                </a:lnTo>
                <a:lnTo>
                  <a:pt x="106639" y="50658"/>
                </a:lnTo>
                <a:lnTo>
                  <a:pt x="107301" y="51051"/>
                </a:lnTo>
                <a:lnTo>
                  <a:pt x="107939" y="51443"/>
                </a:lnTo>
                <a:lnTo>
                  <a:pt x="108552" y="51885"/>
                </a:lnTo>
                <a:lnTo>
                  <a:pt x="109166" y="52351"/>
                </a:lnTo>
                <a:lnTo>
                  <a:pt x="109509" y="52670"/>
                </a:lnTo>
                <a:lnTo>
                  <a:pt x="109852" y="52989"/>
                </a:lnTo>
                <a:lnTo>
                  <a:pt x="110147" y="53332"/>
                </a:lnTo>
                <a:lnTo>
                  <a:pt x="110441" y="53675"/>
                </a:lnTo>
                <a:lnTo>
                  <a:pt x="110662" y="53970"/>
                </a:lnTo>
                <a:lnTo>
                  <a:pt x="110858" y="54264"/>
                </a:lnTo>
                <a:lnTo>
                  <a:pt x="111005" y="54583"/>
                </a:lnTo>
                <a:lnTo>
                  <a:pt x="111128" y="54877"/>
                </a:lnTo>
                <a:lnTo>
                  <a:pt x="111226" y="55172"/>
                </a:lnTo>
                <a:lnTo>
                  <a:pt x="111300" y="55466"/>
                </a:lnTo>
                <a:lnTo>
                  <a:pt x="111349" y="55785"/>
                </a:lnTo>
                <a:lnTo>
                  <a:pt x="111349" y="56080"/>
                </a:lnTo>
                <a:lnTo>
                  <a:pt x="111324" y="56374"/>
                </a:lnTo>
                <a:lnTo>
                  <a:pt x="111300" y="56668"/>
                </a:lnTo>
                <a:lnTo>
                  <a:pt x="111202" y="56987"/>
                </a:lnTo>
                <a:lnTo>
                  <a:pt x="111104" y="57282"/>
                </a:lnTo>
                <a:lnTo>
                  <a:pt x="110981" y="57576"/>
                </a:lnTo>
                <a:lnTo>
                  <a:pt x="110809" y="57870"/>
                </a:lnTo>
                <a:lnTo>
                  <a:pt x="110613" y="58165"/>
                </a:lnTo>
                <a:lnTo>
                  <a:pt x="110392" y="58459"/>
                </a:lnTo>
                <a:lnTo>
                  <a:pt x="109951" y="58974"/>
                </a:lnTo>
                <a:lnTo>
                  <a:pt x="109484" y="59440"/>
                </a:lnTo>
                <a:lnTo>
                  <a:pt x="108994" y="59857"/>
                </a:lnTo>
                <a:lnTo>
                  <a:pt x="108479" y="60250"/>
                </a:lnTo>
                <a:lnTo>
                  <a:pt x="107939" y="60618"/>
                </a:lnTo>
                <a:lnTo>
                  <a:pt x="107399" y="60961"/>
                </a:lnTo>
                <a:lnTo>
                  <a:pt x="106811" y="61280"/>
                </a:lnTo>
                <a:lnTo>
                  <a:pt x="106246" y="61599"/>
                </a:lnTo>
                <a:lnTo>
                  <a:pt x="105020" y="62188"/>
                </a:lnTo>
                <a:lnTo>
                  <a:pt x="103769" y="62752"/>
                </a:lnTo>
                <a:lnTo>
                  <a:pt x="102493" y="63267"/>
                </a:lnTo>
                <a:lnTo>
                  <a:pt x="101217" y="63709"/>
                </a:lnTo>
                <a:lnTo>
                  <a:pt x="99917" y="64150"/>
                </a:lnTo>
                <a:lnTo>
                  <a:pt x="98617" y="64543"/>
                </a:lnTo>
                <a:lnTo>
                  <a:pt x="97292" y="64911"/>
                </a:lnTo>
                <a:lnTo>
                  <a:pt x="95968" y="65254"/>
                </a:lnTo>
                <a:lnTo>
                  <a:pt x="94716" y="65549"/>
                </a:lnTo>
                <a:lnTo>
                  <a:pt x="93465" y="65819"/>
                </a:lnTo>
                <a:lnTo>
                  <a:pt x="90963" y="66383"/>
                </a:lnTo>
                <a:lnTo>
                  <a:pt x="90816" y="66407"/>
                </a:lnTo>
                <a:lnTo>
                  <a:pt x="90620" y="66407"/>
                </a:lnTo>
                <a:lnTo>
                  <a:pt x="90742" y="65107"/>
                </a:lnTo>
                <a:lnTo>
                  <a:pt x="90865" y="63807"/>
                </a:lnTo>
                <a:lnTo>
                  <a:pt x="90988" y="62531"/>
                </a:lnTo>
                <a:lnTo>
                  <a:pt x="91061" y="61231"/>
                </a:lnTo>
                <a:lnTo>
                  <a:pt x="91135" y="59931"/>
                </a:lnTo>
                <a:lnTo>
                  <a:pt x="91184" y="58631"/>
                </a:lnTo>
                <a:lnTo>
                  <a:pt x="91208" y="57331"/>
                </a:lnTo>
                <a:lnTo>
                  <a:pt x="91208" y="56030"/>
                </a:lnTo>
                <a:lnTo>
                  <a:pt x="91208" y="54730"/>
                </a:lnTo>
                <a:lnTo>
                  <a:pt x="91184" y="53430"/>
                </a:lnTo>
                <a:lnTo>
                  <a:pt x="91135" y="52130"/>
                </a:lnTo>
                <a:lnTo>
                  <a:pt x="91061" y="50830"/>
                </a:lnTo>
                <a:lnTo>
                  <a:pt x="90988" y="49530"/>
                </a:lnTo>
                <a:lnTo>
                  <a:pt x="90865" y="48229"/>
                </a:lnTo>
                <a:lnTo>
                  <a:pt x="90742" y="46929"/>
                </a:lnTo>
                <a:lnTo>
                  <a:pt x="90595" y="45629"/>
                </a:lnTo>
                <a:close/>
                <a:moveTo>
                  <a:pt x="21195" y="45629"/>
                </a:moveTo>
                <a:lnTo>
                  <a:pt x="21465" y="45654"/>
                </a:lnTo>
                <a:lnTo>
                  <a:pt x="21293" y="46954"/>
                </a:lnTo>
                <a:lnTo>
                  <a:pt x="21171" y="48254"/>
                </a:lnTo>
                <a:lnTo>
                  <a:pt x="21048" y="49554"/>
                </a:lnTo>
                <a:lnTo>
                  <a:pt x="20975" y="50854"/>
                </a:lnTo>
                <a:lnTo>
                  <a:pt x="20901" y="52154"/>
                </a:lnTo>
                <a:lnTo>
                  <a:pt x="20876" y="53455"/>
                </a:lnTo>
                <a:lnTo>
                  <a:pt x="20852" y="54755"/>
                </a:lnTo>
                <a:lnTo>
                  <a:pt x="20827" y="56030"/>
                </a:lnTo>
                <a:lnTo>
                  <a:pt x="20827" y="57331"/>
                </a:lnTo>
                <a:lnTo>
                  <a:pt x="20876" y="58631"/>
                </a:lnTo>
                <a:lnTo>
                  <a:pt x="20901" y="59931"/>
                </a:lnTo>
                <a:lnTo>
                  <a:pt x="20975" y="61231"/>
                </a:lnTo>
                <a:lnTo>
                  <a:pt x="21073" y="62531"/>
                </a:lnTo>
                <a:lnTo>
                  <a:pt x="21171" y="63832"/>
                </a:lnTo>
                <a:lnTo>
                  <a:pt x="21318" y="65132"/>
                </a:lnTo>
                <a:lnTo>
                  <a:pt x="21465" y="66456"/>
                </a:lnTo>
                <a:lnTo>
                  <a:pt x="20582" y="66309"/>
                </a:lnTo>
                <a:lnTo>
                  <a:pt x="19748" y="66138"/>
                </a:lnTo>
                <a:lnTo>
                  <a:pt x="17197" y="65549"/>
                </a:lnTo>
                <a:lnTo>
                  <a:pt x="15946" y="65230"/>
                </a:lnTo>
                <a:lnTo>
                  <a:pt x="14670" y="64911"/>
                </a:lnTo>
                <a:lnTo>
                  <a:pt x="13419" y="64543"/>
                </a:lnTo>
                <a:lnTo>
                  <a:pt x="12168" y="64175"/>
                </a:lnTo>
                <a:lnTo>
                  <a:pt x="10941" y="63758"/>
                </a:lnTo>
                <a:lnTo>
                  <a:pt x="9715" y="63316"/>
                </a:lnTo>
                <a:lnTo>
                  <a:pt x="8831" y="62973"/>
                </a:lnTo>
                <a:lnTo>
                  <a:pt x="7948" y="62605"/>
                </a:lnTo>
                <a:lnTo>
                  <a:pt x="7090" y="62237"/>
                </a:lnTo>
                <a:lnTo>
                  <a:pt x="6231" y="61820"/>
                </a:lnTo>
                <a:lnTo>
                  <a:pt x="5397" y="61403"/>
                </a:lnTo>
                <a:lnTo>
                  <a:pt x="4587" y="60912"/>
                </a:lnTo>
                <a:lnTo>
                  <a:pt x="3802" y="60397"/>
                </a:lnTo>
                <a:lnTo>
                  <a:pt x="3017" y="59857"/>
                </a:lnTo>
                <a:lnTo>
                  <a:pt x="2698" y="59588"/>
                </a:lnTo>
                <a:lnTo>
                  <a:pt x="2380" y="59318"/>
                </a:lnTo>
                <a:lnTo>
                  <a:pt x="2085" y="59023"/>
                </a:lnTo>
                <a:lnTo>
                  <a:pt x="1815" y="58729"/>
                </a:lnTo>
                <a:lnTo>
                  <a:pt x="1570" y="58410"/>
                </a:lnTo>
                <a:lnTo>
                  <a:pt x="1325" y="58091"/>
                </a:lnTo>
                <a:lnTo>
                  <a:pt x="1128" y="57723"/>
                </a:lnTo>
                <a:lnTo>
                  <a:pt x="957" y="57355"/>
                </a:lnTo>
                <a:lnTo>
                  <a:pt x="859" y="57036"/>
                </a:lnTo>
                <a:lnTo>
                  <a:pt x="760" y="56742"/>
                </a:lnTo>
                <a:lnTo>
                  <a:pt x="711" y="56448"/>
                </a:lnTo>
                <a:lnTo>
                  <a:pt x="687" y="56178"/>
                </a:lnTo>
                <a:lnTo>
                  <a:pt x="687" y="55883"/>
                </a:lnTo>
                <a:lnTo>
                  <a:pt x="711" y="55613"/>
                </a:lnTo>
                <a:lnTo>
                  <a:pt x="760" y="55344"/>
                </a:lnTo>
                <a:lnTo>
                  <a:pt x="810" y="55074"/>
                </a:lnTo>
                <a:lnTo>
                  <a:pt x="908" y="54804"/>
                </a:lnTo>
                <a:lnTo>
                  <a:pt x="1006" y="54559"/>
                </a:lnTo>
                <a:lnTo>
                  <a:pt x="1128" y="54289"/>
                </a:lnTo>
                <a:lnTo>
                  <a:pt x="1276" y="54043"/>
                </a:lnTo>
                <a:lnTo>
                  <a:pt x="1447" y="53823"/>
                </a:lnTo>
                <a:lnTo>
                  <a:pt x="1619" y="53577"/>
                </a:lnTo>
                <a:lnTo>
                  <a:pt x="2036" y="53111"/>
                </a:lnTo>
                <a:lnTo>
                  <a:pt x="2576" y="52596"/>
                </a:lnTo>
                <a:lnTo>
                  <a:pt x="3140" y="52105"/>
                </a:lnTo>
                <a:lnTo>
                  <a:pt x="3753" y="51664"/>
                </a:lnTo>
                <a:lnTo>
                  <a:pt x="4367" y="51247"/>
                </a:lnTo>
                <a:lnTo>
                  <a:pt x="5004" y="50879"/>
                </a:lnTo>
                <a:lnTo>
                  <a:pt x="5667" y="50511"/>
                </a:lnTo>
                <a:lnTo>
                  <a:pt x="6329" y="50167"/>
                </a:lnTo>
                <a:lnTo>
                  <a:pt x="7016" y="49848"/>
                </a:lnTo>
                <a:lnTo>
                  <a:pt x="7875" y="49480"/>
                </a:lnTo>
                <a:lnTo>
                  <a:pt x="8709" y="49137"/>
                </a:lnTo>
                <a:lnTo>
                  <a:pt x="9567" y="48794"/>
                </a:lnTo>
                <a:lnTo>
                  <a:pt x="10401" y="48499"/>
                </a:lnTo>
                <a:lnTo>
                  <a:pt x="11260" y="48180"/>
                </a:lnTo>
                <a:lnTo>
                  <a:pt x="12143" y="47910"/>
                </a:lnTo>
                <a:lnTo>
                  <a:pt x="13885" y="47371"/>
                </a:lnTo>
                <a:lnTo>
                  <a:pt x="15627" y="46905"/>
                </a:lnTo>
                <a:lnTo>
                  <a:pt x="17393" y="46463"/>
                </a:lnTo>
                <a:lnTo>
                  <a:pt x="19184" y="46046"/>
                </a:lnTo>
                <a:lnTo>
                  <a:pt x="20950" y="45654"/>
                </a:lnTo>
                <a:lnTo>
                  <a:pt x="21195" y="45629"/>
                </a:lnTo>
                <a:close/>
                <a:moveTo>
                  <a:pt x="42023" y="43053"/>
                </a:moveTo>
                <a:lnTo>
                  <a:pt x="42121" y="43078"/>
                </a:lnTo>
                <a:lnTo>
                  <a:pt x="42292" y="43102"/>
                </a:lnTo>
                <a:lnTo>
                  <a:pt x="42121" y="46316"/>
                </a:lnTo>
                <a:lnTo>
                  <a:pt x="41998" y="49554"/>
                </a:lnTo>
                <a:lnTo>
                  <a:pt x="41924" y="52792"/>
                </a:lnTo>
                <a:lnTo>
                  <a:pt x="41924" y="56030"/>
                </a:lnTo>
                <a:lnTo>
                  <a:pt x="41924" y="59269"/>
                </a:lnTo>
                <a:lnTo>
                  <a:pt x="41998" y="62507"/>
                </a:lnTo>
                <a:lnTo>
                  <a:pt x="42121" y="65745"/>
                </a:lnTo>
                <a:lnTo>
                  <a:pt x="42292" y="69008"/>
                </a:lnTo>
                <a:lnTo>
                  <a:pt x="40428" y="68885"/>
                </a:lnTo>
                <a:lnTo>
                  <a:pt x="38637" y="68762"/>
                </a:lnTo>
                <a:lnTo>
                  <a:pt x="35252" y="68444"/>
                </a:lnTo>
                <a:lnTo>
                  <a:pt x="33559" y="68272"/>
                </a:lnTo>
                <a:lnTo>
                  <a:pt x="31867" y="68076"/>
                </a:lnTo>
                <a:lnTo>
                  <a:pt x="29536" y="67757"/>
                </a:lnTo>
                <a:lnTo>
                  <a:pt x="27206" y="67389"/>
                </a:lnTo>
                <a:lnTo>
                  <a:pt x="22545" y="66677"/>
                </a:lnTo>
                <a:lnTo>
                  <a:pt x="22348" y="66628"/>
                </a:lnTo>
                <a:lnTo>
                  <a:pt x="22275" y="66579"/>
                </a:lnTo>
                <a:lnTo>
                  <a:pt x="22226" y="66530"/>
                </a:lnTo>
                <a:lnTo>
                  <a:pt x="22177" y="66456"/>
                </a:lnTo>
                <a:lnTo>
                  <a:pt x="22152" y="66383"/>
                </a:lnTo>
                <a:lnTo>
                  <a:pt x="22103" y="66187"/>
                </a:lnTo>
                <a:lnTo>
                  <a:pt x="21931" y="64568"/>
                </a:lnTo>
                <a:lnTo>
                  <a:pt x="21784" y="62948"/>
                </a:lnTo>
                <a:lnTo>
                  <a:pt x="21661" y="61354"/>
                </a:lnTo>
                <a:lnTo>
                  <a:pt x="21588" y="59735"/>
                </a:lnTo>
                <a:lnTo>
                  <a:pt x="21539" y="58116"/>
                </a:lnTo>
                <a:lnTo>
                  <a:pt x="21514" y="56497"/>
                </a:lnTo>
                <a:lnTo>
                  <a:pt x="21539" y="54877"/>
                </a:lnTo>
                <a:lnTo>
                  <a:pt x="21563" y="53283"/>
                </a:lnTo>
                <a:lnTo>
                  <a:pt x="21612" y="52326"/>
                </a:lnTo>
                <a:lnTo>
                  <a:pt x="21661" y="51394"/>
                </a:lnTo>
                <a:lnTo>
                  <a:pt x="21809" y="49530"/>
                </a:lnTo>
                <a:lnTo>
                  <a:pt x="21980" y="47665"/>
                </a:lnTo>
                <a:lnTo>
                  <a:pt x="22127" y="45801"/>
                </a:lnTo>
                <a:lnTo>
                  <a:pt x="22152" y="45629"/>
                </a:lnTo>
                <a:lnTo>
                  <a:pt x="22177" y="45555"/>
                </a:lnTo>
                <a:lnTo>
                  <a:pt x="22226" y="45482"/>
                </a:lnTo>
                <a:lnTo>
                  <a:pt x="22299" y="45457"/>
                </a:lnTo>
                <a:lnTo>
                  <a:pt x="22348" y="45408"/>
                </a:lnTo>
                <a:lnTo>
                  <a:pt x="22520" y="45359"/>
                </a:lnTo>
                <a:lnTo>
                  <a:pt x="26322" y="44770"/>
                </a:lnTo>
                <a:lnTo>
                  <a:pt x="28236" y="44451"/>
                </a:lnTo>
                <a:lnTo>
                  <a:pt x="30149" y="44182"/>
                </a:lnTo>
                <a:lnTo>
                  <a:pt x="31891" y="43961"/>
                </a:lnTo>
                <a:lnTo>
                  <a:pt x="33608" y="43765"/>
                </a:lnTo>
                <a:lnTo>
                  <a:pt x="37092" y="43421"/>
                </a:lnTo>
                <a:lnTo>
                  <a:pt x="38318" y="43323"/>
                </a:lnTo>
                <a:lnTo>
                  <a:pt x="39569" y="43225"/>
                </a:lnTo>
                <a:lnTo>
                  <a:pt x="42023" y="43053"/>
                </a:lnTo>
                <a:close/>
                <a:moveTo>
                  <a:pt x="69768" y="43053"/>
                </a:moveTo>
                <a:lnTo>
                  <a:pt x="71191" y="43127"/>
                </a:lnTo>
                <a:lnTo>
                  <a:pt x="72564" y="43225"/>
                </a:lnTo>
                <a:lnTo>
                  <a:pt x="76490" y="43593"/>
                </a:lnTo>
                <a:lnTo>
                  <a:pt x="78452" y="43789"/>
                </a:lnTo>
                <a:lnTo>
                  <a:pt x="80415" y="43985"/>
                </a:lnTo>
                <a:lnTo>
                  <a:pt x="81985" y="44206"/>
                </a:lnTo>
                <a:lnTo>
                  <a:pt x="83579" y="44427"/>
                </a:lnTo>
                <a:lnTo>
                  <a:pt x="86744" y="44893"/>
                </a:lnTo>
                <a:lnTo>
                  <a:pt x="87382" y="45016"/>
                </a:lnTo>
                <a:lnTo>
                  <a:pt x="88019" y="45138"/>
                </a:lnTo>
                <a:lnTo>
                  <a:pt x="88657" y="45237"/>
                </a:lnTo>
                <a:lnTo>
                  <a:pt x="89295" y="45335"/>
                </a:lnTo>
                <a:lnTo>
                  <a:pt x="89467" y="45359"/>
                </a:lnTo>
                <a:lnTo>
                  <a:pt x="89614" y="45408"/>
                </a:lnTo>
                <a:lnTo>
                  <a:pt x="89712" y="45482"/>
                </a:lnTo>
                <a:lnTo>
                  <a:pt x="89810" y="45555"/>
                </a:lnTo>
                <a:lnTo>
                  <a:pt x="89884" y="45654"/>
                </a:lnTo>
                <a:lnTo>
                  <a:pt x="89933" y="45776"/>
                </a:lnTo>
                <a:lnTo>
                  <a:pt x="89957" y="45923"/>
                </a:lnTo>
                <a:lnTo>
                  <a:pt x="89982" y="46071"/>
                </a:lnTo>
                <a:lnTo>
                  <a:pt x="90203" y="48916"/>
                </a:lnTo>
                <a:lnTo>
                  <a:pt x="90325" y="50339"/>
                </a:lnTo>
                <a:lnTo>
                  <a:pt x="90423" y="51786"/>
                </a:lnTo>
                <a:lnTo>
                  <a:pt x="90473" y="53258"/>
                </a:lnTo>
                <a:lnTo>
                  <a:pt x="90522" y="54755"/>
                </a:lnTo>
                <a:lnTo>
                  <a:pt x="90522" y="56227"/>
                </a:lnTo>
                <a:lnTo>
                  <a:pt x="90522" y="57723"/>
                </a:lnTo>
                <a:lnTo>
                  <a:pt x="90473" y="59220"/>
                </a:lnTo>
                <a:lnTo>
                  <a:pt x="90399" y="60691"/>
                </a:lnTo>
                <a:lnTo>
                  <a:pt x="90301" y="62188"/>
                </a:lnTo>
                <a:lnTo>
                  <a:pt x="90178" y="63660"/>
                </a:lnTo>
                <a:lnTo>
                  <a:pt x="89933" y="66236"/>
                </a:lnTo>
                <a:lnTo>
                  <a:pt x="89908" y="66407"/>
                </a:lnTo>
                <a:lnTo>
                  <a:pt x="89859" y="66481"/>
                </a:lnTo>
                <a:lnTo>
                  <a:pt x="89810" y="66530"/>
                </a:lnTo>
                <a:lnTo>
                  <a:pt x="89761" y="66579"/>
                </a:lnTo>
                <a:lnTo>
                  <a:pt x="89687" y="66628"/>
                </a:lnTo>
                <a:lnTo>
                  <a:pt x="89516" y="66653"/>
                </a:lnTo>
                <a:lnTo>
                  <a:pt x="85910" y="67241"/>
                </a:lnTo>
                <a:lnTo>
                  <a:pt x="84094" y="67536"/>
                </a:lnTo>
                <a:lnTo>
                  <a:pt x="82279" y="67806"/>
                </a:lnTo>
                <a:lnTo>
                  <a:pt x="80071" y="68051"/>
                </a:lnTo>
                <a:lnTo>
                  <a:pt x="77839" y="68296"/>
                </a:lnTo>
                <a:lnTo>
                  <a:pt x="73399" y="68738"/>
                </a:lnTo>
                <a:lnTo>
                  <a:pt x="72491" y="68836"/>
                </a:lnTo>
                <a:lnTo>
                  <a:pt x="71608" y="68885"/>
                </a:lnTo>
                <a:lnTo>
                  <a:pt x="69768" y="69008"/>
                </a:lnTo>
                <a:lnTo>
                  <a:pt x="69915" y="65770"/>
                </a:lnTo>
                <a:lnTo>
                  <a:pt x="70038" y="62507"/>
                </a:lnTo>
                <a:lnTo>
                  <a:pt x="70111" y="59269"/>
                </a:lnTo>
                <a:lnTo>
                  <a:pt x="70136" y="56030"/>
                </a:lnTo>
                <a:lnTo>
                  <a:pt x="70111" y="52792"/>
                </a:lnTo>
                <a:lnTo>
                  <a:pt x="70038" y="49554"/>
                </a:lnTo>
                <a:lnTo>
                  <a:pt x="69915" y="46291"/>
                </a:lnTo>
                <a:lnTo>
                  <a:pt x="69768" y="43053"/>
                </a:lnTo>
                <a:close/>
                <a:moveTo>
                  <a:pt x="58680" y="42636"/>
                </a:moveTo>
                <a:lnTo>
                  <a:pt x="60765" y="42661"/>
                </a:lnTo>
                <a:lnTo>
                  <a:pt x="62825" y="42734"/>
                </a:lnTo>
                <a:lnTo>
                  <a:pt x="66996" y="42906"/>
                </a:lnTo>
                <a:lnTo>
                  <a:pt x="67879" y="42931"/>
                </a:lnTo>
                <a:lnTo>
                  <a:pt x="68762" y="43004"/>
                </a:lnTo>
                <a:lnTo>
                  <a:pt x="68860" y="43053"/>
                </a:lnTo>
                <a:lnTo>
                  <a:pt x="68958" y="43151"/>
                </a:lnTo>
                <a:lnTo>
                  <a:pt x="69032" y="43249"/>
                </a:lnTo>
                <a:lnTo>
                  <a:pt x="69081" y="43348"/>
                </a:lnTo>
                <a:lnTo>
                  <a:pt x="69277" y="47493"/>
                </a:lnTo>
                <a:lnTo>
                  <a:pt x="69351" y="49554"/>
                </a:lnTo>
                <a:lnTo>
                  <a:pt x="69400" y="51639"/>
                </a:lnTo>
                <a:lnTo>
                  <a:pt x="69424" y="53700"/>
                </a:lnTo>
                <a:lnTo>
                  <a:pt x="69449" y="55761"/>
                </a:lnTo>
                <a:lnTo>
                  <a:pt x="69424" y="57846"/>
                </a:lnTo>
                <a:lnTo>
                  <a:pt x="69400" y="59906"/>
                </a:lnTo>
                <a:lnTo>
                  <a:pt x="69253" y="64273"/>
                </a:lnTo>
                <a:lnTo>
                  <a:pt x="69081" y="68615"/>
                </a:lnTo>
                <a:lnTo>
                  <a:pt x="69081" y="68811"/>
                </a:lnTo>
                <a:lnTo>
                  <a:pt x="69056" y="68885"/>
                </a:lnTo>
                <a:lnTo>
                  <a:pt x="69007" y="68959"/>
                </a:lnTo>
                <a:lnTo>
                  <a:pt x="68958" y="69008"/>
                </a:lnTo>
                <a:lnTo>
                  <a:pt x="68885" y="69032"/>
                </a:lnTo>
                <a:lnTo>
                  <a:pt x="68811" y="69057"/>
                </a:lnTo>
                <a:lnTo>
                  <a:pt x="68688" y="69081"/>
                </a:lnTo>
                <a:lnTo>
                  <a:pt x="66726" y="69179"/>
                </a:lnTo>
                <a:lnTo>
                  <a:pt x="64763" y="69278"/>
                </a:lnTo>
                <a:lnTo>
                  <a:pt x="62825" y="69327"/>
                </a:lnTo>
                <a:lnTo>
                  <a:pt x="60863" y="69376"/>
                </a:lnTo>
                <a:lnTo>
                  <a:pt x="58900" y="69425"/>
                </a:lnTo>
                <a:lnTo>
                  <a:pt x="54975" y="69425"/>
                </a:lnTo>
                <a:lnTo>
                  <a:pt x="53013" y="69400"/>
                </a:lnTo>
                <a:lnTo>
                  <a:pt x="50609" y="69351"/>
                </a:lnTo>
                <a:lnTo>
                  <a:pt x="48205" y="69253"/>
                </a:lnTo>
                <a:lnTo>
                  <a:pt x="43372" y="69081"/>
                </a:lnTo>
                <a:lnTo>
                  <a:pt x="43176" y="69057"/>
                </a:lnTo>
                <a:lnTo>
                  <a:pt x="43127" y="69008"/>
                </a:lnTo>
                <a:lnTo>
                  <a:pt x="43053" y="68983"/>
                </a:lnTo>
                <a:lnTo>
                  <a:pt x="43028" y="68934"/>
                </a:lnTo>
                <a:lnTo>
                  <a:pt x="43004" y="68861"/>
                </a:lnTo>
                <a:lnTo>
                  <a:pt x="42979" y="68664"/>
                </a:lnTo>
                <a:lnTo>
                  <a:pt x="42857" y="66211"/>
                </a:lnTo>
                <a:lnTo>
                  <a:pt x="42783" y="64960"/>
                </a:lnTo>
                <a:lnTo>
                  <a:pt x="42734" y="63733"/>
                </a:lnTo>
                <a:lnTo>
                  <a:pt x="42660" y="60054"/>
                </a:lnTo>
                <a:lnTo>
                  <a:pt x="42636" y="58214"/>
                </a:lnTo>
                <a:lnTo>
                  <a:pt x="42611" y="56398"/>
                </a:lnTo>
                <a:lnTo>
                  <a:pt x="42660" y="53994"/>
                </a:lnTo>
                <a:lnTo>
                  <a:pt x="42685" y="51590"/>
                </a:lnTo>
                <a:lnTo>
                  <a:pt x="42808" y="46782"/>
                </a:lnTo>
                <a:lnTo>
                  <a:pt x="42881" y="44918"/>
                </a:lnTo>
                <a:lnTo>
                  <a:pt x="42979" y="43004"/>
                </a:lnTo>
                <a:lnTo>
                  <a:pt x="44672" y="42906"/>
                </a:lnTo>
                <a:lnTo>
                  <a:pt x="45482" y="42857"/>
                </a:lnTo>
                <a:lnTo>
                  <a:pt x="46291" y="42808"/>
                </a:lnTo>
                <a:lnTo>
                  <a:pt x="52473" y="42685"/>
                </a:lnTo>
                <a:lnTo>
                  <a:pt x="55564" y="42661"/>
                </a:lnTo>
                <a:lnTo>
                  <a:pt x="58680" y="42636"/>
                </a:lnTo>
                <a:close/>
                <a:moveTo>
                  <a:pt x="111177" y="58803"/>
                </a:moveTo>
                <a:lnTo>
                  <a:pt x="111055" y="59563"/>
                </a:lnTo>
                <a:lnTo>
                  <a:pt x="110932" y="60348"/>
                </a:lnTo>
                <a:lnTo>
                  <a:pt x="110785" y="60986"/>
                </a:lnTo>
                <a:lnTo>
                  <a:pt x="110637" y="61624"/>
                </a:lnTo>
                <a:lnTo>
                  <a:pt x="110466" y="62262"/>
                </a:lnTo>
                <a:lnTo>
                  <a:pt x="110270" y="62875"/>
                </a:lnTo>
                <a:lnTo>
                  <a:pt x="110049" y="63488"/>
                </a:lnTo>
                <a:lnTo>
                  <a:pt x="109828" y="64101"/>
                </a:lnTo>
                <a:lnTo>
                  <a:pt x="109607" y="64715"/>
                </a:lnTo>
                <a:lnTo>
                  <a:pt x="109337" y="65303"/>
                </a:lnTo>
                <a:lnTo>
                  <a:pt x="109067" y="65892"/>
                </a:lnTo>
                <a:lnTo>
                  <a:pt x="108773" y="66481"/>
                </a:lnTo>
                <a:lnTo>
                  <a:pt x="108479" y="67045"/>
                </a:lnTo>
                <a:lnTo>
                  <a:pt x="108160" y="67634"/>
                </a:lnTo>
                <a:lnTo>
                  <a:pt x="107841" y="68198"/>
                </a:lnTo>
                <a:lnTo>
                  <a:pt x="107497" y="68738"/>
                </a:lnTo>
                <a:lnTo>
                  <a:pt x="106761" y="69842"/>
                </a:lnTo>
                <a:lnTo>
                  <a:pt x="106295" y="70480"/>
                </a:lnTo>
                <a:lnTo>
                  <a:pt x="105829" y="71117"/>
                </a:lnTo>
                <a:lnTo>
                  <a:pt x="105339" y="71731"/>
                </a:lnTo>
                <a:lnTo>
                  <a:pt x="104848" y="72344"/>
                </a:lnTo>
                <a:lnTo>
                  <a:pt x="104333" y="72933"/>
                </a:lnTo>
                <a:lnTo>
                  <a:pt x="103793" y="73497"/>
                </a:lnTo>
                <a:lnTo>
                  <a:pt x="103253" y="74061"/>
                </a:lnTo>
                <a:lnTo>
                  <a:pt x="102689" y="74626"/>
                </a:lnTo>
                <a:lnTo>
                  <a:pt x="102125" y="75165"/>
                </a:lnTo>
                <a:lnTo>
                  <a:pt x="101561" y="75680"/>
                </a:lnTo>
                <a:lnTo>
                  <a:pt x="100972" y="76196"/>
                </a:lnTo>
                <a:lnTo>
                  <a:pt x="100359" y="76711"/>
                </a:lnTo>
                <a:lnTo>
                  <a:pt x="99132" y="77692"/>
                </a:lnTo>
                <a:lnTo>
                  <a:pt x="97881" y="78624"/>
                </a:lnTo>
                <a:lnTo>
                  <a:pt x="96875" y="79336"/>
                </a:lnTo>
                <a:lnTo>
                  <a:pt x="95869" y="79998"/>
                </a:lnTo>
                <a:lnTo>
                  <a:pt x="94864" y="80636"/>
                </a:lnTo>
                <a:lnTo>
                  <a:pt x="93809" y="81249"/>
                </a:lnTo>
                <a:lnTo>
                  <a:pt x="92778" y="81838"/>
                </a:lnTo>
                <a:lnTo>
                  <a:pt x="91699" y="82402"/>
                </a:lnTo>
                <a:lnTo>
                  <a:pt x="90620" y="82966"/>
                </a:lnTo>
                <a:lnTo>
                  <a:pt x="89540" y="83481"/>
                </a:lnTo>
                <a:lnTo>
                  <a:pt x="88755" y="83849"/>
                </a:lnTo>
                <a:lnTo>
                  <a:pt x="87946" y="84217"/>
                </a:lnTo>
                <a:lnTo>
                  <a:pt x="86351" y="84904"/>
                </a:lnTo>
                <a:lnTo>
                  <a:pt x="86204" y="84806"/>
                </a:lnTo>
                <a:lnTo>
                  <a:pt x="86817" y="83113"/>
                </a:lnTo>
                <a:lnTo>
                  <a:pt x="87332" y="81593"/>
                </a:lnTo>
                <a:lnTo>
                  <a:pt x="87799" y="80072"/>
                </a:lnTo>
                <a:lnTo>
                  <a:pt x="88240" y="78526"/>
                </a:lnTo>
                <a:lnTo>
                  <a:pt x="88657" y="76981"/>
                </a:lnTo>
                <a:lnTo>
                  <a:pt x="89050" y="75411"/>
                </a:lnTo>
                <a:lnTo>
                  <a:pt x="89393" y="73865"/>
                </a:lnTo>
                <a:lnTo>
                  <a:pt x="89687" y="72270"/>
                </a:lnTo>
                <a:lnTo>
                  <a:pt x="89982" y="70700"/>
                </a:lnTo>
                <a:lnTo>
                  <a:pt x="90227" y="69081"/>
                </a:lnTo>
                <a:lnTo>
                  <a:pt x="90473" y="67462"/>
                </a:lnTo>
                <a:lnTo>
                  <a:pt x="90522" y="67364"/>
                </a:lnTo>
                <a:lnTo>
                  <a:pt x="90620" y="67241"/>
                </a:lnTo>
                <a:lnTo>
                  <a:pt x="90718" y="67168"/>
                </a:lnTo>
                <a:lnTo>
                  <a:pt x="90840" y="67119"/>
                </a:lnTo>
                <a:lnTo>
                  <a:pt x="92778" y="66653"/>
                </a:lnTo>
                <a:lnTo>
                  <a:pt x="94716" y="66187"/>
                </a:lnTo>
                <a:lnTo>
                  <a:pt x="96679" y="65720"/>
                </a:lnTo>
                <a:lnTo>
                  <a:pt x="98617" y="65230"/>
                </a:lnTo>
                <a:lnTo>
                  <a:pt x="99844" y="64862"/>
                </a:lnTo>
                <a:lnTo>
                  <a:pt x="101070" y="64494"/>
                </a:lnTo>
                <a:lnTo>
                  <a:pt x="102272" y="64077"/>
                </a:lnTo>
                <a:lnTo>
                  <a:pt x="103474" y="63611"/>
                </a:lnTo>
                <a:lnTo>
                  <a:pt x="104652" y="63120"/>
                </a:lnTo>
                <a:lnTo>
                  <a:pt x="105216" y="62850"/>
                </a:lnTo>
                <a:lnTo>
                  <a:pt x="105805" y="62580"/>
                </a:lnTo>
                <a:lnTo>
                  <a:pt x="106369" y="62286"/>
                </a:lnTo>
                <a:lnTo>
                  <a:pt x="106933" y="61967"/>
                </a:lnTo>
                <a:lnTo>
                  <a:pt x="107473" y="61648"/>
                </a:lnTo>
                <a:lnTo>
                  <a:pt x="108037" y="61305"/>
                </a:lnTo>
                <a:lnTo>
                  <a:pt x="108405" y="61035"/>
                </a:lnTo>
                <a:lnTo>
                  <a:pt x="108773" y="60765"/>
                </a:lnTo>
                <a:lnTo>
                  <a:pt x="109460" y="60176"/>
                </a:lnTo>
                <a:lnTo>
                  <a:pt x="110147" y="59563"/>
                </a:lnTo>
                <a:lnTo>
                  <a:pt x="110834" y="58950"/>
                </a:lnTo>
                <a:lnTo>
                  <a:pt x="110956" y="58876"/>
                </a:lnTo>
                <a:lnTo>
                  <a:pt x="111055" y="58827"/>
                </a:lnTo>
                <a:lnTo>
                  <a:pt x="111177" y="58803"/>
                </a:lnTo>
                <a:close/>
                <a:moveTo>
                  <a:pt x="957" y="58803"/>
                </a:moveTo>
                <a:lnTo>
                  <a:pt x="1128" y="58901"/>
                </a:lnTo>
                <a:lnTo>
                  <a:pt x="1202" y="58950"/>
                </a:lnTo>
                <a:lnTo>
                  <a:pt x="1276" y="59023"/>
                </a:lnTo>
                <a:lnTo>
                  <a:pt x="1595" y="59367"/>
                </a:lnTo>
                <a:lnTo>
                  <a:pt x="1938" y="59686"/>
                </a:lnTo>
                <a:lnTo>
                  <a:pt x="2281" y="60005"/>
                </a:lnTo>
                <a:lnTo>
                  <a:pt x="2625" y="60324"/>
                </a:lnTo>
                <a:lnTo>
                  <a:pt x="2993" y="60593"/>
                </a:lnTo>
                <a:lnTo>
                  <a:pt x="3361" y="60888"/>
                </a:lnTo>
                <a:lnTo>
                  <a:pt x="4146" y="61403"/>
                </a:lnTo>
                <a:lnTo>
                  <a:pt x="4931" y="61869"/>
                </a:lnTo>
                <a:lnTo>
                  <a:pt x="5765" y="62311"/>
                </a:lnTo>
                <a:lnTo>
                  <a:pt x="6599" y="62703"/>
                </a:lnTo>
                <a:lnTo>
                  <a:pt x="7458" y="63096"/>
                </a:lnTo>
                <a:lnTo>
                  <a:pt x="8267" y="63439"/>
                </a:lnTo>
                <a:lnTo>
                  <a:pt x="9101" y="63782"/>
                </a:lnTo>
                <a:lnTo>
                  <a:pt x="9935" y="64101"/>
                </a:lnTo>
                <a:lnTo>
                  <a:pt x="10769" y="64396"/>
                </a:lnTo>
                <a:lnTo>
                  <a:pt x="11603" y="64690"/>
                </a:lnTo>
                <a:lnTo>
                  <a:pt x="12438" y="64960"/>
                </a:lnTo>
                <a:lnTo>
                  <a:pt x="14155" y="65451"/>
                </a:lnTo>
                <a:lnTo>
                  <a:pt x="15847" y="65892"/>
                </a:lnTo>
                <a:lnTo>
                  <a:pt x="17589" y="66309"/>
                </a:lnTo>
                <a:lnTo>
                  <a:pt x="19306" y="66702"/>
                </a:lnTo>
                <a:lnTo>
                  <a:pt x="21048" y="67070"/>
                </a:lnTo>
                <a:lnTo>
                  <a:pt x="21220" y="67119"/>
                </a:lnTo>
                <a:lnTo>
                  <a:pt x="21342" y="67168"/>
                </a:lnTo>
                <a:lnTo>
                  <a:pt x="21441" y="67241"/>
                </a:lnTo>
                <a:lnTo>
                  <a:pt x="21514" y="67340"/>
                </a:lnTo>
                <a:lnTo>
                  <a:pt x="21563" y="67438"/>
                </a:lnTo>
                <a:lnTo>
                  <a:pt x="21588" y="67536"/>
                </a:lnTo>
                <a:lnTo>
                  <a:pt x="21637" y="67806"/>
                </a:lnTo>
                <a:lnTo>
                  <a:pt x="22201" y="71191"/>
                </a:lnTo>
                <a:lnTo>
                  <a:pt x="22520" y="72884"/>
                </a:lnTo>
                <a:lnTo>
                  <a:pt x="22839" y="74576"/>
                </a:lnTo>
                <a:lnTo>
                  <a:pt x="23109" y="75828"/>
                </a:lnTo>
                <a:lnTo>
                  <a:pt x="23403" y="77079"/>
                </a:lnTo>
                <a:lnTo>
                  <a:pt x="23722" y="78305"/>
                </a:lnTo>
                <a:lnTo>
                  <a:pt x="24065" y="79532"/>
                </a:lnTo>
                <a:lnTo>
                  <a:pt x="24458" y="80758"/>
                </a:lnTo>
                <a:lnTo>
                  <a:pt x="24851" y="81985"/>
                </a:lnTo>
                <a:lnTo>
                  <a:pt x="25268" y="83187"/>
                </a:lnTo>
                <a:lnTo>
                  <a:pt x="25709" y="84414"/>
                </a:lnTo>
                <a:lnTo>
                  <a:pt x="25758" y="84634"/>
                </a:lnTo>
                <a:lnTo>
                  <a:pt x="25856" y="84953"/>
                </a:lnTo>
                <a:lnTo>
                  <a:pt x="25856" y="84953"/>
                </a:lnTo>
                <a:lnTo>
                  <a:pt x="24581" y="84414"/>
                </a:lnTo>
                <a:lnTo>
                  <a:pt x="23428" y="83923"/>
                </a:lnTo>
                <a:lnTo>
                  <a:pt x="21980" y="83261"/>
                </a:lnTo>
                <a:lnTo>
                  <a:pt x="20582" y="82549"/>
                </a:lnTo>
                <a:lnTo>
                  <a:pt x="19184" y="81789"/>
                </a:lnTo>
                <a:lnTo>
                  <a:pt x="17810" y="81004"/>
                </a:lnTo>
                <a:lnTo>
                  <a:pt x="16461" y="80170"/>
                </a:lnTo>
                <a:lnTo>
                  <a:pt x="15136" y="79311"/>
                </a:lnTo>
                <a:lnTo>
                  <a:pt x="13836" y="78403"/>
                </a:lnTo>
                <a:lnTo>
                  <a:pt x="12560" y="77447"/>
                </a:lnTo>
                <a:lnTo>
                  <a:pt x="11481" y="76564"/>
                </a:lnTo>
                <a:lnTo>
                  <a:pt x="10450" y="75656"/>
                </a:lnTo>
                <a:lnTo>
                  <a:pt x="9445" y="74724"/>
                </a:lnTo>
                <a:lnTo>
                  <a:pt x="8463" y="73742"/>
                </a:lnTo>
                <a:lnTo>
                  <a:pt x="7531" y="72737"/>
                </a:lnTo>
                <a:lnTo>
                  <a:pt x="6648" y="71682"/>
                </a:lnTo>
                <a:lnTo>
                  <a:pt x="6206" y="71142"/>
                </a:lnTo>
                <a:lnTo>
                  <a:pt x="5789" y="70578"/>
                </a:lnTo>
                <a:lnTo>
                  <a:pt x="5397" y="70038"/>
                </a:lnTo>
                <a:lnTo>
                  <a:pt x="5004" y="69449"/>
                </a:lnTo>
                <a:lnTo>
                  <a:pt x="4612" y="68885"/>
                </a:lnTo>
                <a:lnTo>
                  <a:pt x="4269" y="68296"/>
                </a:lnTo>
                <a:lnTo>
                  <a:pt x="3901" y="67708"/>
                </a:lnTo>
                <a:lnTo>
                  <a:pt x="3582" y="67119"/>
                </a:lnTo>
                <a:lnTo>
                  <a:pt x="3263" y="66506"/>
                </a:lnTo>
                <a:lnTo>
                  <a:pt x="2968" y="65917"/>
                </a:lnTo>
                <a:lnTo>
                  <a:pt x="2698" y="65279"/>
                </a:lnTo>
                <a:lnTo>
                  <a:pt x="2429" y="64666"/>
                </a:lnTo>
                <a:lnTo>
                  <a:pt x="2183" y="64052"/>
                </a:lnTo>
                <a:lnTo>
                  <a:pt x="1938" y="63415"/>
                </a:lnTo>
                <a:lnTo>
                  <a:pt x="1742" y="62752"/>
                </a:lnTo>
                <a:lnTo>
                  <a:pt x="1545" y="62114"/>
                </a:lnTo>
                <a:lnTo>
                  <a:pt x="1374" y="61452"/>
                </a:lnTo>
                <a:lnTo>
                  <a:pt x="1202" y="60790"/>
                </a:lnTo>
                <a:lnTo>
                  <a:pt x="1079" y="60127"/>
                </a:lnTo>
                <a:lnTo>
                  <a:pt x="957" y="59440"/>
                </a:lnTo>
                <a:lnTo>
                  <a:pt x="908" y="58999"/>
                </a:lnTo>
                <a:lnTo>
                  <a:pt x="932" y="58925"/>
                </a:lnTo>
                <a:lnTo>
                  <a:pt x="957" y="58803"/>
                </a:lnTo>
                <a:close/>
                <a:moveTo>
                  <a:pt x="89786" y="67389"/>
                </a:moveTo>
                <a:lnTo>
                  <a:pt x="89638" y="68566"/>
                </a:lnTo>
                <a:lnTo>
                  <a:pt x="89467" y="69719"/>
                </a:lnTo>
                <a:lnTo>
                  <a:pt x="89246" y="70970"/>
                </a:lnTo>
                <a:lnTo>
                  <a:pt x="89025" y="72221"/>
                </a:lnTo>
                <a:lnTo>
                  <a:pt x="88780" y="73473"/>
                </a:lnTo>
                <a:lnTo>
                  <a:pt x="88510" y="74699"/>
                </a:lnTo>
                <a:lnTo>
                  <a:pt x="88240" y="75950"/>
                </a:lnTo>
                <a:lnTo>
                  <a:pt x="87921" y="77177"/>
                </a:lnTo>
                <a:lnTo>
                  <a:pt x="87578" y="78403"/>
                </a:lnTo>
                <a:lnTo>
                  <a:pt x="87234" y="79605"/>
                </a:lnTo>
                <a:lnTo>
                  <a:pt x="86793" y="80955"/>
                </a:lnTo>
                <a:lnTo>
                  <a:pt x="86351" y="82304"/>
                </a:lnTo>
                <a:lnTo>
                  <a:pt x="85419" y="84978"/>
                </a:lnTo>
                <a:lnTo>
                  <a:pt x="85345" y="85101"/>
                </a:lnTo>
                <a:lnTo>
                  <a:pt x="85247" y="85248"/>
                </a:lnTo>
                <a:lnTo>
                  <a:pt x="85100" y="85346"/>
                </a:lnTo>
                <a:lnTo>
                  <a:pt x="84977" y="85419"/>
                </a:lnTo>
                <a:lnTo>
                  <a:pt x="83383" y="86008"/>
                </a:lnTo>
                <a:lnTo>
                  <a:pt x="81764" y="86572"/>
                </a:lnTo>
                <a:lnTo>
                  <a:pt x="80169" y="87088"/>
                </a:lnTo>
                <a:lnTo>
                  <a:pt x="78526" y="87554"/>
                </a:lnTo>
                <a:lnTo>
                  <a:pt x="76907" y="87995"/>
                </a:lnTo>
                <a:lnTo>
                  <a:pt x="75238" y="88388"/>
                </a:lnTo>
                <a:lnTo>
                  <a:pt x="73595" y="88756"/>
                </a:lnTo>
                <a:lnTo>
                  <a:pt x="71927" y="89075"/>
                </a:lnTo>
                <a:lnTo>
                  <a:pt x="70921" y="89246"/>
                </a:lnTo>
                <a:lnTo>
                  <a:pt x="69891" y="89418"/>
                </a:lnTo>
                <a:lnTo>
                  <a:pt x="67879" y="89713"/>
                </a:lnTo>
                <a:lnTo>
                  <a:pt x="67634" y="89737"/>
                </a:lnTo>
                <a:lnTo>
                  <a:pt x="67339" y="89762"/>
                </a:lnTo>
                <a:lnTo>
                  <a:pt x="67781" y="87235"/>
                </a:lnTo>
                <a:lnTo>
                  <a:pt x="67977" y="85984"/>
                </a:lnTo>
                <a:lnTo>
                  <a:pt x="68149" y="84757"/>
                </a:lnTo>
                <a:lnTo>
                  <a:pt x="68738" y="79949"/>
                </a:lnTo>
                <a:lnTo>
                  <a:pt x="69277" y="75141"/>
                </a:lnTo>
                <a:lnTo>
                  <a:pt x="69400" y="73865"/>
                </a:lnTo>
                <a:lnTo>
                  <a:pt x="69498" y="72589"/>
                </a:lnTo>
                <a:lnTo>
                  <a:pt x="69596" y="71314"/>
                </a:lnTo>
                <a:lnTo>
                  <a:pt x="69694" y="70038"/>
                </a:lnTo>
                <a:lnTo>
                  <a:pt x="69743" y="69915"/>
                </a:lnTo>
                <a:lnTo>
                  <a:pt x="69841" y="69817"/>
                </a:lnTo>
                <a:lnTo>
                  <a:pt x="69940" y="69719"/>
                </a:lnTo>
                <a:lnTo>
                  <a:pt x="70038" y="69695"/>
                </a:lnTo>
                <a:lnTo>
                  <a:pt x="71878" y="69547"/>
                </a:lnTo>
                <a:lnTo>
                  <a:pt x="73693" y="69400"/>
                </a:lnTo>
                <a:lnTo>
                  <a:pt x="75533" y="69253"/>
                </a:lnTo>
                <a:lnTo>
                  <a:pt x="77348" y="69081"/>
                </a:lnTo>
                <a:lnTo>
                  <a:pt x="79384" y="68836"/>
                </a:lnTo>
                <a:lnTo>
                  <a:pt x="81420" y="68591"/>
                </a:lnTo>
                <a:lnTo>
                  <a:pt x="85493" y="68026"/>
                </a:lnTo>
                <a:lnTo>
                  <a:pt x="86474" y="67879"/>
                </a:lnTo>
                <a:lnTo>
                  <a:pt x="87455" y="67732"/>
                </a:lnTo>
                <a:lnTo>
                  <a:pt x="89393" y="67389"/>
                </a:lnTo>
                <a:close/>
                <a:moveTo>
                  <a:pt x="22250" y="67340"/>
                </a:moveTo>
                <a:lnTo>
                  <a:pt x="23501" y="67560"/>
                </a:lnTo>
                <a:lnTo>
                  <a:pt x="24679" y="67757"/>
                </a:lnTo>
                <a:lnTo>
                  <a:pt x="29291" y="68394"/>
                </a:lnTo>
                <a:lnTo>
                  <a:pt x="31597" y="68689"/>
                </a:lnTo>
                <a:lnTo>
                  <a:pt x="33878" y="68983"/>
                </a:lnTo>
                <a:lnTo>
                  <a:pt x="35914" y="69179"/>
                </a:lnTo>
                <a:lnTo>
                  <a:pt x="37926" y="69351"/>
                </a:lnTo>
                <a:lnTo>
                  <a:pt x="41974" y="69670"/>
                </a:lnTo>
                <a:lnTo>
                  <a:pt x="42096" y="69695"/>
                </a:lnTo>
                <a:lnTo>
                  <a:pt x="42194" y="69719"/>
                </a:lnTo>
                <a:lnTo>
                  <a:pt x="42243" y="69768"/>
                </a:lnTo>
                <a:lnTo>
                  <a:pt x="42292" y="69817"/>
                </a:lnTo>
                <a:lnTo>
                  <a:pt x="42317" y="69891"/>
                </a:lnTo>
                <a:lnTo>
                  <a:pt x="42342" y="69964"/>
                </a:lnTo>
                <a:lnTo>
                  <a:pt x="42366" y="70161"/>
                </a:lnTo>
                <a:lnTo>
                  <a:pt x="42489" y="72172"/>
                </a:lnTo>
                <a:lnTo>
                  <a:pt x="42562" y="73203"/>
                </a:lnTo>
                <a:lnTo>
                  <a:pt x="42660" y="74208"/>
                </a:lnTo>
                <a:lnTo>
                  <a:pt x="43323" y="79851"/>
                </a:lnTo>
                <a:lnTo>
                  <a:pt x="44010" y="85493"/>
                </a:lnTo>
                <a:lnTo>
                  <a:pt x="44132" y="86450"/>
                </a:lnTo>
                <a:lnTo>
                  <a:pt x="44304" y="87382"/>
                </a:lnTo>
                <a:lnTo>
                  <a:pt x="44623" y="89246"/>
                </a:lnTo>
                <a:lnTo>
                  <a:pt x="44697" y="89786"/>
                </a:lnTo>
                <a:lnTo>
                  <a:pt x="43813" y="89663"/>
                </a:lnTo>
                <a:lnTo>
                  <a:pt x="42930" y="89565"/>
                </a:lnTo>
                <a:lnTo>
                  <a:pt x="41139" y="89271"/>
                </a:lnTo>
                <a:lnTo>
                  <a:pt x="39324" y="88928"/>
                </a:lnTo>
                <a:lnTo>
                  <a:pt x="37533" y="88560"/>
                </a:lnTo>
                <a:lnTo>
                  <a:pt x="35767" y="88142"/>
                </a:lnTo>
                <a:lnTo>
                  <a:pt x="34001" y="87676"/>
                </a:lnTo>
                <a:lnTo>
                  <a:pt x="32235" y="87186"/>
                </a:lnTo>
                <a:lnTo>
                  <a:pt x="30493" y="86646"/>
                </a:lnTo>
                <a:lnTo>
                  <a:pt x="28751" y="86057"/>
                </a:lnTo>
                <a:lnTo>
                  <a:pt x="28334" y="85886"/>
                </a:lnTo>
                <a:lnTo>
                  <a:pt x="28138" y="85812"/>
                </a:lnTo>
                <a:lnTo>
                  <a:pt x="27917" y="85763"/>
                </a:lnTo>
                <a:lnTo>
                  <a:pt x="27598" y="85689"/>
                </a:lnTo>
                <a:lnTo>
                  <a:pt x="27328" y="85567"/>
                </a:lnTo>
                <a:lnTo>
                  <a:pt x="27083" y="85395"/>
                </a:lnTo>
                <a:lnTo>
                  <a:pt x="26862" y="85223"/>
                </a:lnTo>
                <a:lnTo>
                  <a:pt x="26690" y="84978"/>
                </a:lnTo>
                <a:lnTo>
                  <a:pt x="26543" y="84733"/>
                </a:lnTo>
                <a:lnTo>
                  <a:pt x="26396" y="84463"/>
                </a:lnTo>
                <a:lnTo>
                  <a:pt x="26273" y="84144"/>
                </a:lnTo>
                <a:lnTo>
                  <a:pt x="25734" y="82549"/>
                </a:lnTo>
                <a:lnTo>
                  <a:pt x="25218" y="80955"/>
                </a:lnTo>
                <a:lnTo>
                  <a:pt x="24728" y="79360"/>
                </a:lnTo>
                <a:lnTo>
                  <a:pt x="24286" y="77741"/>
                </a:lnTo>
                <a:lnTo>
                  <a:pt x="23869" y="76122"/>
                </a:lnTo>
                <a:lnTo>
                  <a:pt x="23501" y="74503"/>
                </a:lnTo>
                <a:lnTo>
                  <a:pt x="23158" y="72859"/>
                </a:lnTo>
                <a:lnTo>
                  <a:pt x="22839" y="71216"/>
                </a:lnTo>
                <a:lnTo>
                  <a:pt x="22667" y="70283"/>
                </a:lnTo>
                <a:lnTo>
                  <a:pt x="22520" y="69327"/>
                </a:lnTo>
                <a:lnTo>
                  <a:pt x="22250" y="67340"/>
                </a:lnTo>
                <a:close/>
                <a:moveTo>
                  <a:pt x="43028" y="69768"/>
                </a:moveTo>
                <a:lnTo>
                  <a:pt x="46291" y="69915"/>
                </a:lnTo>
                <a:lnTo>
                  <a:pt x="49529" y="70038"/>
                </a:lnTo>
                <a:lnTo>
                  <a:pt x="52767" y="70112"/>
                </a:lnTo>
                <a:lnTo>
                  <a:pt x="56006" y="70136"/>
                </a:lnTo>
                <a:lnTo>
                  <a:pt x="59268" y="70112"/>
                </a:lnTo>
                <a:lnTo>
                  <a:pt x="62506" y="70038"/>
                </a:lnTo>
                <a:lnTo>
                  <a:pt x="65745" y="69915"/>
                </a:lnTo>
                <a:lnTo>
                  <a:pt x="69007" y="69768"/>
                </a:lnTo>
                <a:lnTo>
                  <a:pt x="69007" y="69768"/>
                </a:lnTo>
                <a:lnTo>
                  <a:pt x="68934" y="71117"/>
                </a:lnTo>
                <a:lnTo>
                  <a:pt x="68836" y="72393"/>
                </a:lnTo>
                <a:lnTo>
                  <a:pt x="68345" y="77422"/>
                </a:lnTo>
                <a:lnTo>
                  <a:pt x="68075" y="79924"/>
                </a:lnTo>
                <a:lnTo>
                  <a:pt x="67781" y="82427"/>
                </a:lnTo>
                <a:lnTo>
                  <a:pt x="67535" y="84193"/>
                </a:lnTo>
                <a:lnTo>
                  <a:pt x="67266" y="85959"/>
                </a:lnTo>
                <a:lnTo>
                  <a:pt x="66947" y="87725"/>
                </a:lnTo>
                <a:lnTo>
                  <a:pt x="66677" y="89516"/>
                </a:lnTo>
                <a:lnTo>
                  <a:pt x="66603" y="89713"/>
                </a:lnTo>
                <a:lnTo>
                  <a:pt x="66579" y="89786"/>
                </a:lnTo>
                <a:lnTo>
                  <a:pt x="66530" y="89835"/>
                </a:lnTo>
                <a:lnTo>
                  <a:pt x="66456" y="89884"/>
                </a:lnTo>
                <a:lnTo>
                  <a:pt x="66382" y="89909"/>
                </a:lnTo>
                <a:lnTo>
                  <a:pt x="66211" y="89933"/>
                </a:lnTo>
                <a:lnTo>
                  <a:pt x="62997" y="90228"/>
                </a:lnTo>
                <a:lnTo>
                  <a:pt x="61403" y="90350"/>
                </a:lnTo>
                <a:lnTo>
                  <a:pt x="59808" y="90424"/>
                </a:lnTo>
                <a:lnTo>
                  <a:pt x="58017" y="90473"/>
                </a:lnTo>
                <a:lnTo>
                  <a:pt x="56202" y="90498"/>
                </a:lnTo>
                <a:lnTo>
                  <a:pt x="54411" y="90473"/>
                </a:lnTo>
                <a:lnTo>
                  <a:pt x="52620" y="90424"/>
                </a:lnTo>
                <a:lnTo>
                  <a:pt x="50928" y="90350"/>
                </a:lnTo>
                <a:lnTo>
                  <a:pt x="49235" y="90228"/>
                </a:lnTo>
                <a:lnTo>
                  <a:pt x="45825" y="89933"/>
                </a:lnTo>
                <a:lnTo>
                  <a:pt x="45653" y="89909"/>
                </a:lnTo>
                <a:lnTo>
                  <a:pt x="45580" y="89884"/>
                </a:lnTo>
                <a:lnTo>
                  <a:pt x="45506" y="89835"/>
                </a:lnTo>
                <a:lnTo>
                  <a:pt x="45457" y="89762"/>
                </a:lnTo>
                <a:lnTo>
                  <a:pt x="45433" y="89688"/>
                </a:lnTo>
                <a:lnTo>
                  <a:pt x="45383" y="89492"/>
                </a:lnTo>
                <a:lnTo>
                  <a:pt x="45065" y="87505"/>
                </a:lnTo>
                <a:lnTo>
                  <a:pt x="44721" y="85542"/>
                </a:lnTo>
                <a:lnTo>
                  <a:pt x="44427" y="83555"/>
                </a:lnTo>
                <a:lnTo>
                  <a:pt x="44280" y="82574"/>
                </a:lnTo>
                <a:lnTo>
                  <a:pt x="44157" y="81593"/>
                </a:lnTo>
                <a:lnTo>
                  <a:pt x="43862" y="78943"/>
                </a:lnTo>
                <a:lnTo>
                  <a:pt x="43617" y="76294"/>
                </a:lnTo>
                <a:lnTo>
                  <a:pt x="43127" y="70970"/>
                </a:lnTo>
                <a:lnTo>
                  <a:pt x="43028" y="69768"/>
                </a:lnTo>
                <a:close/>
                <a:moveTo>
                  <a:pt x="110588" y="64224"/>
                </a:moveTo>
                <a:lnTo>
                  <a:pt x="110736" y="64298"/>
                </a:lnTo>
                <a:lnTo>
                  <a:pt x="110588" y="65230"/>
                </a:lnTo>
                <a:lnTo>
                  <a:pt x="110417" y="66162"/>
                </a:lnTo>
                <a:lnTo>
                  <a:pt x="110245" y="67094"/>
                </a:lnTo>
                <a:lnTo>
                  <a:pt x="110049" y="68002"/>
                </a:lnTo>
                <a:lnTo>
                  <a:pt x="109828" y="68934"/>
                </a:lnTo>
                <a:lnTo>
                  <a:pt x="109607" y="69842"/>
                </a:lnTo>
                <a:lnTo>
                  <a:pt x="109362" y="70750"/>
                </a:lnTo>
                <a:lnTo>
                  <a:pt x="109117" y="71633"/>
                </a:lnTo>
                <a:lnTo>
                  <a:pt x="108847" y="72516"/>
                </a:lnTo>
                <a:lnTo>
                  <a:pt x="108577" y="73399"/>
                </a:lnTo>
                <a:lnTo>
                  <a:pt x="108258" y="74282"/>
                </a:lnTo>
                <a:lnTo>
                  <a:pt x="107964" y="75165"/>
                </a:lnTo>
                <a:lnTo>
                  <a:pt x="107645" y="76024"/>
                </a:lnTo>
                <a:lnTo>
                  <a:pt x="107301" y="76882"/>
                </a:lnTo>
                <a:lnTo>
                  <a:pt x="106933" y="77741"/>
                </a:lnTo>
                <a:lnTo>
                  <a:pt x="106565" y="78575"/>
                </a:lnTo>
                <a:lnTo>
                  <a:pt x="106197" y="79409"/>
                </a:lnTo>
                <a:lnTo>
                  <a:pt x="105805" y="80243"/>
                </a:lnTo>
                <a:lnTo>
                  <a:pt x="105388" y="81077"/>
                </a:lnTo>
                <a:lnTo>
                  <a:pt x="104946" y="81887"/>
                </a:lnTo>
                <a:lnTo>
                  <a:pt x="104505" y="82721"/>
                </a:lnTo>
                <a:lnTo>
                  <a:pt x="104063" y="83531"/>
                </a:lnTo>
                <a:lnTo>
                  <a:pt x="103597" y="84316"/>
                </a:lnTo>
                <a:lnTo>
                  <a:pt x="103106" y="85125"/>
                </a:lnTo>
                <a:lnTo>
                  <a:pt x="102616" y="85910"/>
                </a:lnTo>
                <a:lnTo>
                  <a:pt x="102100" y="86671"/>
                </a:lnTo>
                <a:lnTo>
                  <a:pt x="101561" y="87456"/>
                </a:lnTo>
                <a:lnTo>
                  <a:pt x="101021" y="88216"/>
                </a:lnTo>
                <a:lnTo>
                  <a:pt x="100457" y="88977"/>
                </a:lnTo>
                <a:lnTo>
                  <a:pt x="99893" y="89737"/>
                </a:lnTo>
                <a:lnTo>
                  <a:pt x="99304" y="90473"/>
                </a:lnTo>
                <a:lnTo>
                  <a:pt x="98715" y="91233"/>
                </a:lnTo>
                <a:lnTo>
                  <a:pt x="97660" y="92460"/>
                </a:lnTo>
                <a:lnTo>
                  <a:pt x="96605" y="93638"/>
                </a:lnTo>
                <a:lnTo>
                  <a:pt x="95526" y="94766"/>
                </a:lnTo>
                <a:lnTo>
                  <a:pt x="94447" y="95845"/>
                </a:lnTo>
                <a:lnTo>
                  <a:pt x="93343" y="96876"/>
                </a:lnTo>
                <a:lnTo>
                  <a:pt x="92214" y="97882"/>
                </a:lnTo>
                <a:lnTo>
                  <a:pt x="91086" y="98838"/>
                </a:lnTo>
                <a:lnTo>
                  <a:pt x="89957" y="99746"/>
                </a:lnTo>
                <a:lnTo>
                  <a:pt x="88804" y="100605"/>
                </a:lnTo>
                <a:lnTo>
                  <a:pt x="87676" y="101414"/>
                </a:lnTo>
                <a:lnTo>
                  <a:pt x="86523" y="102199"/>
                </a:lnTo>
                <a:lnTo>
                  <a:pt x="85370" y="102935"/>
                </a:lnTo>
                <a:lnTo>
                  <a:pt x="84192" y="103647"/>
                </a:lnTo>
                <a:lnTo>
                  <a:pt x="83039" y="104309"/>
                </a:lnTo>
                <a:lnTo>
                  <a:pt x="81886" y="104947"/>
                </a:lnTo>
                <a:lnTo>
                  <a:pt x="80758" y="105535"/>
                </a:lnTo>
                <a:lnTo>
                  <a:pt x="79605" y="106075"/>
                </a:lnTo>
                <a:lnTo>
                  <a:pt x="78477" y="106590"/>
                </a:lnTo>
                <a:lnTo>
                  <a:pt x="77348" y="107081"/>
                </a:lnTo>
                <a:lnTo>
                  <a:pt x="76244" y="107523"/>
                </a:lnTo>
                <a:lnTo>
                  <a:pt x="75140" y="107940"/>
                </a:lnTo>
                <a:lnTo>
                  <a:pt x="74036" y="108332"/>
                </a:lnTo>
                <a:lnTo>
                  <a:pt x="72957" y="108700"/>
                </a:lnTo>
                <a:lnTo>
                  <a:pt x="71902" y="109019"/>
                </a:lnTo>
                <a:lnTo>
                  <a:pt x="70872" y="109313"/>
                </a:lnTo>
                <a:lnTo>
                  <a:pt x="69841" y="109559"/>
                </a:lnTo>
                <a:lnTo>
                  <a:pt x="68836" y="109804"/>
                </a:lnTo>
                <a:lnTo>
                  <a:pt x="67879" y="110025"/>
                </a:lnTo>
                <a:lnTo>
                  <a:pt x="66922" y="110197"/>
                </a:lnTo>
                <a:lnTo>
                  <a:pt x="65990" y="110368"/>
                </a:lnTo>
                <a:lnTo>
                  <a:pt x="65082" y="110491"/>
                </a:lnTo>
                <a:lnTo>
                  <a:pt x="64224" y="110589"/>
                </a:lnTo>
                <a:lnTo>
                  <a:pt x="64444" y="110466"/>
                </a:lnTo>
                <a:lnTo>
                  <a:pt x="64665" y="110344"/>
                </a:lnTo>
                <a:lnTo>
                  <a:pt x="65352" y="110049"/>
                </a:lnTo>
                <a:lnTo>
                  <a:pt x="66039" y="109755"/>
                </a:lnTo>
                <a:lnTo>
                  <a:pt x="66701" y="109412"/>
                </a:lnTo>
                <a:lnTo>
                  <a:pt x="67364" y="109068"/>
                </a:lnTo>
                <a:lnTo>
                  <a:pt x="68026" y="108700"/>
                </a:lnTo>
                <a:lnTo>
                  <a:pt x="68664" y="108332"/>
                </a:lnTo>
                <a:lnTo>
                  <a:pt x="69302" y="107915"/>
                </a:lnTo>
                <a:lnTo>
                  <a:pt x="69940" y="107498"/>
                </a:lnTo>
                <a:lnTo>
                  <a:pt x="70896" y="106811"/>
                </a:lnTo>
                <a:lnTo>
                  <a:pt x="71853" y="106075"/>
                </a:lnTo>
                <a:lnTo>
                  <a:pt x="72761" y="105315"/>
                </a:lnTo>
                <a:lnTo>
                  <a:pt x="73644" y="104530"/>
                </a:lnTo>
                <a:lnTo>
                  <a:pt x="74502" y="103696"/>
                </a:lnTo>
                <a:lnTo>
                  <a:pt x="75337" y="102862"/>
                </a:lnTo>
                <a:lnTo>
                  <a:pt x="76146" y="101978"/>
                </a:lnTo>
                <a:lnTo>
                  <a:pt x="76931" y="101095"/>
                </a:lnTo>
                <a:lnTo>
                  <a:pt x="77471" y="100457"/>
                </a:lnTo>
                <a:lnTo>
                  <a:pt x="77986" y="99795"/>
                </a:lnTo>
                <a:lnTo>
                  <a:pt x="78477" y="99157"/>
                </a:lnTo>
                <a:lnTo>
                  <a:pt x="78967" y="98495"/>
                </a:lnTo>
                <a:lnTo>
                  <a:pt x="79924" y="97146"/>
                </a:lnTo>
                <a:lnTo>
                  <a:pt x="80832" y="95772"/>
                </a:lnTo>
                <a:lnTo>
                  <a:pt x="81666" y="94374"/>
                </a:lnTo>
                <a:lnTo>
                  <a:pt x="82475" y="92951"/>
                </a:lnTo>
                <a:lnTo>
                  <a:pt x="83260" y="91479"/>
                </a:lnTo>
                <a:lnTo>
                  <a:pt x="83996" y="90007"/>
                </a:lnTo>
                <a:lnTo>
                  <a:pt x="84413" y="89099"/>
                </a:lnTo>
                <a:lnTo>
                  <a:pt x="84806" y="88192"/>
                </a:lnTo>
                <a:lnTo>
                  <a:pt x="85591" y="86352"/>
                </a:lnTo>
                <a:lnTo>
                  <a:pt x="85713" y="86106"/>
                </a:lnTo>
                <a:lnTo>
                  <a:pt x="85861" y="85910"/>
                </a:lnTo>
                <a:lnTo>
                  <a:pt x="85934" y="85812"/>
                </a:lnTo>
                <a:lnTo>
                  <a:pt x="86057" y="85738"/>
                </a:lnTo>
                <a:lnTo>
                  <a:pt x="86302" y="85616"/>
                </a:lnTo>
                <a:lnTo>
                  <a:pt x="87308" y="85199"/>
                </a:lnTo>
                <a:lnTo>
                  <a:pt x="88314" y="84757"/>
                </a:lnTo>
                <a:lnTo>
                  <a:pt x="89320" y="84316"/>
                </a:lnTo>
                <a:lnTo>
                  <a:pt x="90301" y="83849"/>
                </a:lnTo>
                <a:lnTo>
                  <a:pt x="91282" y="83359"/>
                </a:lnTo>
                <a:lnTo>
                  <a:pt x="92263" y="82844"/>
                </a:lnTo>
                <a:lnTo>
                  <a:pt x="93220" y="82328"/>
                </a:lnTo>
                <a:lnTo>
                  <a:pt x="94177" y="81789"/>
                </a:lnTo>
                <a:lnTo>
                  <a:pt x="95109" y="81225"/>
                </a:lnTo>
                <a:lnTo>
                  <a:pt x="96017" y="80660"/>
                </a:lnTo>
                <a:lnTo>
                  <a:pt x="96900" y="80096"/>
                </a:lnTo>
                <a:lnTo>
                  <a:pt x="97783" y="79483"/>
                </a:lnTo>
                <a:lnTo>
                  <a:pt x="98666" y="78870"/>
                </a:lnTo>
                <a:lnTo>
                  <a:pt x="99500" y="78232"/>
                </a:lnTo>
                <a:lnTo>
                  <a:pt x="100359" y="77569"/>
                </a:lnTo>
                <a:lnTo>
                  <a:pt x="101168" y="76882"/>
                </a:lnTo>
                <a:lnTo>
                  <a:pt x="101904" y="76245"/>
                </a:lnTo>
                <a:lnTo>
                  <a:pt x="102616" y="75582"/>
                </a:lnTo>
                <a:lnTo>
                  <a:pt x="103327" y="74895"/>
                </a:lnTo>
                <a:lnTo>
                  <a:pt x="104014" y="74208"/>
                </a:lnTo>
                <a:lnTo>
                  <a:pt x="104676" y="73497"/>
                </a:lnTo>
                <a:lnTo>
                  <a:pt x="105314" y="72786"/>
                </a:lnTo>
                <a:lnTo>
                  <a:pt x="105952" y="72050"/>
                </a:lnTo>
                <a:lnTo>
                  <a:pt x="106541" y="71289"/>
                </a:lnTo>
                <a:lnTo>
                  <a:pt x="107105" y="70529"/>
                </a:lnTo>
                <a:lnTo>
                  <a:pt x="107669" y="69719"/>
                </a:lnTo>
                <a:lnTo>
                  <a:pt x="108184" y="68910"/>
                </a:lnTo>
                <a:lnTo>
                  <a:pt x="108699" y="68076"/>
                </a:lnTo>
                <a:lnTo>
                  <a:pt x="109166" y="67241"/>
                </a:lnTo>
                <a:lnTo>
                  <a:pt x="109607" y="66358"/>
                </a:lnTo>
                <a:lnTo>
                  <a:pt x="110024" y="65475"/>
                </a:lnTo>
                <a:lnTo>
                  <a:pt x="110392" y="64543"/>
                </a:lnTo>
                <a:lnTo>
                  <a:pt x="110490" y="64371"/>
                </a:lnTo>
                <a:lnTo>
                  <a:pt x="110588" y="64224"/>
                </a:lnTo>
                <a:close/>
                <a:moveTo>
                  <a:pt x="1447" y="64126"/>
                </a:moveTo>
                <a:lnTo>
                  <a:pt x="1545" y="64273"/>
                </a:lnTo>
                <a:lnTo>
                  <a:pt x="1644" y="64445"/>
                </a:lnTo>
                <a:lnTo>
                  <a:pt x="1889" y="65058"/>
                </a:lnTo>
                <a:lnTo>
                  <a:pt x="2159" y="65671"/>
                </a:lnTo>
                <a:lnTo>
                  <a:pt x="2429" y="66285"/>
                </a:lnTo>
                <a:lnTo>
                  <a:pt x="2723" y="66873"/>
                </a:lnTo>
                <a:lnTo>
                  <a:pt x="3042" y="67462"/>
                </a:lnTo>
                <a:lnTo>
                  <a:pt x="3361" y="68026"/>
                </a:lnTo>
                <a:lnTo>
                  <a:pt x="3680" y="68591"/>
                </a:lnTo>
                <a:lnTo>
                  <a:pt x="4048" y="69155"/>
                </a:lnTo>
                <a:lnTo>
                  <a:pt x="4391" y="69719"/>
                </a:lnTo>
                <a:lnTo>
                  <a:pt x="4759" y="70259"/>
                </a:lnTo>
                <a:lnTo>
                  <a:pt x="5544" y="71314"/>
                </a:lnTo>
                <a:lnTo>
                  <a:pt x="6378" y="72344"/>
                </a:lnTo>
                <a:lnTo>
                  <a:pt x="7261" y="73350"/>
                </a:lnTo>
                <a:lnTo>
                  <a:pt x="7850" y="73988"/>
                </a:lnTo>
                <a:lnTo>
                  <a:pt x="8439" y="74601"/>
                </a:lnTo>
                <a:lnTo>
                  <a:pt x="9052" y="75214"/>
                </a:lnTo>
                <a:lnTo>
                  <a:pt x="9665" y="75803"/>
                </a:lnTo>
                <a:lnTo>
                  <a:pt x="10303" y="76367"/>
                </a:lnTo>
                <a:lnTo>
                  <a:pt x="10966" y="76931"/>
                </a:lnTo>
                <a:lnTo>
                  <a:pt x="11603" y="77471"/>
                </a:lnTo>
                <a:lnTo>
                  <a:pt x="12290" y="78011"/>
                </a:lnTo>
                <a:lnTo>
                  <a:pt x="12953" y="78526"/>
                </a:lnTo>
                <a:lnTo>
                  <a:pt x="13640" y="79041"/>
                </a:lnTo>
                <a:lnTo>
                  <a:pt x="14351" y="79532"/>
                </a:lnTo>
                <a:lnTo>
                  <a:pt x="15062" y="80022"/>
                </a:lnTo>
                <a:lnTo>
                  <a:pt x="16485" y="80955"/>
                </a:lnTo>
                <a:lnTo>
                  <a:pt x="17957" y="81838"/>
                </a:lnTo>
                <a:lnTo>
                  <a:pt x="18914" y="82378"/>
                </a:lnTo>
                <a:lnTo>
                  <a:pt x="19871" y="82893"/>
                </a:lnTo>
                <a:lnTo>
                  <a:pt x="20852" y="83408"/>
                </a:lnTo>
                <a:lnTo>
                  <a:pt x="21833" y="83874"/>
                </a:lnTo>
                <a:lnTo>
                  <a:pt x="22814" y="84340"/>
                </a:lnTo>
                <a:lnTo>
                  <a:pt x="23796" y="84806"/>
                </a:lnTo>
                <a:lnTo>
                  <a:pt x="24801" y="85248"/>
                </a:lnTo>
                <a:lnTo>
                  <a:pt x="25807" y="85665"/>
                </a:lnTo>
                <a:lnTo>
                  <a:pt x="25979" y="85763"/>
                </a:lnTo>
                <a:lnTo>
                  <a:pt x="26151" y="85910"/>
                </a:lnTo>
                <a:lnTo>
                  <a:pt x="26273" y="86082"/>
                </a:lnTo>
                <a:lnTo>
                  <a:pt x="26371" y="86254"/>
                </a:lnTo>
                <a:lnTo>
                  <a:pt x="26985" y="87701"/>
                </a:lnTo>
                <a:lnTo>
                  <a:pt x="27647" y="89124"/>
                </a:lnTo>
                <a:lnTo>
                  <a:pt x="28309" y="90547"/>
                </a:lnTo>
                <a:lnTo>
                  <a:pt x="29021" y="91920"/>
                </a:lnTo>
                <a:lnTo>
                  <a:pt x="29757" y="93319"/>
                </a:lnTo>
                <a:lnTo>
                  <a:pt x="30542" y="94668"/>
                </a:lnTo>
                <a:lnTo>
                  <a:pt x="31376" y="95993"/>
                </a:lnTo>
                <a:lnTo>
                  <a:pt x="32235" y="97317"/>
                </a:lnTo>
                <a:lnTo>
                  <a:pt x="32897" y="98274"/>
                </a:lnTo>
                <a:lnTo>
                  <a:pt x="33584" y="99206"/>
                </a:lnTo>
                <a:lnTo>
                  <a:pt x="34295" y="100114"/>
                </a:lnTo>
                <a:lnTo>
                  <a:pt x="35031" y="101022"/>
                </a:lnTo>
                <a:lnTo>
                  <a:pt x="35792" y="101880"/>
                </a:lnTo>
                <a:lnTo>
                  <a:pt x="36577" y="102739"/>
                </a:lnTo>
                <a:lnTo>
                  <a:pt x="37386" y="103573"/>
                </a:lnTo>
                <a:lnTo>
                  <a:pt x="38220" y="104382"/>
                </a:lnTo>
                <a:lnTo>
                  <a:pt x="39030" y="105118"/>
                </a:lnTo>
                <a:lnTo>
                  <a:pt x="39864" y="105805"/>
                </a:lnTo>
                <a:lnTo>
                  <a:pt x="40722" y="106492"/>
                </a:lnTo>
                <a:lnTo>
                  <a:pt x="41581" y="107130"/>
                </a:lnTo>
                <a:lnTo>
                  <a:pt x="42489" y="107743"/>
                </a:lnTo>
                <a:lnTo>
                  <a:pt x="43396" y="108332"/>
                </a:lnTo>
                <a:lnTo>
                  <a:pt x="44329" y="108872"/>
                </a:lnTo>
                <a:lnTo>
                  <a:pt x="45285" y="109387"/>
                </a:lnTo>
                <a:lnTo>
                  <a:pt x="45825" y="109657"/>
                </a:lnTo>
                <a:lnTo>
                  <a:pt x="46365" y="109878"/>
                </a:lnTo>
                <a:lnTo>
                  <a:pt x="47420" y="110344"/>
                </a:lnTo>
                <a:lnTo>
                  <a:pt x="47616" y="110466"/>
                </a:lnTo>
                <a:lnTo>
                  <a:pt x="47788" y="110564"/>
                </a:lnTo>
                <a:lnTo>
                  <a:pt x="47714" y="110736"/>
                </a:lnTo>
                <a:lnTo>
                  <a:pt x="46708" y="110564"/>
                </a:lnTo>
                <a:lnTo>
                  <a:pt x="45702" y="110393"/>
                </a:lnTo>
                <a:lnTo>
                  <a:pt x="44697" y="110197"/>
                </a:lnTo>
                <a:lnTo>
                  <a:pt x="43715" y="109976"/>
                </a:lnTo>
                <a:lnTo>
                  <a:pt x="42734" y="109755"/>
                </a:lnTo>
                <a:lnTo>
                  <a:pt x="41777" y="109485"/>
                </a:lnTo>
                <a:lnTo>
                  <a:pt x="40796" y="109240"/>
                </a:lnTo>
                <a:lnTo>
                  <a:pt x="39839" y="108945"/>
                </a:lnTo>
                <a:lnTo>
                  <a:pt x="38907" y="108651"/>
                </a:lnTo>
                <a:lnTo>
                  <a:pt x="37950" y="108332"/>
                </a:lnTo>
                <a:lnTo>
                  <a:pt x="37018" y="108013"/>
                </a:lnTo>
                <a:lnTo>
                  <a:pt x="36111" y="107670"/>
                </a:lnTo>
                <a:lnTo>
                  <a:pt x="35178" y="107302"/>
                </a:lnTo>
                <a:lnTo>
                  <a:pt x="34271" y="106934"/>
                </a:lnTo>
                <a:lnTo>
                  <a:pt x="33363" y="106517"/>
                </a:lnTo>
                <a:lnTo>
                  <a:pt x="32480" y="106124"/>
                </a:lnTo>
                <a:lnTo>
                  <a:pt x="31597" y="105683"/>
                </a:lnTo>
                <a:lnTo>
                  <a:pt x="30714" y="105241"/>
                </a:lnTo>
                <a:lnTo>
                  <a:pt x="29830" y="104775"/>
                </a:lnTo>
                <a:lnTo>
                  <a:pt x="28972" y="104309"/>
                </a:lnTo>
                <a:lnTo>
                  <a:pt x="28113" y="103818"/>
                </a:lnTo>
                <a:lnTo>
                  <a:pt x="27279" y="103303"/>
                </a:lnTo>
                <a:lnTo>
                  <a:pt x="26421" y="102788"/>
                </a:lnTo>
                <a:lnTo>
                  <a:pt x="25586" y="102248"/>
                </a:lnTo>
                <a:lnTo>
                  <a:pt x="24777" y="101684"/>
                </a:lnTo>
                <a:lnTo>
                  <a:pt x="23943" y="101120"/>
                </a:lnTo>
                <a:lnTo>
                  <a:pt x="23133" y="100506"/>
                </a:lnTo>
                <a:lnTo>
                  <a:pt x="22348" y="99918"/>
                </a:lnTo>
                <a:lnTo>
                  <a:pt x="21539" y="99280"/>
                </a:lnTo>
                <a:lnTo>
                  <a:pt x="20754" y="98642"/>
                </a:lnTo>
                <a:lnTo>
                  <a:pt x="19969" y="97980"/>
                </a:lnTo>
                <a:lnTo>
                  <a:pt x="19208" y="97317"/>
                </a:lnTo>
                <a:lnTo>
                  <a:pt x="18031" y="96262"/>
                </a:lnTo>
                <a:lnTo>
                  <a:pt x="16927" y="95183"/>
                </a:lnTo>
                <a:lnTo>
                  <a:pt x="15847" y="94079"/>
                </a:lnTo>
                <a:lnTo>
                  <a:pt x="14817" y="92975"/>
                </a:lnTo>
                <a:lnTo>
                  <a:pt x="13860" y="91847"/>
                </a:lnTo>
                <a:lnTo>
                  <a:pt x="12904" y="90718"/>
                </a:lnTo>
                <a:lnTo>
                  <a:pt x="12020" y="89590"/>
                </a:lnTo>
                <a:lnTo>
                  <a:pt x="11186" y="88437"/>
                </a:lnTo>
                <a:lnTo>
                  <a:pt x="10377" y="87308"/>
                </a:lnTo>
                <a:lnTo>
                  <a:pt x="9616" y="86155"/>
                </a:lnTo>
                <a:lnTo>
                  <a:pt x="8880" y="85002"/>
                </a:lnTo>
                <a:lnTo>
                  <a:pt x="8194" y="83849"/>
                </a:lnTo>
                <a:lnTo>
                  <a:pt x="7556" y="82721"/>
                </a:lnTo>
                <a:lnTo>
                  <a:pt x="6942" y="81568"/>
                </a:lnTo>
                <a:lnTo>
                  <a:pt x="6378" y="80440"/>
                </a:lnTo>
                <a:lnTo>
                  <a:pt x="5839" y="79336"/>
                </a:lnTo>
                <a:lnTo>
                  <a:pt x="5348" y="78207"/>
                </a:lnTo>
                <a:lnTo>
                  <a:pt x="4882" y="77128"/>
                </a:lnTo>
                <a:lnTo>
                  <a:pt x="4440" y="76024"/>
                </a:lnTo>
                <a:lnTo>
                  <a:pt x="4048" y="74969"/>
                </a:lnTo>
                <a:lnTo>
                  <a:pt x="3680" y="73914"/>
                </a:lnTo>
                <a:lnTo>
                  <a:pt x="3336" y="72884"/>
                </a:lnTo>
                <a:lnTo>
                  <a:pt x="3017" y="71878"/>
                </a:lnTo>
                <a:lnTo>
                  <a:pt x="2748" y="70897"/>
                </a:lnTo>
                <a:lnTo>
                  <a:pt x="2478" y="69940"/>
                </a:lnTo>
                <a:lnTo>
                  <a:pt x="2257" y="69008"/>
                </a:lnTo>
                <a:lnTo>
                  <a:pt x="2061" y="68125"/>
                </a:lnTo>
                <a:lnTo>
                  <a:pt x="1889" y="67241"/>
                </a:lnTo>
                <a:lnTo>
                  <a:pt x="1742" y="66407"/>
                </a:lnTo>
                <a:lnTo>
                  <a:pt x="1619" y="65598"/>
                </a:lnTo>
                <a:lnTo>
                  <a:pt x="1521" y="64837"/>
                </a:lnTo>
                <a:lnTo>
                  <a:pt x="1447" y="64126"/>
                </a:lnTo>
                <a:close/>
                <a:moveTo>
                  <a:pt x="84757" y="86254"/>
                </a:moveTo>
                <a:lnTo>
                  <a:pt x="84879" y="86352"/>
                </a:lnTo>
                <a:lnTo>
                  <a:pt x="84340" y="87603"/>
                </a:lnTo>
                <a:lnTo>
                  <a:pt x="83800" y="88854"/>
                </a:lnTo>
                <a:lnTo>
                  <a:pt x="83309" y="89909"/>
                </a:lnTo>
                <a:lnTo>
                  <a:pt x="82794" y="90988"/>
                </a:lnTo>
                <a:lnTo>
                  <a:pt x="82254" y="92019"/>
                </a:lnTo>
                <a:lnTo>
                  <a:pt x="81690" y="93049"/>
                </a:lnTo>
                <a:lnTo>
                  <a:pt x="81101" y="94079"/>
                </a:lnTo>
                <a:lnTo>
                  <a:pt x="80488" y="95085"/>
                </a:lnTo>
                <a:lnTo>
                  <a:pt x="79875" y="96066"/>
                </a:lnTo>
                <a:lnTo>
                  <a:pt x="79213" y="97048"/>
                </a:lnTo>
                <a:lnTo>
                  <a:pt x="78550" y="98029"/>
                </a:lnTo>
                <a:lnTo>
                  <a:pt x="77839" y="98961"/>
                </a:lnTo>
                <a:lnTo>
                  <a:pt x="77127" y="99893"/>
                </a:lnTo>
                <a:lnTo>
                  <a:pt x="76367" y="100776"/>
                </a:lnTo>
                <a:lnTo>
                  <a:pt x="75606" y="101659"/>
                </a:lnTo>
                <a:lnTo>
                  <a:pt x="74797" y="102518"/>
                </a:lnTo>
                <a:lnTo>
                  <a:pt x="73963" y="103352"/>
                </a:lnTo>
                <a:lnTo>
                  <a:pt x="73129" y="104162"/>
                </a:lnTo>
                <a:lnTo>
                  <a:pt x="72564" y="104652"/>
                </a:lnTo>
                <a:lnTo>
                  <a:pt x="72000" y="105143"/>
                </a:lnTo>
                <a:lnTo>
                  <a:pt x="71436" y="105609"/>
                </a:lnTo>
                <a:lnTo>
                  <a:pt x="70847" y="106051"/>
                </a:lnTo>
                <a:lnTo>
                  <a:pt x="70258" y="106492"/>
                </a:lnTo>
                <a:lnTo>
                  <a:pt x="69670" y="106934"/>
                </a:lnTo>
                <a:lnTo>
                  <a:pt x="69056" y="107326"/>
                </a:lnTo>
                <a:lnTo>
                  <a:pt x="68419" y="107719"/>
                </a:lnTo>
                <a:lnTo>
                  <a:pt x="67805" y="108111"/>
                </a:lnTo>
                <a:lnTo>
                  <a:pt x="67167" y="108455"/>
                </a:lnTo>
                <a:lnTo>
                  <a:pt x="66505" y="108798"/>
                </a:lnTo>
                <a:lnTo>
                  <a:pt x="65843" y="109117"/>
                </a:lnTo>
                <a:lnTo>
                  <a:pt x="65180" y="109412"/>
                </a:lnTo>
                <a:lnTo>
                  <a:pt x="64494" y="109706"/>
                </a:lnTo>
                <a:lnTo>
                  <a:pt x="63782" y="109951"/>
                </a:lnTo>
                <a:lnTo>
                  <a:pt x="63071" y="110197"/>
                </a:lnTo>
                <a:lnTo>
                  <a:pt x="62605" y="110344"/>
                </a:lnTo>
                <a:lnTo>
                  <a:pt x="62114" y="110466"/>
                </a:lnTo>
                <a:lnTo>
                  <a:pt x="61133" y="110712"/>
                </a:lnTo>
                <a:lnTo>
                  <a:pt x="59146" y="111129"/>
                </a:lnTo>
                <a:lnTo>
                  <a:pt x="58974" y="111153"/>
                </a:lnTo>
                <a:lnTo>
                  <a:pt x="58753" y="111153"/>
                </a:lnTo>
                <a:lnTo>
                  <a:pt x="58827" y="110982"/>
                </a:lnTo>
                <a:lnTo>
                  <a:pt x="58876" y="110908"/>
                </a:lnTo>
                <a:lnTo>
                  <a:pt x="58925" y="110859"/>
                </a:lnTo>
                <a:lnTo>
                  <a:pt x="59244" y="110589"/>
                </a:lnTo>
                <a:lnTo>
                  <a:pt x="59538" y="110295"/>
                </a:lnTo>
                <a:lnTo>
                  <a:pt x="59808" y="110000"/>
                </a:lnTo>
                <a:lnTo>
                  <a:pt x="60078" y="109706"/>
                </a:lnTo>
                <a:lnTo>
                  <a:pt x="60593" y="109068"/>
                </a:lnTo>
                <a:lnTo>
                  <a:pt x="61059" y="108430"/>
                </a:lnTo>
                <a:lnTo>
                  <a:pt x="61501" y="107743"/>
                </a:lnTo>
                <a:lnTo>
                  <a:pt x="61893" y="107032"/>
                </a:lnTo>
                <a:lnTo>
                  <a:pt x="62261" y="106321"/>
                </a:lnTo>
                <a:lnTo>
                  <a:pt x="62629" y="105585"/>
                </a:lnTo>
                <a:lnTo>
                  <a:pt x="63193" y="104382"/>
                </a:lnTo>
                <a:lnTo>
                  <a:pt x="63709" y="103156"/>
                </a:lnTo>
                <a:lnTo>
                  <a:pt x="64175" y="101929"/>
                </a:lnTo>
                <a:lnTo>
                  <a:pt x="64592" y="100678"/>
                </a:lnTo>
                <a:lnTo>
                  <a:pt x="65009" y="99427"/>
                </a:lnTo>
                <a:lnTo>
                  <a:pt x="65377" y="98151"/>
                </a:lnTo>
                <a:lnTo>
                  <a:pt x="65720" y="96876"/>
                </a:lnTo>
                <a:lnTo>
                  <a:pt x="66039" y="95600"/>
                </a:lnTo>
                <a:lnTo>
                  <a:pt x="66333" y="94423"/>
                </a:lnTo>
                <a:lnTo>
                  <a:pt x="66579" y="93245"/>
                </a:lnTo>
                <a:lnTo>
                  <a:pt x="67094" y="90890"/>
                </a:lnTo>
                <a:lnTo>
                  <a:pt x="67143" y="90694"/>
                </a:lnTo>
                <a:lnTo>
                  <a:pt x="67192" y="90620"/>
                </a:lnTo>
                <a:lnTo>
                  <a:pt x="67241" y="90571"/>
                </a:lnTo>
                <a:lnTo>
                  <a:pt x="67315" y="90522"/>
                </a:lnTo>
                <a:lnTo>
                  <a:pt x="67388" y="90498"/>
                </a:lnTo>
                <a:lnTo>
                  <a:pt x="67560" y="90448"/>
                </a:lnTo>
                <a:lnTo>
                  <a:pt x="69572" y="90154"/>
                </a:lnTo>
                <a:lnTo>
                  <a:pt x="71583" y="89835"/>
                </a:lnTo>
                <a:lnTo>
                  <a:pt x="73595" y="89443"/>
                </a:lnTo>
                <a:lnTo>
                  <a:pt x="75582" y="89001"/>
                </a:lnTo>
                <a:lnTo>
                  <a:pt x="77544" y="88510"/>
                </a:lnTo>
                <a:lnTo>
                  <a:pt x="79507" y="87971"/>
                </a:lnTo>
                <a:lnTo>
                  <a:pt x="81469" y="87382"/>
                </a:lnTo>
                <a:lnTo>
                  <a:pt x="83383" y="86720"/>
                </a:lnTo>
                <a:lnTo>
                  <a:pt x="84757" y="86254"/>
                </a:lnTo>
                <a:close/>
                <a:moveTo>
                  <a:pt x="27083" y="86180"/>
                </a:moveTo>
                <a:lnTo>
                  <a:pt x="28481" y="86646"/>
                </a:lnTo>
                <a:lnTo>
                  <a:pt x="30051" y="87186"/>
                </a:lnTo>
                <a:lnTo>
                  <a:pt x="31621" y="87701"/>
                </a:lnTo>
                <a:lnTo>
                  <a:pt x="33191" y="88167"/>
                </a:lnTo>
                <a:lnTo>
                  <a:pt x="34786" y="88584"/>
                </a:lnTo>
                <a:lnTo>
                  <a:pt x="36380" y="88977"/>
                </a:lnTo>
                <a:lnTo>
                  <a:pt x="37999" y="89345"/>
                </a:lnTo>
                <a:lnTo>
                  <a:pt x="39619" y="89663"/>
                </a:lnTo>
                <a:lnTo>
                  <a:pt x="41238" y="89958"/>
                </a:lnTo>
                <a:lnTo>
                  <a:pt x="42881" y="90228"/>
                </a:lnTo>
                <a:lnTo>
                  <a:pt x="44525" y="90448"/>
                </a:lnTo>
                <a:lnTo>
                  <a:pt x="44647" y="90473"/>
                </a:lnTo>
                <a:lnTo>
                  <a:pt x="44721" y="90498"/>
                </a:lnTo>
                <a:lnTo>
                  <a:pt x="44795" y="90547"/>
                </a:lnTo>
                <a:lnTo>
                  <a:pt x="44844" y="90620"/>
                </a:lnTo>
                <a:lnTo>
                  <a:pt x="44917" y="90743"/>
                </a:lnTo>
                <a:lnTo>
                  <a:pt x="44966" y="90915"/>
                </a:lnTo>
                <a:lnTo>
                  <a:pt x="45800" y="94496"/>
                </a:lnTo>
                <a:lnTo>
                  <a:pt x="46218" y="96262"/>
                </a:lnTo>
                <a:lnTo>
                  <a:pt x="46659" y="98053"/>
                </a:lnTo>
                <a:lnTo>
                  <a:pt x="46953" y="99108"/>
                </a:lnTo>
                <a:lnTo>
                  <a:pt x="47272" y="100163"/>
                </a:lnTo>
                <a:lnTo>
                  <a:pt x="47616" y="101193"/>
                </a:lnTo>
                <a:lnTo>
                  <a:pt x="47984" y="102224"/>
                </a:lnTo>
                <a:lnTo>
                  <a:pt x="48376" y="103254"/>
                </a:lnTo>
                <a:lnTo>
                  <a:pt x="48793" y="104260"/>
                </a:lnTo>
                <a:lnTo>
                  <a:pt x="49235" y="105266"/>
                </a:lnTo>
                <a:lnTo>
                  <a:pt x="49726" y="106247"/>
                </a:lnTo>
                <a:lnTo>
                  <a:pt x="50069" y="106909"/>
                </a:lnTo>
                <a:lnTo>
                  <a:pt x="50437" y="107547"/>
                </a:lnTo>
                <a:lnTo>
                  <a:pt x="50829" y="108185"/>
                </a:lnTo>
                <a:lnTo>
                  <a:pt x="51246" y="108798"/>
                </a:lnTo>
                <a:lnTo>
                  <a:pt x="51688" y="109362"/>
                </a:lnTo>
                <a:lnTo>
                  <a:pt x="52179" y="109927"/>
                </a:lnTo>
                <a:lnTo>
                  <a:pt x="52694" y="110466"/>
                </a:lnTo>
                <a:lnTo>
                  <a:pt x="53234" y="110957"/>
                </a:lnTo>
                <a:lnTo>
                  <a:pt x="53283" y="111031"/>
                </a:lnTo>
                <a:lnTo>
                  <a:pt x="53381" y="111251"/>
                </a:lnTo>
                <a:lnTo>
                  <a:pt x="51811" y="110932"/>
                </a:lnTo>
                <a:lnTo>
                  <a:pt x="51075" y="110785"/>
                </a:lnTo>
                <a:lnTo>
                  <a:pt x="50363" y="110614"/>
                </a:lnTo>
                <a:lnTo>
                  <a:pt x="49652" y="110417"/>
                </a:lnTo>
                <a:lnTo>
                  <a:pt x="48941" y="110197"/>
                </a:lnTo>
                <a:lnTo>
                  <a:pt x="48278" y="109976"/>
                </a:lnTo>
                <a:lnTo>
                  <a:pt x="47591" y="109706"/>
                </a:lnTo>
                <a:lnTo>
                  <a:pt x="46929" y="109436"/>
                </a:lnTo>
                <a:lnTo>
                  <a:pt x="46267" y="109142"/>
                </a:lnTo>
                <a:lnTo>
                  <a:pt x="45629" y="108823"/>
                </a:lnTo>
                <a:lnTo>
                  <a:pt x="44991" y="108504"/>
                </a:lnTo>
                <a:lnTo>
                  <a:pt x="44353" y="108136"/>
                </a:lnTo>
                <a:lnTo>
                  <a:pt x="43740" y="107792"/>
                </a:lnTo>
                <a:lnTo>
                  <a:pt x="43127" y="107400"/>
                </a:lnTo>
                <a:lnTo>
                  <a:pt x="42538" y="107007"/>
                </a:lnTo>
                <a:lnTo>
                  <a:pt x="41924" y="106590"/>
                </a:lnTo>
                <a:lnTo>
                  <a:pt x="41336" y="106173"/>
                </a:lnTo>
                <a:lnTo>
                  <a:pt x="40772" y="105732"/>
                </a:lnTo>
                <a:lnTo>
                  <a:pt x="40207" y="105266"/>
                </a:lnTo>
                <a:lnTo>
                  <a:pt x="39373" y="104579"/>
                </a:lnTo>
                <a:lnTo>
                  <a:pt x="38588" y="103843"/>
                </a:lnTo>
                <a:lnTo>
                  <a:pt x="37803" y="103107"/>
                </a:lnTo>
                <a:lnTo>
                  <a:pt x="37067" y="102322"/>
                </a:lnTo>
                <a:lnTo>
                  <a:pt x="36331" y="101537"/>
                </a:lnTo>
                <a:lnTo>
                  <a:pt x="35644" y="100727"/>
                </a:lnTo>
                <a:lnTo>
                  <a:pt x="34958" y="99893"/>
                </a:lnTo>
                <a:lnTo>
                  <a:pt x="34295" y="99035"/>
                </a:lnTo>
                <a:lnTo>
                  <a:pt x="33437" y="97882"/>
                </a:lnTo>
                <a:lnTo>
                  <a:pt x="32602" y="96704"/>
                </a:lnTo>
                <a:lnTo>
                  <a:pt x="31842" y="95502"/>
                </a:lnTo>
                <a:lnTo>
                  <a:pt x="31082" y="94300"/>
                </a:lnTo>
                <a:lnTo>
                  <a:pt x="30370" y="93049"/>
                </a:lnTo>
                <a:lnTo>
                  <a:pt x="29683" y="91798"/>
                </a:lnTo>
                <a:lnTo>
                  <a:pt x="29045" y="90522"/>
                </a:lnTo>
                <a:lnTo>
                  <a:pt x="28408" y="89222"/>
                </a:lnTo>
                <a:lnTo>
                  <a:pt x="28089" y="88510"/>
                </a:lnTo>
                <a:lnTo>
                  <a:pt x="27770" y="87775"/>
                </a:lnTo>
                <a:lnTo>
                  <a:pt x="27083" y="86180"/>
                </a:lnTo>
                <a:close/>
                <a:moveTo>
                  <a:pt x="66432" y="90743"/>
                </a:moveTo>
                <a:lnTo>
                  <a:pt x="66260" y="91675"/>
                </a:lnTo>
                <a:lnTo>
                  <a:pt x="66162" y="92166"/>
                </a:lnTo>
                <a:lnTo>
                  <a:pt x="66039" y="92656"/>
                </a:lnTo>
                <a:lnTo>
                  <a:pt x="64911" y="96925"/>
                </a:lnTo>
                <a:lnTo>
                  <a:pt x="64346" y="99059"/>
                </a:lnTo>
                <a:lnTo>
                  <a:pt x="63709" y="101169"/>
                </a:lnTo>
                <a:lnTo>
                  <a:pt x="63390" y="102126"/>
                </a:lnTo>
                <a:lnTo>
                  <a:pt x="63046" y="103058"/>
                </a:lnTo>
                <a:lnTo>
                  <a:pt x="62678" y="103990"/>
                </a:lnTo>
                <a:lnTo>
                  <a:pt x="62286" y="104922"/>
                </a:lnTo>
                <a:lnTo>
                  <a:pt x="61844" y="105830"/>
                </a:lnTo>
                <a:lnTo>
                  <a:pt x="61378" y="106713"/>
                </a:lnTo>
                <a:lnTo>
                  <a:pt x="60863" y="107572"/>
                </a:lnTo>
                <a:lnTo>
                  <a:pt x="60299" y="108406"/>
                </a:lnTo>
                <a:lnTo>
                  <a:pt x="59808" y="109093"/>
                </a:lnTo>
                <a:lnTo>
                  <a:pt x="59538" y="109412"/>
                </a:lnTo>
                <a:lnTo>
                  <a:pt x="59268" y="109706"/>
                </a:lnTo>
                <a:lnTo>
                  <a:pt x="58974" y="110000"/>
                </a:lnTo>
                <a:lnTo>
                  <a:pt x="58655" y="110270"/>
                </a:lnTo>
                <a:lnTo>
                  <a:pt x="58336" y="110540"/>
                </a:lnTo>
                <a:lnTo>
                  <a:pt x="57968" y="110761"/>
                </a:lnTo>
                <a:lnTo>
                  <a:pt x="57698" y="110908"/>
                </a:lnTo>
                <a:lnTo>
                  <a:pt x="57404" y="111055"/>
                </a:lnTo>
                <a:lnTo>
                  <a:pt x="57134" y="111153"/>
                </a:lnTo>
                <a:lnTo>
                  <a:pt x="56840" y="111251"/>
                </a:lnTo>
                <a:lnTo>
                  <a:pt x="56545" y="111300"/>
                </a:lnTo>
                <a:lnTo>
                  <a:pt x="56275" y="111325"/>
                </a:lnTo>
                <a:lnTo>
                  <a:pt x="55981" y="111350"/>
                </a:lnTo>
                <a:lnTo>
                  <a:pt x="55711" y="111350"/>
                </a:lnTo>
                <a:lnTo>
                  <a:pt x="55417" y="111300"/>
                </a:lnTo>
                <a:lnTo>
                  <a:pt x="55147" y="111251"/>
                </a:lnTo>
                <a:lnTo>
                  <a:pt x="54877" y="111153"/>
                </a:lnTo>
                <a:lnTo>
                  <a:pt x="54607" y="111055"/>
                </a:lnTo>
                <a:lnTo>
                  <a:pt x="54337" y="110932"/>
                </a:lnTo>
                <a:lnTo>
                  <a:pt x="54068" y="110761"/>
                </a:lnTo>
                <a:lnTo>
                  <a:pt x="53798" y="110589"/>
                </a:lnTo>
                <a:lnTo>
                  <a:pt x="53552" y="110393"/>
                </a:lnTo>
                <a:lnTo>
                  <a:pt x="53037" y="109951"/>
                </a:lnTo>
                <a:lnTo>
                  <a:pt x="52596" y="109485"/>
                </a:lnTo>
                <a:lnTo>
                  <a:pt x="52179" y="109019"/>
                </a:lnTo>
                <a:lnTo>
                  <a:pt x="51786" y="108504"/>
                </a:lnTo>
                <a:lnTo>
                  <a:pt x="51418" y="107964"/>
                </a:lnTo>
                <a:lnTo>
                  <a:pt x="51099" y="107424"/>
                </a:lnTo>
                <a:lnTo>
                  <a:pt x="50780" y="106860"/>
                </a:lnTo>
                <a:lnTo>
                  <a:pt x="50461" y="106271"/>
                </a:lnTo>
                <a:lnTo>
                  <a:pt x="50143" y="105634"/>
                </a:lnTo>
                <a:lnTo>
                  <a:pt x="49824" y="104971"/>
                </a:lnTo>
                <a:lnTo>
                  <a:pt x="49235" y="103647"/>
                </a:lnTo>
                <a:lnTo>
                  <a:pt x="48720" y="102297"/>
                </a:lnTo>
                <a:lnTo>
                  <a:pt x="48229" y="100948"/>
                </a:lnTo>
                <a:lnTo>
                  <a:pt x="47788" y="99550"/>
                </a:lnTo>
                <a:lnTo>
                  <a:pt x="47371" y="98176"/>
                </a:lnTo>
                <a:lnTo>
                  <a:pt x="47003" y="96778"/>
                </a:lnTo>
                <a:lnTo>
                  <a:pt x="46635" y="95355"/>
                </a:lnTo>
                <a:lnTo>
                  <a:pt x="46144" y="93245"/>
                </a:lnTo>
                <a:lnTo>
                  <a:pt x="45678" y="91135"/>
                </a:lnTo>
                <a:lnTo>
                  <a:pt x="45653" y="90915"/>
                </a:lnTo>
                <a:lnTo>
                  <a:pt x="45653" y="90767"/>
                </a:lnTo>
                <a:lnTo>
                  <a:pt x="48254" y="90890"/>
                </a:lnTo>
                <a:lnTo>
                  <a:pt x="50879" y="91037"/>
                </a:lnTo>
                <a:lnTo>
                  <a:pt x="53454" y="91135"/>
                </a:lnTo>
                <a:lnTo>
                  <a:pt x="54755" y="91184"/>
                </a:lnTo>
                <a:lnTo>
                  <a:pt x="57330" y="91184"/>
                </a:lnTo>
                <a:lnTo>
                  <a:pt x="58631" y="91135"/>
                </a:lnTo>
                <a:lnTo>
                  <a:pt x="61231" y="91037"/>
                </a:lnTo>
                <a:lnTo>
                  <a:pt x="63831" y="90890"/>
                </a:lnTo>
                <a:lnTo>
                  <a:pt x="66432" y="90743"/>
                </a:lnTo>
                <a:close/>
                <a:moveTo>
                  <a:pt x="55441" y="0"/>
                </a:moveTo>
                <a:lnTo>
                  <a:pt x="54043" y="49"/>
                </a:lnTo>
                <a:lnTo>
                  <a:pt x="52645" y="98"/>
                </a:lnTo>
                <a:lnTo>
                  <a:pt x="51246" y="221"/>
                </a:lnTo>
                <a:lnTo>
                  <a:pt x="49848" y="343"/>
                </a:lnTo>
                <a:lnTo>
                  <a:pt x="48474" y="515"/>
                </a:lnTo>
                <a:lnTo>
                  <a:pt x="47101" y="711"/>
                </a:lnTo>
                <a:lnTo>
                  <a:pt x="45751" y="957"/>
                </a:lnTo>
                <a:lnTo>
                  <a:pt x="44402" y="1227"/>
                </a:lnTo>
                <a:lnTo>
                  <a:pt x="43077" y="1545"/>
                </a:lnTo>
                <a:lnTo>
                  <a:pt x="41753" y="1864"/>
                </a:lnTo>
                <a:lnTo>
                  <a:pt x="40428" y="2232"/>
                </a:lnTo>
                <a:lnTo>
                  <a:pt x="39128" y="2649"/>
                </a:lnTo>
                <a:lnTo>
                  <a:pt x="37852" y="3066"/>
                </a:lnTo>
                <a:lnTo>
                  <a:pt x="36577" y="3533"/>
                </a:lnTo>
                <a:lnTo>
                  <a:pt x="35301" y="4023"/>
                </a:lnTo>
                <a:lnTo>
                  <a:pt x="34050" y="4538"/>
                </a:lnTo>
                <a:lnTo>
                  <a:pt x="32823" y="5103"/>
                </a:lnTo>
                <a:lnTo>
                  <a:pt x="31597" y="5667"/>
                </a:lnTo>
                <a:lnTo>
                  <a:pt x="30395" y="6280"/>
                </a:lnTo>
                <a:lnTo>
                  <a:pt x="29217" y="6918"/>
                </a:lnTo>
                <a:lnTo>
                  <a:pt x="28040" y="7580"/>
                </a:lnTo>
                <a:lnTo>
                  <a:pt x="26887" y="8267"/>
                </a:lnTo>
                <a:lnTo>
                  <a:pt x="25758" y="8979"/>
                </a:lnTo>
                <a:lnTo>
                  <a:pt x="24654" y="9715"/>
                </a:lnTo>
                <a:lnTo>
                  <a:pt x="23550" y="10475"/>
                </a:lnTo>
                <a:lnTo>
                  <a:pt x="22471" y="11285"/>
                </a:lnTo>
                <a:lnTo>
                  <a:pt x="21416" y="12094"/>
                </a:lnTo>
                <a:lnTo>
                  <a:pt x="20361" y="12928"/>
                </a:lnTo>
                <a:lnTo>
                  <a:pt x="19355" y="13811"/>
                </a:lnTo>
                <a:lnTo>
                  <a:pt x="18350" y="14695"/>
                </a:lnTo>
                <a:lnTo>
                  <a:pt x="17368" y="15602"/>
                </a:lnTo>
                <a:lnTo>
                  <a:pt x="16412" y="16534"/>
                </a:lnTo>
                <a:lnTo>
                  <a:pt x="15479" y="17516"/>
                </a:lnTo>
                <a:lnTo>
                  <a:pt x="14572" y="18497"/>
                </a:lnTo>
                <a:lnTo>
                  <a:pt x="13664" y="19478"/>
                </a:lnTo>
                <a:lnTo>
                  <a:pt x="12805" y="20509"/>
                </a:lnTo>
                <a:lnTo>
                  <a:pt x="11971" y="21563"/>
                </a:lnTo>
                <a:lnTo>
                  <a:pt x="11162" y="22618"/>
                </a:lnTo>
                <a:lnTo>
                  <a:pt x="10352" y="23698"/>
                </a:lnTo>
                <a:lnTo>
                  <a:pt x="9592" y="24826"/>
                </a:lnTo>
                <a:lnTo>
                  <a:pt x="8856" y="25930"/>
                </a:lnTo>
                <a:lnTo>
                  <a:pt x="8144" y="27083"/>
                </a:lnTo>
                <a:lnTo>
                  <a:pt x="7458" y="28236"/>
                </a:lnTo>
                <a:lnTo>
                  <a:pt x="6795" y="29414"/>
                </a:lnTo>
                <a:lnTo>
                  <a:pt x="6157" y="30616"/>
                </a:lnTo>
                <a:lnTo>
                  <a:pt x="5544" y="31818"/>
                </a:lnTo>
                <a:lnTo>
                  <a:pt x="4980" y="33069"/>
                </a:lnTo>
                <a:lnTo>
                  <a:pt x="4416" y="34295"/>
                </a:lnTo>
                <a:lnTo>
                  <a:pt x="3901" y="35571"/>
                </a:lnTo>
                <a:lnTo>
                  <a:pt x="3410" y="36847"/>
                </a:lnTo>
                <a:lnTo>
                  <a:pt x="2968" y="38147"/>
                </a:lnTo>
                <a:lnTo>
                  <a:pt x="2527" y="39447"/>
                </a:lnTo>
                <a:lnTo>
                  <a:pt x="2134" y="40772"/>
                </a:lnTo>
                <a:lnTo>
                  <a:pt x="1791" y="42096"/>
                </a:lnTo>
                <a:lnTo>
                  <a:pt x="1447" y="43446"/>
                </a:lnTo>
                <a:lnTo>
                  <a:pt x="1153" y="44795"/>
                </a:lnTo>
                <a:lnTo>
                  <a:pt x="883" y="46169"/>
                </a:lnTo>
                <a:lnTo>
                  <a:pt x="662" y="47567"/>
                </a:lnTo>
                <a:lnTo>
                  <a:pt x="466" y="48965"/>
                </a:lnTo>
                <a:lnTo>
                  <a:pt x="294" y="50364"/>
                </a:lnTo>
                <a:lnTo>
                  <a:pt x="172" y="51786"/>
                </a:lnTo>
                <a:lnTo>
                  <a:pt x="74" y="53209"/>
                </a:lnTo>
                <a:lnTo>
                  <a:pt x="25" y="54657"/>
                </a:lnTo>
                <a:lnTo>
                  <a:pt x="0" y="56104"/>
                </a:lnTo>
                <a:lnTo>
                  <a:pt x="25" y="57527"/>
                </a:lnTo>
                <a:lnTo>
                  <a:pt x="74" y="58950"/>
                </a:lnTo>
                <a:lnTo>
                  <a:pt x="172" y="60373"/>
                </a:lnTo>
                <a:lnTo>
                  <a:pt x="294" y="61771"/>
                </a:lnTo>
                <a:lnTo>
                  <a:pt x="466" y="63194"/>
                </a:lnTo>
                <a:lnTo>
                  <a:pt x="662" y="64568"/>
                </a:lnTo>
                <a:lnTo>
                  <a:pt x="883" y="65966"/>
                </a:lnTo>
                <a:lnTo>
                  <a:pt x="1153" y="67340"/>
                </a:lnTo>
                <a:lnTo>
                  <a:pt x="1472" y="68689"/>
                </a:lnTo>
                <a:lnTo>
                  <a:pt x="1791" y="70038"/>
                </a:lnTo>
                <a:lnTo>
                  <a:pt x="2159" y="71387"/>
                </a:lnTo>
                <a:lnTo>
                  <a:pt x="2551" y="72712"/>
                </a:lnTo>
                <a:lnTo>
                  <a:pt x="2993" y="74012"/>
                </a:lnTo>
                <a:lnTo>
                  <a:pt x="3459" y="75312"/>
                </a:lnTo>
                <a:lnTo>
                  <a:pt x="3950" y="76588"/>
                </a:lnTo>
                <a:lnTo>
                  <a:pt x="4465" y="77864"/>
                </a:lnTo>
                <a:lnTo>
                  <a:pt x="5029" y="79115"/>
                </a:lnTo>
                <a:lnTo>
                  <a:pt x="5618" y="80366"/>
                </a:lnTo>
                <a:lnTo>
                  <a:pt x="6231" y="81593"/>
                </a:lnTo>
                <a:lnTo>
                  <a:pt x="6869" y="82795"/>
                </a:lnTo>
                <a:lnTo>
                  <a:pt x="7531" y="83972"/>
                </a:lnTo>
                <a:lnTo>
                  <a:pt x="8243" y="85150"/>
                </a:lnTo>
                <a:lnTo>
                  <a:pt x="8954" y="86303"/>
                </a:lnTo>
                <a:lnTo>
                  <a:pt x="9715" y="87456"/>
                </a:lnTo>
                <a:lnTo>
                  <a:pt x="10500" y="88560"/>
                </a:lnTo>
                <a:lnTo>
                  <a:pt x="11309" y="89663"/>
                </a:lnTo>
                <a:lnTo>
                  <a:pt x="12143" y="90743"/>
                </a:lnTo>
                <a:lnTo>
                  <a:pt x="13002" y="91798"/>
                </a:lnTo>
                <a:lnTo>
                  <a:pt x="13885" y="92828"/>
                </a:lnTo>
                <a:lnTo>
                  <a:pt x="14793" y="93858"/>
                </a:lnTo>
                <a:lnTo>
                  <a:pt x="15725" y="94840"/>
                </a:lnTo>
                <a:lnTo>
                  <a:pt x="16681" y="95821"/>
                </a:lnTo>
                <a:lnTo>
                  <a:pt x="17663" y="96778"/>
                </a:lnTo>
                <a:lnTo>
                  <a:pt x="18669" y="97685"/>
                </a:lnTo>
                <a:lnTo>
                  <a:pt x="19699" y="98593"/>
                </a:lnTo>
                <a:lnTo>
                  <a:pt x="20754" y="99476"/>
                </a:lnTo>
                <a:lnTo>
                  <a:pt x="21809" y="100310"/>
                </a:lnTo>
                <a:lnTo>
                  <a:pt x="22913" y="101144"/>
                </a:lnTo>
                <a:lnTo>
                  <a:pt x="24016" y="101954"/>
                </a:lnTo>
                <a:lnTo>
                  <a:pt x="25145" y="102714"/>
                </a:lnTo>
                <a:lnTo>
                  <a:pt x="26298" y="103475"/>
                </a:lnTo>
                <a:lnTo>
                  <a:pt x="27475" y="104186"/>
                </a:lnTo>
                <a:lnTo>
                  <a:pt x="28677" y="104873"/>
                </a:lnTo>
                <a:lnTo>
                  <a:pt x="29879" y="105535"/>
                </a:lnTo>
                <a:lnTo>
                  <a:pt x="31106" y="106173"/>
                </a:lnTo>
                <a:lnTo>
                  <a:pt x="32357" y="106787"/>
                </a:lnTo>
                <a:lnTo>
                  <a:pt x="33608" y="107351"/>
                </a:lnTo>
                <a:lnTo>
                  <a:pt x="34908" y="107891"/>
                </a:lnTo>
                <a:lnTo>
                  <a:pt x="36209" y="108406"/>
                </a:lnTo>
                <a:lnTo>
                  <a:pt x="37509" y="108896"/>
                </a:lnTo>
                <a:lnTo>
                  <a:pt x="38834" y="109338"/>
                </a:lnTo>
                <a:lnTo>
                  <a:pt x="40183" y="109755"/>
                </a:lnTo>
                <a:lnTo>
                  <a:pt x="41557" y="110123"/>
                </a:lnTo>
                <a:lnTo>
                  <a:pt x="42930" y="110491"/>
                </a:lnTo>
                <a:lnTo>
                  <a:pt x="44304" y="110810"/>
                </a:lnTo>
                <a:lnTo>
                  <a:pt x="45702" y="111080"/>
                </a:lnTo>
                <a:lnTo>
                  <a:pt x="47125" y="111325"/>
                </a:lnTo>
                <a:lnTo>
                  <a:pt x="48548" y="111546"/>
                </a:lnTo>
                <a:lnTo>
                  <a:pt x="49995" y="111717"/>
                </a:lnTo>
                <a:lnTo>
                  <a:pt x="51443" y="111840"/>
                </a:lnTo>
                <a:lnTo>
                  <a:pt x="52915" y="111938"/>
                </a:lnTo>
                <a:lnTo>
                  <a:pt x="54387" y="112012"/>
                </a:lnTo>
                <a:lnTo>
                  <a:pt x="55858" y="112036"/>
                </a:lnTo>
                <a:lnTo>
                  <a:pt x="57355" y="112012"/>
                </a:lnTo>
                <a:lnTo>
                  <a:pt x="58753" y="111963"/>
                </a:lnTo>
                <a:lnTo>
                  <a:pt x="60127" y="111889"/>
                </a:lnTo>
                <a:lnTo>
                  <a:pt x="61501" y="111767"/>
                </a:lnTo>
                <a:lnTo>
                  <a:pt x="62874" y="111619"/>
                </a:lnTo>
                <a:lnTo>
                  <a:pt x="64224" y="111448"/>
                </a:lnTo>
                <a:lnTo>
                  <a:pt x="65548" y="111227"/>
                </a:lnTo>
                <a:lnTo>
                  <a:pt x="66898" y="110982"/>
                </a:lnTo>
                <a:lnTo>
                  <a:pt x="68222" y="110712"/>
                </a:lnTo>
                <a:lnTo>
                  <a:pt x="69523" y="110393"/>
                </a:lnTo>
                <a:lnTo>
                  <a:pt x="70823" y="110049"/>
                </a:lnTo>
                <a:lnTo>
                  <a:pt x="72123" y="109681"/>
                </a:lnTo>
                <a:lnTo>
                  <a:pt x="73399" y="109289"/>
                </a:lnTo>
                <a:lnTo>
                  <a:pt x="74650" y="108847"/>
                </a:lnTo>
                <a:lnTo>
                  <a:pt x="75901" y="108381"/>
                </a:lnTo>
                <a:lnTo>
                  <a:pt x="77152" y="107891"/>
                </a:lnTo>
                <a:lnTo>
                  <a:pt x="78378" y="107375"/>
                </a:lnTo>
                <a:lnTo>
                  <a:pt x="79580" y="106836"/>
                </a:lnTo>
                <a:lnTo>
                  <a:pt x="80758" y="106247"/>
                </a:lnTo>
                <a:lnTo>
                  <a:pt x="81936" y="105658"/>
                </a:lnTo>
                <a:lnTo>
                  <a:pt x="83113" y="105020"/>
                </a:lnTo>
                <a:lnTo>
                  <a:pt x="84266" y="104382"/>
                </a:lnTo>
                <a:lnTo>
                  <a:pt x="85394" y="103696"/>
                </a:lnTo>
                <a:lnTo>
                  <a:pt x="86498" y="102984"/>
                </a:lnTo>
                <a:lnTo>
                  <a:pt x="87602" y="102248"/>
                </a:lnTo>
                <a:lnTo>
                  <a:pt x="88682" y="101488"/>
                </a:lnTo>
                <a:lnTo>
                  <a:pt x="89737" y="100703"/>
                </a:lnTo>
                <a:lnTo>
                  <a:pt x="90767" y="99918"/>
                </a:lnTo>
                <a:lnTo>
                  <a:pt x="91797" y="99084"/>
                </a:lnTo>
                <a:lnTo>
                  <a:pt x="92803" y="98225"/>
                </a:lnTo>
                <a:lnTo>
                  <a:pt x="93760" y="97342"/>
                </a:lnTo>
                <a:lnTo>
                  <a:pt x="94741" y="96459"/>
                </a:lnTo>
                <a:lnTo>
                  <a:pt x="95673" y="95527"/>
                </a:lnTo>
                <a:lnTo>
                  <a:pt x="96581" y="94594"/>
                </a:lnTo>
                <a:lnTo>
                  <a:pt x="97489" y="93613"/>
                </a:lnTo>
                <a:lnTo>
                  <a:pt x="98372" y="92632"/>
                </a:lnTo>
                <a:lnTo>
                  <a:pt x="99206" y="91626"/>
                </a:lnTo>
                <a:lnTo>
                  <a:pt x="100040" y="90620"/>
                </a:lnTo>
                <a:lnTo>
                  <a:pt x="100849" y="89565"/>
                </a:lnTo>
                <a:lnTo>
                  <a:pt x="101634" y="88510"/>
                </a:lnTo>
                <a:lnTo>
                  <a:pt x="102370" y="87407"/>
                </a:lnTo>
                <a:lnTo>
                  <a:pt x="103106" y="86303"/>
                </a:lnTo>
                <a:lnTo>
                  <a:pt x="103818" y="85199"/>
                </a:lnTo>
                <a:lnTo>
                  <a:pt x="104505" y="84046"/>
                </a:lnTo>
                <a:lnTo>
                  <a:pt x="105142" y="82893"/>
                </a:lnTo>
                <a:lnTo>
                  <a:pt x="105780" y="81740"/>
                </a:lnTo>
                <a:lnTo>
                  <a:pt x="106369" y="80538"/>
                </a:lnTo>
                <a:lnTo>
                  <a:pt x="106958" y="79336"/>
                </a:lnTo>
                <a:lnTo>
                  <a:pt x="107497" y="78109"/>
                </a:lnTo>
                <a:lnTo>
                  <a:pt x="108013" y="76882"/>
                </a:lnTo>
                <a:lnTo>
                  <a:pt x="108503" y="75631"/>
                </a:lnTo>
                <a:lnTo>
                  <a:pt x="108945" y="74380"/>
                </a:lnTo>
                <a:lnTo>
                  <a:pt x="109386" y="73080"/>
                </a:lnTo>
                <a:lnTo>
                  <a:pt x="109779" y="71804"/>
                </a:lnTo>
                <a:lnTo>
                  <a:pt x="110147" y="70480"/>
                </a:lnTo>
                <a:lnTo>
                  <a:pt x="110490" y="69179"/>
                </a:lnTo>
                <a:lnTo>
                  <a:pt x="110785" y="67830"/>
                </a:lnTo>
                <a:lnTo>
                  <a:pt x="111055" y="66506"/>
                </a:lnTo>
                <a:lnTo>
                  <a:pt x="111300" y="65132"/>
                </a:lnTo>
                <a:lnTo>
                  <a:pt x="111521" y="63782"/>
                </a:lnTo>
                <a:lnTo>
                  <a:pt x="111692" y="62409"/>
                </a:lnTo>
                <a:lnTo>
                  <a:pt x="111840" y="61010"/>
                </a:lnTo>
                <a:lnTo>
                  <a:pt x="111938" y="59612"/>
                </a:lnTo>
                <a:lnTo>
                  <a:pt x="112011" y="58214"/>
                </a:lnTo>
                <a:lnTo>
                  <a:pt x="112060" y="56791"/>
                </a:lnTo>
                <a:lnTo>
                  <a:pt x="112060" y="55319"/>
                </a:lnTo>
                <a:lnTo>
                  <a:pt x="112011" y="53847"/>
                </a:lnTo>
                <a:lnTo>
                  <a:pt x="111938" y="52375"/>
                </a:lnTo>
                <a:lnTo>
                  <a:pt x="111815" y="50928"/>
                </a:lnTo>
                <a:lnTo>
                  <a:pt x="111668" y="49480"/>
                </a:lnTo>
                <a:lnTo>
                  <a:pt x="111472" y="48058"/>
                </a:lnTo>
                <a:lnTo>
                  <a:pt x="111251" y="46635"/>
                </a:lnTo>
                <a:lnTo>
                  <a:pt x="111005" y="45237"/>
                </a:lnTo>
                <a:lnTo>
                  <a:pt x="110711" y="43838"/>
                </a:lnTo>
                <a:lnTo>
                  <a:pt x="110368" y="42464"/>
                </a:lnTo>
                <a:lnTo>
                  <a:pt x="110024" y="41115"/>
                </a:lnTo>
                <a:lnTo>
                  <a:pt x="109632" y="39766"/>
                </a:lnTo>
                <a:lnTo>
                  <a:pt x="109190" y="38417"/>
                </a:lnTo>
                <a:lnTo>
                  <a:pt x="108724" y="37092"/>
                </a:lnTo>
                <a:lnTo>
                  <a:pt x="108233" y="35792"/>
                </a:lnTo>
                <a:lnTo>
                  <a:pt x="107718" y="34516"/>
                </a:lnTo>
                <a:lnTo>
                  <a:pt x="107179" y="33240"/>
                </a:lnTo>
                <a:lnTo>
                  <a:pt x="106590" y="31989"/>
                </a:lnTo>
                <a:lnTo>
                  <a:pt x="105976" y="30738"/>
                </a:lnTo>
                <a:lnTo>
                  <a:pt x="105339" y="29512"/>
                </a:lnTo>
                <a:lnTo>
                  <a:pt x="104652" y="28310"/>
                </a:lnTo>
                <a:lnTo>
                  <a:pt x="103965" y="27132"/>
                </a:lnTo>
                <a:lnTo>
                  <a:pt x="103229" y="25955"/>
                </a:lnTo>
                <a:lnTo>
                  <a:pt x="102468" y="24826"/>
                </a:lnTo>
                <a:lnTo>
                  <a:pt x="101708" y="23698"/>
                </a:lnTo>
                <a:lnTo>
                  <a:pt x="100898" y="22594"/>
                </a:lnTo>
                <a:lnTo>
                  <a:pt x="100064" y="21514"/>
                </a:lnTo>
                <a:lnTo>
                  <a:pt x="99206" y="20435"/>
                </a:lnTo>
                <a:lnTo>
                  <a:pt x="98323" y="19405"/>
                </a:lnTo>
                <a:lnTo>
                  <a:pt x="97415" y="18374"/>
                </a:lnTo>
                <a:lnTo>
                  <a:pt x="96483" y="17368"/>
                </a:lnTo>
                <a:lnTo>
                  <a:pt x="95526" y="16412"/>
                </a:lnTo>
                <a:lnTo>
                  <a:pt x="94545" y="15455"/>
                </a:lnTo>
                <a:lnTo>
                  <a:pt x="93539" y="14523"/>
                </a:lnTo>
                <a:lnTo>
                  <a:pt x="92509" y="13615"/>
                </a:lnTo>
                <a:lnTo>
                  <a:pt x="91478" y="12732"/>
                </a:lnTo>
                <a:lnTo>
                  <a:pt x="90399" y="11898"/>
                </a:lnTo>
                <a:lnTo>
                  <a:pt x="89320" y="11064"/>
                </a:lnTo>
                <a:lnTo>
                  <a:pt x="88216" y="10254"/>
                </a:lnTo>
                <a:lnTo>
                  <a:pt x="87087" y="9494"/>
                </a:lnTo>
                <a:lnTo>
                  <a:pt x="85934" y="8733"/>
                </a:lnTo>
                <a:lnTo>
                  <a:pt x="84781" y="8022"/>
                </a:lnTo>
                <a:lnTo>
                  <a:pt x="83604" y="7335"/>
                </a:lnTo>
                <a:lnTo>
                  <a:pt x="82402" y="6673"/>
                </a:lnTo>
                <a:lnTo>
                  <a:pt x="81175" y="6035"/>
                </a:lnTo>
                <a:lnTo>
                  <a:pt x="79948" y="5422"/>
                </a:lnTo>
                <a:lnTo>
                  <a:pt x="78697" y="4833"/>
                </a:lnTo>
                <a:lnTo>
                  <a:pt x="77422" y="4293"/>
                </a:lnTo>
                <a:lnTo>
                  <a:pt x="76146" y="3778"/>
                </a:lnTo>
                <a:lnTo>
                  <a:pt x="74846" y="3287"/>
                </a:lnTo>
                <a:lnTo>
                  <a:pt x="73546" y="2846"/>
                </a:lnTo>
                <a:lnTo>
                  <a:pt x="72221" y="2429"/>
                </a:lnTo>
                <a:lnTo>
                  <a:pt x="70896" y="2036"/>
                </a:lnTo>
                <a:lnTo>
                  <a:pt x="69547" y="1668"/>
                </a:lnTo>
                <a:lnTo>
                  <a:pt x="68173" y="1349"/>
                </a:lnTo>
                <a:lnTo>
                  <a:pt x="66800" y="1055"/>
                </a:lnTo>
                <a:lnTo>
                  <a:pt x="65426" y="810"/>
                </a:lnTo>
                <a:lnTo>
                  <a:pt x="64027" y="589"/>
                </a:lnTo>
                <a:lnTo>
                  <a:pt x="62629" y="393"/>
                </a:lnTo>
                <a:lnTo>
                  <a:pt x="61206" y="245"/>
                </a:lnTo>
                <a:lnTo>
                  <a:pt x="59783" y="123"/>
                </a:lnTo>
                <a:lnTo>
                  <a:pt x="58336" y="49"/>
                </a:lnTo>
                <a:lnTo>
                  <a:pt x="56913" y="25"/>
                </a:lnTo>
                <a:lnTo>
                  <a:pt x="5544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4"/>
          <p:cNvSpPr/>
          <p:nvPr/>
        </p:nvSpPr>
        <p:spPr>
          <a:xfrm>
            <a:off x="6921250" y="3812415"/>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7272314"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1.Keylogger theo dõi người dùng bằng bàn phím</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30" y="1284906"/>
            <a:ext cx="2718708" cy="369332"/>
          </a:xfrm>
          <a:prstGeom prst="rect">
            <a:avLst/>
          </a:prstGeom>
          <a:noFill/>
        </p:spPr>
        <p:txBody>
          <a:bodyPr wrap="square" rtlCol="0">
            <a:spAutoFit/>
          </a:bodyPr>
          <a:lstStyle/>
          <a:p>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Bắt</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đầu</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tạo</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keylogger</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1D74DCD2-064C-79C2-F426-0412CEC7EAA5}"/>
              </a:ext>
            </a:extLst>
          </p:cNvPr>
          <p:cNvSpPr txBox="1"/>
          <p:nvPr/>
        </p:nvSpPr>
        <p:spPr>
          <a:xfrm>
            <a:off x="1045030" y="2312554"/>
            <a:ext cx="4139291" cy="369332"/>
          </a:xfrm>
          <a:prstGeom prst="rect">
            <a:avLst/>
          </a:prstGeom>
          <a:noFill/>
        </p:spPr>
        <p:txBody>
          <a:bodyPr wrap="square" rtlCol="0">
            <a:spAutoFit/>
          </a:bodyPr>
          <a:lstStyle/>
          <a:p>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S</a:t>
            </a:r>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et đường dẫn nơi mà ta sẽ lưu logfile</a:t>
            </a: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2050" name="Picture 2">
            <a:extLst>
              <a:ext uri="{FF2B5EF4-FFF2-40B4-BE49-F238E27FC236}">
                <a16:creationId xmlns:a16="http://schemas.microsoft.com/office/drawing/2014/main" id="{EDAC722F-9667-C838-1E02-0302E52CF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053" y="1325747"/>
            <a:ext cx="3514725" cy="466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3D1FD1A-EB11-133A-15CB-E7E5B1A90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216" y="2830111"/>
            <a:ext cx="5534025" cy="276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4DDFAB-3E0A-7813-61C1-64F641253F1D}"/>
              </a:ext>
            </a:extLst>
          </p:cNvPr>
          <p:cNvSpPr txBox="1"/>
          <p:nvPr/>
        </p:nvSpPr>
        <p:spPr>
          <a:xfrm>
            <a:off x="1045030" y="3647456"/>
            <a:ext cx="4139291" cy="369332"/>
          </a:xfrm>
          <a:prstGeom prst="rect">
            <a:avLst/>
          </a:prstGeom>
          <a:noFill/>
        </p:spPr>
        <p:txBody>
          <a:bodyPr wrap="square" rtlCol="0">
            <a:spAutoFit/>
          </a:bodyPr>
          <a:lstStyle/>
          <a:p>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G</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ọi</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hàm</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on_press</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US"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2054" name="Picture 6">
            <a:extLst>
              <a:ext uri="{FF2B5EF4-FFF2-40B4-BE49-F238E27FC236}">
                <a16:creationId xmlns:a16="http://schemas.microsoft.com/office/drawing/2014/main" id="{006532D5-1925-CBB9-48F2-DA1E446D5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6137" y="3550063"/>
            <a:ext cx="237172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4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7272314"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1.Keylogger theo dõi người dùng bằng bàn phím</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29" y="1284906"/>
            <a:ext cx="7731577" cy="369332"/>
          </a:xfrm>
          <a:prstGeom prst="rect">
            <a:avLst/>
          </a:prstGeom>
          <a:noFill/>
        </p:spPr>
        <p:txBody>
          <a:bodyPr wrap="square" rtlCol="0">
            <a:spAutoFit/>
          </a:bodyPr>
          <a:lstStyle/>
          <a:p>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C</a:t>
            </a:r>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ài đặt một instance cho Listener và định nghĩa phương thức on_press( )</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3074" name="Picture 2">
            <a:extLst>
              <a:ext uri="{FF2B5EF4-FFF2-40B4-BE49-F238E27FC236}">
                <a16:creationId xmlns:a16="http://schemas.microsoft.com/office/drawing/2014/main" id="{E4DF4745-6DCA-5702-52EE-971ED8CCE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389" y="1771434"/>
            <a:ext cx="424815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2C1B48-A7DD-A520-F5FB-72A601A0E956}"/>
              </a:ext>
            </a:extLst>
          </p:cNvPr>
          <p:cNvSpPr txBox="1"/>
          <p:nvPr/>
        </p:nvSpPr>
        <p:spPr>
          <a:xfrm>
            <a:off x="1045028" y="2571750"/>
            <a:ext cx="7731577" cy="369332"/>
          </a:xfrm>
          <a:prstGeom prst="rect">
            <a:avLst/>
          </a:prstGeom>
          <a:noFill/>
        </p:spPr>
        <p:txBody>
          <a:bodyPr wrap="square" rtlCol="0">
            <a:spAutoFit/>
          </a:bodyPr>
          <a:lstStyle/>
          <a:p>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Ta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có</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file code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hoàn</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chỉnh</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a:t>
            </a:r>
          </a:p>
        </p:txBody>
      </p:sp>
      <p:pic>
        <p:nvPicPr>
          <p:cNvPr id="1026" name="Picture 2">
            <a:extLst>
              <a:ext uri="{FF2B5EF4-FFF2-40B4-BE49-F238E27FC236}">
                <a16:creationId xmlns:a16="http://schemas.microsoft.com/office/drawing/2014/main" id="{046FB944-6026-44B0-8051-289D670CA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260" y="3111525"/>
            <a:ext cx="8281793" cy="14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8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7272314"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1.Keylogger theo dõi người dùng bằng bàn phím</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29" y="1284906"/>
            <a:ext cx="7731577" cy="646331"/>
          </a:xfrm>
          <a:prstGeom prst="rect">
            <a:avLst/>
          </a:prstGeom>
          <a:noFill/>
        </p:spPr>
        <p:txBody>
          <a:bodyPr wrap="square" rtlCol="0">
            <a:spAutoFit/>
          </a:bodyPr>
          <a:lstStyle/>
          <a:p>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C</a:t>
            </a:r>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hạy chương trình và dùng thao tác gõ phím, ta thu được file txt ghi lại đúng những gì vừa gõ</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2050" name="Picture 2">
            <a:extLst>
              <a:ext uri="{FF2B5EF4-FFF2-40B4-BE49-F238E27FC236}">
                <a16:creationId xmlns:a16="http://schemas.microsoft.com/office/drawing/2014/main" id="{DCAEA520-CA21-6192-6C9A-FA3DF3DBB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2119449"/>
            <a:ext cx="553402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942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6733471"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2.Keylogger theo dõi người dùng bằng email:</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29" y="1284906"/>
            <a:ext cx="7731577" cy="369332"/>
          </a:xfrm>
          <a:prstGeom prst="rect">
            <a:avLst/>
          </a:prstGeom>
          <a:noFill/>
        </p:spPr>
        <p:txBody>
          <a:bodyPr wrap="square" rtlCol="0">
            <a:spAutoFit/>
          </a:bodyPr>
          <a:lstStyle/>
          <a:p>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I</a:t>
            </a:r>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mport thư viện hỗ trợ có sẵn smtplib để gửi mail:</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3076" name="Picture 4">
            <a:extLst>
              <a:ext uri="{FF2B5EF4-FFF2-40B4-BE49-F238E27FC236}">
                <a16:creationId xmlns:a16="http://schemas.microsoft.com/office/drawing/2014/main" id="{F721BB44-864C-DF4A-0C8B-6930FAE13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317" y="1360034"/>
            <a:ext cx="1419225" cy="219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AEB9EA-A207-C868-FF09-2632C2232D0C}"/>
              </a:ext>
            </a:extLst>
          </p:cNvPr>
          <p:cNvSpPr txBox="1"/>
          <p:nvPr/>
        </p:nvSpPr>
        <p:spPr>
          <a:xfrm>
            <a:off x="1045029" y="2074120"/>
            <a:ext cx="7731577" cy="369332"/>
          </a:xfrm>
          <a:prstGeom prst="rect">
            <a:avLst/>
          </a:prstGeom>
          <a:noFill/>
        </p:spPr>
        <p:txBody>
          <a:bodyPr wrap="square" rtlCol="0">
            <a:spAutoFit/>
          </a:bodyPr>
          <a:lstStyle/>
          <a:p>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Tiếp</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theo</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ta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sẽ</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set up email:</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3078" name="Picture 6">
            <a:extLst>
              <a:ext uri="{FF2B5EF4-FFF2-40B4-BE49-F238E27FC236}">
                <a16:creationId xmlns:a16="http://schemas.microsoft.com/office/drawing/2014/main" id="{E6035563-8F63-879B-2AC0-F7926F2AA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460" y="2114550"/>
            <a:ext cx="3895725"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7756F8-40B3-0BBD-AF18-39A522943CA9}"/>
              </a:ext>
            </a:extLst>
          </p:cNvPr>
          <p:cNvSpPr txBox="1"/>
          <p:nvPr/>
        </p:nvSpPr>
        <p:spPr>
          <a:xfrm>
            <a:off x="1045029" y="3185305"/>
            <a:ext cx="7230156" cy="369332"/>
          </a:xfrm>
          <a:prstGeom prst="rect">
            <a:avLst/>
          </a:prstGeom>
          <a:noFill/>
        </p:spPr>
        <p:txBody>
          <a:bodyPr wrap="square">
            <a:spAutoFit/>
          </a:bodyPr>
          <a:lstStyle/>
          <a:p>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Kế</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đến</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ta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sẽ</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xử</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lí</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bằng</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cách</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dùng</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hàm</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mặc</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định</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của</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máy</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chủ</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gmail</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3080" name="Picture 8">
            <a:extLst>
              <a:ext uri="{FF2B5EF4-FFF2-40B4-BE49-F238E27FC236}">
                <a16:creationId xmlns:a16="http://schemas.microsoft.com/office/drawing/2014/main" id="{2826BC03-E1A4-079F-2943-0F184A546A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272" y="3710992"/>
            <a:ext cx="39624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025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6733471"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2.Keylogger theo dõi người dùng bằng email:</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29" y="1284906"/>
            <a:ext cx="7731577" cy="369332"/>
          </a:xfrm>
          <a:prstGeom prst="rect">
            <a:avLst/>
          </a:prstGeom>
          <a:noFill/>
        </p:spPr>
        <p:txBody>
          <a:bodyPr wrap="square" rtlCol="0">
            <a:spAutoFit/>
          </a:bodyPr>
          <a:lstStyle/>
          <a:p>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Sau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đó</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ta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sẽ</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tạo</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content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và</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gửi</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mail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bằng</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hàm</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sendmail</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098" name="Picture 2">
            <a:extLst>
              <a:ext uri="{FF2B5EF4-FFF2-40B4-BE49-F238E27FC236}">
                <a16:creationId xmlns:a16="http://schemas.microsoft.com/office/drawing/2014/main" id="{623DE3CA-0CC6-A457-79E4-C6A8FD4C7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3548" y="1791381"/>
            <a:ext cx="4486275" cy="923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85D876-F1C7-6E04-50C1-E1266BC0859B}"/>
              </a:ext>
            </a:extLst>
          </p:cNvPr>
          <p:cNvSpPr txBox="1"/>
          <p:nvPr/>
        </p:nvSpPr>
        <p:spPr>
          <a:xfrm>
            <a:off x="1045029" y="3599003"/>
            <a:ext cx="6547756" cy="369332"/>
          </a:xfrm>
          <a:prstGeom prst="rect">
            <a:avLst/>
          </a:prstGeom>
          <a:noFill/>
        </p:spPr>
        <p:txBody>
          <a:bodyPr wrap="square">
            <a:spAutoFit/>
          </a:bodyPr>
          <a:lstStyle/>
          <a:p>
            <a:r>
              <a:rPr lang="nn-NO"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Cuối cùng ta sẽ print</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4100" name="Picture 4">
            <a:extLst>
              <a:ext uri="{FF2B5EF4-FFF2-40B4-BE49-F238E27FC236}">
                <a16:creationId xmlns:a16="http://schemas.microsoft.com/office/drawing/2014/main" id="{6281F12E-EBF8-550A-AC47-8D9E64416D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382" y="3655081"/>
            <a:ext cx="177165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844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6733471"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2.Keylogger theo dõi người dùng bằng email:</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30" y="1180695"/>
            <a:ext cx="7453992" cy="369332"/>
          </a:xfrm>
          <a:prstGeom prst="rect">
            <a:avLst/>
          </a:prstGeom>
          <a:noFill/>
        </p:spPr>
        <p:txBody>
          <a:bodyPr wrap="square" rtlCol="0">
            <a:spAutoFit/>
          </a:bodyPr>
          <a:lstStyle/>
          <a:p>
            <a:pPr rtl="0">
              <a:spcBef>
                <a:spcPts val="0"/>
              </a:spcBef>
              <a:spcAft>
                <a:spcPts val="600"/>
              </a:spcAft>
            </a:pPr>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Ta thu được file code hoàn chỉnh</a:t>
            </a:r>
            <a:endParaRPr lang="vi-V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4100" name="Picture 4">
            <a:extLst>
              <a:ext uri="{FF2B5EF4-FFF2-40B4-BE49-F238E27FC236}">
                <a16:creationId xmlns:a16="http://schemas.microsoft.com/office/drawing/2014/main" id="{6281F12E-EBF8-550A-AC47-8D9E64416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7382" y="3655081"/>
            <a:ext cx="1771650" cy="257175"/>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1C5C850-C847-B24C-CE01-A7EC7A388F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844" y="1574520"/>
            <a:ext cx="5038725"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262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6733471"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2.Keylogger theo dõi người dùng bằng email:</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30" y="1180695"/>
            <a:ext cx="7453992" cy="369332"/>
          </a:xfrm>
          <a:prstGeom prst="rect">
            <a:avLst/>
          </a:prstGeom>
          <a:noFill/>
        </p:spPr>
        <p:txBody>
          <a:bodyPr wrap="square" rtlCol="0">
            <a:spAutoFit/>
          </a:bodyPr>
          <a:lstStyle/>
          <a:p>
            <a:pPr rtl="0">
              <a:spcBef>
                <a:spcPts val="0"/>
              </a:spcBef>
              <a:spcAft>
                <a:spcPts val="600"/>
              </a:spcAft>
            </a:pPr>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Tiến hành chạy chương trình và thu được kết quả</a:t>
            </a:r>
            <a:endParaRPr lang="vi-VN" sz="24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7170" name="Picture 2">
            <a:extLst>
              <a:ext uri="{FF2B5EF4-FFF2-40B4-BE49-F238E27FC236}">
                <a16:creationId xmlns:a16="http://schemas.microsoft.com/office/drawing/2014/main" id="{B70C8A9A-8931-5AA8-835B-9F3942F38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2" y="1878466"/>
            <a:ext cx="5514975" cy="2219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259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38"/>
          <p:cNvSpPr/>
          <p:nvPr/>
        </p:nvSpPr>
        <p:spPr>
          <a:xfrm>
            <a:off x="4036950" y="1542459"/>
            <a:ext cx="1070100" cy="10701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txBox="1">
            <a:spLocks noGrp="1"/>
          </p:cNvSpPr>
          <p:nvPr>
            <p:ph type="title"/>
          </p:nvPr>
        </p:nvSpPr>
        <p:spPr>
          <a:xfrm>
            <a:off x="2131500" y="2754694"/>
            <a:ext cx="4881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Kết luận </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90" name="Google Shape;2590;p38"/>
          <p:cNvSpPr txBox="1">
            <a:spLocks noGrp="1"/>
          </p:cNvSpPr>
          <p:nvPr>
            <p:ph type="title" idx="2"/>
          </p:nvPr>
        </p:nvSpPr>
        <p:spPr>
          <a:xfrm>
            <a:off x="4036950" y="1753954"/>
            <a:ext cx="10701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592" name="Google Shape;2592;p38"/>
          <p:cNvGrpSpPr/>
          <p:nvPr/>
        </p:nvGrpSpPr>
        <p:grpSpPr>
          <a:xfrm>
            <a:off x="4348668" y="1417535"/>
            <a:ext cx="446647" cy="276334"/>
            <a:chOff x="3419725" y="2613600"/>
            <a:chExt cx="1769600" cy="1094825"/>
          </a:xfrm>
        </p:grpSpPr>
        <p:sp>
          <p:nvSpPr>
            <p:cNvPr id="2593" name="Google Shape;2593;p38"/>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9" name="Google Shape;2599;p38"/>
          <p:cNvSpPr/>
          <p:nvPr/>
        </p:nvSpPr>
        <p:spPr>
          <a:xfrm>
            <a:off x="6888000" y="3725965"/>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88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3" name="Google Shape;2553;p36"/>
          <p:cNvSpPr/>
          <p:nvPr/>
        </p:nvSpPr>
        <p:spPr>
          <a:xfrm>
            <a:off x="984543" y="3529375"/>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a:off x="984543" y="2310175"/>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a:off x="984543" y="1099548"/>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txBox="1">
            <a:spLocks noGrp="1"/>
          </p:cNvSpPr>
          <p:nvPr>
            <p:ph type="title" idx="9"/>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Kết luận</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69" name="Google Shape;2569;p36"/>
          <p:cNvSpPr txBox="1">
            <a:spLocks noGrp="1"/>
          </p:cNvSpPr>
          <p:nvPr>
            <p:ph type="title" idx="6"/>
          </p:nvPr>
        </p:nvSpPr>
        <p:spPr>
          <a:xfrm>
            <a:off x="989943" y="1289456"/>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570" name="Google Shape;2570;p36"/>
          <p:cNvSpPr txBox="1">
            <a:spLocks noGrp="1"/>
          </p:cNvSpPr>
          <p:nvPr>
            <p:ph type="title" idx="19"/>
          </p:nvPr>
        </p:nvSpPr>
        <p:spPr>
          <a:xfrm>
            <a:off x="989943" y="2509800"/>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573" name="Google Shape;2573;p36"/>
          <p:cNvSpPr txBox="1">
            <a:spLocks noGrp="1"/>
          </p:cNvSpPr>
          <p:nvPr>
            <p:ph type="title" idx="8"/>
          </p:nvPr>
        </p:nvSpPr>
        <p:spPr>
          <a:xfrm>
            <a:off x="989943" y="3741944"/>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 name="TextBox 4">
            <a:extLst>
              <a:ext uri="{FF2B5EF4-FFF2-40B4-BE49-F238E27FC236}">
                <a16:creationId xmlns:a16="http://schemas.microsoft.com/office/drawing/2014/main" id="{0ED711C7-DD69-1256-3C71-DCEC06C9F918}"/>
              </a:ext>
            </a:extLst>
          </p:cNvPr>
          <p:cNvSpPr txBox="1"/>
          <p:nvPr/>
        </p:nvSpPr>
        <p:spPr>
          <a:xfrm>
            <a:off x="1812472" y="1149132"/>
            <a:ext cx="6547756" cy="646331"/>
          </a:xfrm>
          <a:prstGeom prst="rect">
            <a:avLst/>
          </a:prstGeom>
          <a:noFill/>
        </p:spPr>
        <p:txBody>
          <a:bodyPr wrap="square">
            <a:spAutoFit/>
          </a:bodyPr>
          <a:lstStyle/>
          <a:p>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Keylogger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có</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thể</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tốt</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hoặc</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xấu</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và</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nó</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tốt</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hoặc</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xấu</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thì</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còn</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phụ</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thuộc</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vào</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mục</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đích</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sử</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dụng</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2DF290FE-A651-93E2-C87C-946A6BD19A87}"/>
              </a:ext>
            </a:extLst>
          </p:cNvPr>
          <p:cNvSpPr txBox="1"/>
          <p:nvPr/>
        </p:nvSpPr>
        <p:spPr>
          <a:xfrm>
            <a:off x="1877036" y="2230985"/>
            <a:ext cx="6547756" cy="923330"/>
          </a:xfrm>
          <a:prstGeom prst="rect">
            <a:avLst/>
          </a:prstGeom>
          <a:noFill/>
        </p:spPr>
        <p:txBody>
          <a:bodyPr wrap="square">
            <a:spAutoFit/>
          </a:bodyPr>
          <a:lstStyle/>
          <a:p>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Nếu Keylogger được dùng phục vụ cho việc giám sát con cái, giám sát thiết bị ở công ty, xem họ đã làm đã làm gì với thiết bị PC thì được coi là tốt</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7E22EEBA-B87A-1351-6A49-C1190D058A54}"/>
              </a:ext>
            </a:extLst>
          </p:cNvPr>
          <p:cNvSpPr txBox="1"/>
          <p:nvPr/>
        </p:nvSpPr>
        <p:spPr>
          <a:xfrm>
            <a:off x="1876244" y="3628544"/>
            <a:ext cx="6547756" cy="646331"/>
          </a:xfrm>
          <a:prstGeom prst="rect">
            <a:avLst/>
          </a:prstGeom>
          <a:noFill/>
        </p:spPr>
        <p:txBody>
          <a:bodyPr wrap="square">
            <a:spAutoFit/>
          </a:bodyPr>
          <a:lstStyle/>
          <a:p>
            <a:pPr rtl="0">
              <a:spcBef>
                <a:spcPts val="600"/>
              </a:spcBef>
              <a:spcAft>
                <a:spcPts val="600"/>
              </a:spcAft>
            </a:pPr>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Còn với mục đích sử dụng Keylogger với mục đích ăn cắp thông tin của người dùng thì được coi là cực kỳ xấu xa.</a:t>
            </a:r>
            <a:endParaRPr lang="vi-VN" sz="1800" b="1"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583473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3"/>
        <p:cNvGrpSpPr/>
        <p:nvPr/>
      </p:nvGrpSpPr>
      <p:grpSpPr>
        <a:xfrm>
          <a:off x="0" y="0"/>
          <a:ext cx="0" cy="0"/>
          <a:chOff x="0" y="0"/>
          <a:chExt cx="0" cy="0"/>
        </a:xfrm>
      </p:grpSpPr>
      <p:sp>
        <p:nvSpPr>
          <p:cNvPr id="3466" name="Google Shape;3466;p65"/>
          <p:cNvSpPr txBox="1">
            <a:spLocks noGrp="1"/>
          </p:cNvSpPr>
          <p:nvPr>
            <p:ph type="title"/>
          </p:nvPr>
        </p:nvSpPr>
        <p:spPr>
          <a:xfrm>
            <a:off x="2729250" y="446260"/>
            <a:ext cx="3685500" cy="10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lumMod val="50000"/>
                  </a:schemeClr>
                </a:solidFill>
              </a:rPr>
              <a:t>Thanks!</a:t>
            </a:r>
            <a:endParaRPr dirty="0">
              <a:solidFill>
                <a:schemeClr val="accent1">
                  <a:lumMod val="50000"/>
                </a:schemeClr>
              </a:solidFill>
            </a:endParaRPr>
          </a:p>
        </p:txBody>
      </p:sp>
      <p:sp>
        <p:nvSpPr>
          <p:cNvPr id="3479" name="Google Shape;3479;p65"/>
          <p:cNvSpPr/>
          <p:nvPr/>
        </p:nvSpPr>
        <p:spPr>
          <a:xfrm>
            <a:off x="2256641" y="901475"/>
            <a:ext cx="427793" cy="427701"/>
          </a:xfrm>
          <a:custGeom>
            <a:avLst/>
            <a:gdLst/>
            <a:ahLst/>
            <a:cxnLst/>
            <a:rect l="l" t="t" r="r" b="b"/>
            <a:pathLst>
              <a:path w="112061" h="112037" extrusionOk="0">
                <a:moveTo>
                  <a:pt x="56079" y="711"/>
                </a:moveTo>
                <a:lnTo>
                  <a:pt x="56496" y="736"/>
                </a:lnTo>
                <a:lnTo>
                  <a:pt x="56889" y="810"/>
                </a:lnTo>
                <a:lnTo>
                  <a:pt x="57257" y="932"/>
                </a:lnTo>
                <a:lnTo>
                  <a:pt x="57600" y="1104"/>
                </a:lnTo>
                <a:lnTo>
                  <a:pt x="57968" y="1300"/>
                </a:lnTo>
                <a:lnTo>
                  <a:pt x="58287" y="1521"/>
                </a:lnTo>
                <a:lnTo>
                  <a:pt x="58606" y="1766"/>
                </a:lnTo>
                <a:lnTo>
                  <a:pt x="58998" y="2110"/>
                </a:lnTo>
                <a:lnTo>
                  <a:pt x="59366" y="2478"/>
                </a:lnTo>
                <a:lnTo>
                  <a:pt x="59710" y="2870"/>
                </a:lnTo>
                <a:lnTo>
                  <a:pt x="60029" y="3263"/>
                </a:lnTo>
                <a:lnTo>
                  <a:pt x="60323" y="3680"/>
                </a:lnTo>
                <a:lnTo>
                  <a:pt x="60618" y="4121"/>
                </a:lnTo>
                <a:lnTo>
                  <a:pt x="61133" y="4980"/>
                </a:lnTo>
                <a:lnTo>
                  <a:pt x="61746" y="6084"/>
                </a:lnTo>
                <a:lnTo>
                  <a:pt x="62286" y="7212"/>
                </a:lnTo>
                <a:lnTo>
                  <a:pt x="62801" y="8365"/>
                </a:lnTo>
                <a:lnTo>
                  <a:pt x="63267" y="9518"/>
                </a:lnTo>
                <a:lnTo>
                  <a:pt x="63684" y="10696"/>
                </a:lnTo>
                <a:lnTo>
                  <a:pt x="64077" y="11873"/>
                </a:lnTo>
                <a:lnTo>
                  <a:pt x="64444" y="13075"/>
                </a:lnTo>
                <a:lnTo>
                  <a:pt x="64763" y="14277"/>
                </a:lnTo>
                <a:lnTo>
                  <a:pt x="65205" y="15995"/>
                </a:lnTo>
                <a:lnTo>
                  <a:pt x="65622" y="17712"/>
                </a:lnTo>
                <a:lnTo>
                  <a:pt x="66407" y="21171"/>
                </a:lnTo>
                <a:lnTo>
                  <a:pt x="66456" y="21465"/>
                </a:lnTo>
                <a:lnTo>
                  <a:pt x="66456" y="21465"/>
                </a:lnTo>
                <a:lnTo>
                  <a:pt x="65156" y="21318"/>
                </a:lnTo>
                <a:lnTo>
                  <a:pt x="63856" y="21195"/>
                </a:lnTo>
                <a:lnTo>
                  <a:pt x="62531" y="21097"/>
                </a:lnTo>
                <a:lnTo>
                  <a:pt x="61231" y="20999"/>
                </a:lnTo>
                <a:lnTo>
                  <a:pt x="59931" y="20926"/>
                </a:lnTo>
                <a:lnTo>
                  <a:pt x="58631" y="20876"/>
                </a:lnTo>
                <a:lnTo>
                  <a:pt x="57330" y="20852"/>
                </a:lnTo>
                <a:lnTo>
                  <a:pt x="54730" y="20852"/>
                </a:lnTo>
                <a:lnTo>
                  <a:pt x="53430" y="20876"/>
                </a:lnTo>
                <a:lnTo>
                  <a:pt x="52105" y="20926"/>
                </a:lnTo>
                <a:lnTo>
                  <a:pt x="50805" y="20999"/>
                </a:lnTo>
                <a:lnTo>
                  <a:pt x="49505" y="21097"/>
                </a:lnTo>
                <a:lnTo>
                  <a:pt x="48180" y="21195"/>
                </a:lnTo>
                <a:lnTo>
                  <a:pt x="46880" y="21318"/>
                </a:lnTo>
                <a:lnTo>
                  <a:pt x="45580" y="21465"/>
                </a:lnTo>
                <a:lnTo>
                  <a:pt x="45580" y="21465"/>
                </a:lnTo>
                <a:lnTo>
                  <a:pt x="45874" y="20042"/>
                </a:lnTo>
                <a:lnTo>
                  <a:pt x="46144" y="18718"/>
                </a:lnTo>
                <a:lnTo>
                  <a:pt x="46463" y="17368"/>
                </a:lnTo>
                <a:lnTo>
                  <a:pt x="46806" y="16019"/>
                </a:lnTo>
                <a:lnTo>
                  <a:pt x="47150" y="14670"/>
                </a:lnTo>
                <a:lnTo>
                  <a:pt x="47542" y="13321"/>
                </a:lnTo>
                <a:lnTo>
                  <a:pt x="47935" y="11996"/>
                </a:lnTo>
                <a:lnTo>
                  <a:pt x="48376" y="10696"/>
                </a:lnTo>
                <a:lnTo>
                  <a:pt x="48867" y="9396"/>
                </a:lnTo>
                <a:lnTo>
                  <a:pt x="49382" y="8095"/>
                </a:lnTo>
                <a:lnTo>
                  <a:pt x="49701" y="7360"/>
                </a:lnTo>
                <a:lnTo>
                  <a:pt x="50044" y="6624"/>
                </a:lnTo>
                <a:lnTo>
                  <a:pt x="50388" y="5912"/>
                </a:lnTo>
                <a:lnTo>
                  <a:pt x="50756" y="5225"/>
                </a:lnTo>
                <a:lnTo>
                  <a:pt x="51173" y="4538"/>
                </a:lnTo>
                <a:lnTo>
                  <a:pt x="51614" y="3851"/>
                </a:lnTo>
                <a:lnTo>
                  <a:pt x="52081" y="3214"/>
                </a:lnTo>
                <a:lnTo>
                  <a:pt x="52596" y="2600"/>
                </a:lnTo>
                <a:lnTo>
                  <a:pt x="52915" y="2257"/>
                </a:lnTo>
                <a:lnTo>
                  <a:pt x="53234" y="1938"/>
                </a:lnTo>
                <a:lnTo>
                  <a:pt x="53577" y="1644"/>
                </a:lnTo>
                <a:lnTo>
                  <a:pt x="53945" y="1374"/>
                </a:lnTo>
                <a:lnTo>
                  <a:pt x="54337" y="1153"/>
                </a:lnTo>
                <a:lnTo>
                  <a:pt x="54755" y="957"/>
                </a:lnTo>
                <a:lnTo>
                  <a:pt x="55196" y="834"/>
                </a:lnTo>
                <a:lnTo>
                  <a:pt x="55417" y="785"/>
                </a:lnTo>
                <a:lnTo>
                  <a:pt x="55662" y="736"/>
                </a:lnTo>
                <a:lnTo>
                  <a:pt x="56079" y="711"/>
                </a:lnTo>
                <a:close/>
                <a:moveTo>
                  <a:pt x="53209" y="883"/>
                </a:moveTo>
                <a:lnTo>
                  <a:pt x="53283" y="1030"/>
                </a:lnTo>
                <a:lnTo>
                  <a:pt x="52620" y="1644"/>
                </a:lnTo>
                <a:lnTo>
                  <a:pt x="52203" y="2061"/>
                </a:lnTo>
                <a:lnTo>
                  <a:pt x="51811" y="2527"/>
                </a:lnTo>
                <a:lnTo>
                  <a:pt x="51443" y="2993"/>
                </a:lnTo>
                <a:lnTo>
                  <a:pt x="51099" y="3459"/>
                </a:lnTo>
                <a:lnTo>
                  <a:pt x="50780" y="3950"/>
                </a:lnTo>
                <a:lnTo>
                  <a:pt x="50461" y="4465"/>
                </a:lnTo>
                <a:lnTo>
                  <a:pt x="50167" y="4980"/>
                </a:lnTo>
                <a:lnTo>
                  <a:pt x="49897" y="5495"/>
                </a:lnTo>
                <a:lnTo>
                  <a:pt x="49554" y="6133"/>
                </a:lnTo>
                <a:lnTo>
                  <a:pt x="49259" y="6771"/>
                </a:lnTo>
                <a:lnTo>
                  <a:pt x="48671" y="8071"/>
                </a:lnTo>
                <a:lnTo>
                  <a:pt x="48156" y="9396"/>
                </a:lnTo>
                <a:lnTo>
                  <a:pt x="47665" y="10720"/>
                </a:lnTo>
                <a:lnTo>
                  <a:pt x="47223" y="12070"/>
                </a:lnTo>
                <a:lnTo>
                  <a:pt x="46806" y="13443"/>
                </a:lnTo>
                <a:lnTo>
                  <a:pt x="46438" y="14793"/>
                </a:lnTo>
                <a:lnTo>
                  <a:pt x="46070" y="16191"/>
                </a:lnTo>
                <a:lnTo>
                  <a:pt x="45776" y="17393"/>
                </a:lnTo>
                <a:lnTo>
                  <a:pt x="45506" y="18620"/>
                </a:lnTo>
                <a:lnTo>
                  <a:pt x="44991" y="21073"/>
                </a:lnTo>
                <a:lnTo>
                  <a:pt x="44942" y="21195"/>
                </a:lnTo>
                <a:lnTo>
                  <a:pt x="44917" y="21318"/>
                </a:lnTo>
                <a:lnTo>
                  <a:pt x="44844" y="21392"/>
                </a:lnTo>
                <a:lnTo>
                  <a:pt x="44795" y="21465"/>
                </a:lnTo>
                <a:lnTo>
                  <a:pt x="44697" y="21539"/>
                </a:lnTo>
                <a:lnTo>
                  <a:pt x="44623" y="21588"/>
                </a:lnTo>
                <a:lnTo>
                  <a:pt x="44500" y="21612"/>
                </a:lnTo>
                <a:lnTo>
                  <a:pt x="44378" y="21637"/>
                </a:lnTo>
                <a:lnTo>
                  <a:pt x="42685" y="21858"/>
                </a:lnTo>
                <a:lnTo>
                  <a:pt x="40992" y="22128"/>
                </a:lnTo>
                <a:lnTo>
                  <a:pt x="39300" y="22447"/>
                </a:lnTo>
                <a:lnTo>
                  <a:pt x="37631" y="22790"/>
                </a:lnTo>
                <a:lnTo>
                  <a:pt x="35988" y="23158"/>
                </a:lnTo>
                <a:lnTo>
                  <a:pt x="34320" y="23600"/>
                </a:lnTo>
                <a:lnTo>
                  <a:pt x="32676" y="24041"/>
                </a:lnTo>
                <a:lnTo>
                  <a:pt x="31032" y="24556"/>
                </a:lnTo>
                <a:lnTo>
                  <a:pt x="29364" y="25120"/>
                </a:lnTo>
                <a:lnTo>
                  <a:pt x="27672" y="25685"/>
                </a:lnTo>
                <a:lnTo>
                  <a:pt x="27451" y="25758"/>
                </a:lnTo>
                <a:lnTo>
                  <a:pt x="27132" y="25807"/>
                </a:lnTo>
                <a:lnTo>
                  <a:pt x="27451" y="24998"/>
                </a:lnTo>
                <a:lnTo>
                  <a:pt x="27745" y="24262"/>
                </a:lnTo>
                <a:lnTo>
                  <a:pt x="28260" y="23109"/>
                </a:lnTo>
                <a:lnTo>
                  <a:pt x="28825" y="21980"/>
                </a:lnTo>
                <a:lnTo>
                  <a:pt x="29389" y="20852"/>
                </a:lnTo>
                <a:lnTo>
                  <a:pt x="29953" y="19724"/>
                </a:lnTo>
                <a:lnTo>
                  <a:pt x="30566" y="18620"/>
                </a:lnTo>
                <a:lnTo>
                  <a:pt x="31204" y="17540"/>
                </a:lnTo>
                <a:lnTo>
                  <a:pt x="31867" y="16461"/>
                </a:lnTo>
                <a:lnTo>
                  <a:pt x="32553" y="15406"/>
                </a:lnTo>
                <a:lnTo>
                  <a:pt x="33265" y="14400"/>
                </a:lnTo>
                <a:lnTo>
                  <a:pt x="33976" y="13394"/>
                </a:lnTo>
                <a:lnTo>
                  <a:pt x="34712" y="12438"/>
                </a:lnTo>
                <a:lnTo>
                  <a:pt x="35497" y="11481"/>
                </a:lnTo>
                <a:lnTo>
                  <a:pt x="36282" y="10573"/>
                </a:lnTo>
                <a:lnTo>
                  <a:pt x="37116" y="9666"/>
                </a:lnTo>
                <a:lnTo>
                  <a:pt x="37975" y="8807"/>
                </a:lnTo>
                <a:lnTo>
                  <a:pt x="38858" y="7973"/>
                </a:lnTo>
                <a:lnTo>
                  <a:pt x="39545" y="7360"/>
                </a:lnTo>
                <a:lnTo>
                  <a:pt x="40256" y="6771"/>
                </a:lnTo>
                <a:lnTo>
                  <a:pt x="40968" y="6207"/>
                </a:lnTo>
                <a:lnTo>
                  <a:pt x="41679" y="5642"/>
                </a:lnTo>
                <a:lnTo>
                  <a:pt x="42415" y="5127"/>
                </a:lnTo>
                <a:lnTo>
                  <a:pt x="43176" y="4636"/>
                </a:lnTo>
                <a:lnTo>
                  <a:pt x="43936" y="4170"/>
                </a:lnTo>
                <a:lnTo>
                  <a:pt x="44721" y="3704"/>
                </a:lnTo>
                <a:lnTo>
                  <a:pt x="45506" y="3287"/>
                </a:lnTo>
                <a:lnTo>
                  <a:pt x="46316" y="2895"/>
                </a:lnTo>
                <a:lnTo>
                  <a:pt x="47125" y="2551"/>
                </a:lnTo>
                <a:lnTo>
                  <a:pt x="47959" y="2208"/>
                </a:lnTo>
                <a:lnTo>
                  <a:pt x="48818" y="1913"/>
                </a:lnTo>
                <a:lnTo>
                  <a:pt x="49701" y="1619"/>
                </a:lnTo>
                <a:lnTo>
                  <a:pt x="50584" y="1398"/>
                </a:lnTo>
                <a:lnTo>
                  <a:pt x="51492" y="1178"/>
                </a:lnTo>
                <a:lnTo>
                  <a:pt x="52350" y="1030"/>
                </a:lnTo>
                <a:lnTo>
                  <a:pt x="53209" y="883"/>
                </a:lnTo>
                <a:close/>
                <a:moveTo>
                  <a:pt x="58827" y="908"/>
                </a:moveTo>
                <a:lnTo>
                  <a:pt x="59416" y="981"/>
                </a:lnTo>
                <a:lnTo>
                  <a:pt x="59980" y="1079"/>
                </a:lnTo>
                <a:lnTo>
                  <a:pt x="60568" y="1178"/>
                </a:lnTo>
                <a:lnTo>
                  <a:pt x="61133" y="1300"/>
                </a:lnTo>
                <a:lnTo>
                  <a:pt x="61721" y="1447"/>
                </a:lnTo>
                <a:lnTo>
                  <a:pt x="62286" y="1619"/>
                </a:lnTo>
                <a:lnTo>
                  <a:pt x="63414" y="1963"/>
                </a:lnTo>
                <a:lnTo>
                  <a:pt x="63978" y="2183"/>
                </a:lnTo>
                <a:lnTo>
                  <a:pt x="64543" y="2404"/>
                </a:lnTo>
                <a:lnTo>
                  <a:pt x="65107" y="2625"/>
                </a:lnTo>
                <a:lnTo>
                  <a:pt x="65647" y="2870"/>
                </a:lnTo>
                <a:lnTo>
                  <a:pt x="66726" y="3385"/>
                </a:lnTo>
                <a:lnTo>
                  <a:pt x="67781" y="3974"/>
                </a:lnTo>
                <a:lnTo>
                  <a:pt x="68811" y="4587"/>
                </a:lnTo>
                <a:lnTo>
                  <a:pt x="69817" y="5250"/>
                </a:lnTo>
                <a:lnTo>
                  <a:pt x="70774" y="5961"/>
                </a:lnTo>
                <a:lnTo>
                  <a:pt x="71730" y="6722"/>
                </a:lnTo>
                <a:lnTo>
                  <a:pt x="72442" y="7310"/>
                </a:lnTo>
                <a:lnTo>
                  <a:pt x="73129" y="7924"/>
                </a:lnTo>
                <a:lnTo>
                  <a:pt x="73791" y="8537"/>
                </a:lnTo>
                <a:lnTo>
                  <a:pt x="74453" y="9175"/>
                </a:lnTo>
                <a:lnTo>
                  <a:pt x="75091" y="9837"/>
                </a:lnTo>
                <a:lnTo>
                  <a:pt x="75704" y="10500"/>
                </a:lnTo>
                <a:lnTo>
                  <a:pt x="76318" y="11186"/>
                </a:lnTo>
                <a:lnTo>
                  <a:pt x="76907" y="11898"/>
                </a:lnTo>
                <a:lnTo>
                  <a:pt x="77471" y="12585"/>
                </a:lnTo>
                <a:lnTo>
                  <a:pt x="78035" y="13321"/>
                </a:lnTo>
                <a:lnTo>
                  <a:pt x="78575" y="14057"/>
                </a:lnTo>
                <a:lnTo>
                  <a:pt x="79090" y="14817"/>
                </a:lnTo>
                <a:lnTo>
                  <a:pt x="79605" y="15578"/>
                </a:lnTo>
                <a:lnTo>
                  <a:pt x="80096" y="16338"/>
                </a:lnTo>
                <a:lnTo>
                  <a:pt x="80562" y="17123"/>
                </a:lnTo>
                <a:lnTo>
                  <a:pt x="81028" y="17933"/>
                </a:lnTo>
                <a:lnTo>
                  <a:pt x="81518" y="18816"/>
                </a:lnTo>
                <a:lnTo>
                  <a:pt x="82009" y="19724"/>
                </a:lnTo>
                <a:lnTo>
                  <a:pt x="82917" y="21563"/>
                </a:lnTo>
                <a:lnTo>
                  <a:pt x="83800" y="23403"/>
                </a:lnTo>
                <a:lnTo>
                  <a:pt x="84708" y="25243"/>
                </a:lnTo>
                <a:lnTo>
                  <a:pt x="84757" y="25366"/>
                </a:lnTo>
                <a:lnTo>
                  <a:pt x="84781" y="25488"/>
                </a:lnTo>
                <a:lnTo>
                  <a:pt x="84879" y="25832"/>
                </a:lnTo>
                <a:lnTo>
                  <a:pt x="84217" y="25636"/>
                </a:lnTo>
                <a:lnTo>
                  <a:pt x="83628" y="25439"/>
                </a:lnTo>
                <a:lnTo>
                  <a:pt x="82132" y="24900"/>
                </a:lnTo>
                <a:lnTo>
                  <a:pt x="80635" y="24434"/>
                </a:lnTo>
                <a:lnTo>
                  <a:pt x="79139" y="23967"/>
                </a:lnTo>
                <a:lnTo>
                  <a:pt x="77618" y="23550"/>
                </a:lnTo>
                <a:lnTo>
                  <a:pt x="76072" y="23158"/>
                </a:lnTo>
                <a:lnTo>
                  <a:pt x="74527" y="22815"/>
                </a:lnTo>
                <a:lnTo>
                  <a:pt x="72981" y="22496"/>
                </a:lnTo>
                <a:lnTo>
                  <a:pt x="71436" y="22226"/>
                </a:lnTo>
                <a:lnTo>
                  <a:pt x="69547" y="21907"/>
                </a:lnTo>
                <a:lnTo>
                  <a:pt x="67658" y="21612"/>
                </a:lnTo>
                <a:lnTo>
                  <a:pt x="67437" y="21563"/>
                </a:lnTo>
                <a:lnTo>
                  <a:pt x="67364" y="21539"/>
                </a:lnTo>
                <a:lnTo>
                  <a:pt x="67266" y="21465"/>
                </a:lnTo>
                <a:lnTo>
                  <a:pt x="67217" y="21392"/>
                </a:lnTo>
                <a:lnTo>
                  <a:pt x="67167" y="21318"/>
                </a:lnTo>
                <a:lnTo>
                  <a:pt x="67118" y="21195"/>
                </a:lnTo>
                <a:lnTo>
                  <a:pt x="67069" y="21073"/>
                </a:lnTo>
                <a:lnTo>
                  <a:pt x="66800" y="19724"/>
                </a:lnTo>
                <a:lnTo>
                  <a:pt x="66505" y="18374"/>
                </a:lnTo>
                <a:lnTo>
                  <a:pt x="66211" y="17050"/>
                </a:lnTo>
                <a:lnTo>
                  <a:pt x="65867" y="15725"/>
                </a:lnTo>
                <a:lnTo>
                  <a:pt x="65524" y="14400"/>
                </a:lnTo>
                <a:lnTo>
                  <a:pt x="65131" y="13075"/>
                </a:lnTo>
                <a:lnTo>
                  <a:pt x="64714" y="11775"/>
                </a:lnTo>
                <a:lnTo>
                  <a:pt x="64273" y="10475"/>
                </a:lnTo>
                <a:lnTo>
                  <a:pt x="63929" y="9494"/>
                </a:lnTo>
                <a:lnTo>
                  <a:pt x="63561" y="8537"/>
                </a:lnTo>
                <a:lnTo>
                  <a:pt x="63169" y="7580"/>
                </a:lnTo>
                <a:lnTo>
                  <a:pt x="62752" y="6648"/>
                </a:lnTo>
                <a:lnTo>
                  <a:pt x="62286" y="5716"/>
                </a:lnTo>
                <a:lnTo>
                  <a:pt x="61795" y="4808"/>
                </a:lnTo>
                <a:lnTo>
                  <a:pt x="61255" y="3925"/>
                </a:lnTo>
                <a:lnTo>
                  <a:pt x="60961" y="3508"/>
                </a:lnTo>
                <a:lnTo>
                  <a:pt x="60667" y="3091"/>
                </a:lnTo>
                <a:lnTo>
                  <a:pt x="60274" y="2600"/>
                </a:lnTo>
                <a:lnTo>
                  <a:pt x="59882" y="2159"/>
                </a:lnTo>
                <a:lnTo>
                  <a:pt x="59023" y="1276"/>
                </a:lnTo>
                <a:lnTo>
                  <a:pt x="58949" y="1202"/>
                </a:lnTo>
                <a:lnTo>
                  <a:pt x="58876" y="1153"/>
                </a:lnTo>
                <a:lnTo>
                  <a:pt x="58729" y="1055"/>
                </a:lnTo>
                <a:lnTo>
                  <a:pt x="58827" y="908"/>
                </a:lnTo>
                <a:close/>
                <a:moveTo>
                  <a:pt x="57453" y="21514"/>
                </a:moveTo>
                <a:lnTo>
                  <a:pt x="58900" y="21563"/>
                </a:lnTo>
                <a:lnTo>
                  <a:pt x="60323" y="21637"/>
                </a:lnTo>
                <a:lnTo>
                  <a:pt x="61746" y="21711"/>
                </a:lnTo>
                <a:lnTo>
                  <a:pt x="63169" y="21809"/>
                </a:lnTo>
                <a:lnTo>
                  <a:pt x="64616" y="21931"/>
                </a:lnTo>
                <a:lnTo>
                  <a:pt x="65450" y="22005"/>
                </a:lnTo>
                <a:lnTo>
                  <a:pt x="66309" y="22128"/>
                </a:lnTo>
                <a:lnTo>
                  <a:pt x="66407" y="22177"/>
                </a:lnTo>
                <a:lnTo>
                  <a:pt x="66530" y="22275"/>
                </a:lnTo>
                <a:lnTo>
                  <a:pt x="66603" y="22373"/>
                </a:lnTo>
                <a:lnTo>
                  <a:pt x="66652" y="22496"/>
                </a:lnTo>
                <a:lnTo>
                  <a:pt x="67118" y="25071"/>
                </a:lnTo>
                <a:lnTo>
                  <a:pt x="67339" y="26372"/>
                </a:lnTo>
                <a:lnTo>
                  <a:pt x="67511" y="27696"/>
                </a:lnTo>
                <a:lnTo>
                  <a:pt x="68075" y="32087"/>
                </a:lnTo>
                <a:lnTo>
                  <a:pt x="68590" y="36528"/>
                </a:lnTo>
                <a:lnTo>
                  <a:pt x="68713" y="37828"/>
                </a:lnTo>
                <a:lnTo>
                  <a:pt x="68811" y="39153"/>
                </a:lnTo>
                <a:lnTo>
                  <a:pt x="68983" y="41778"/>
                </a:lnTo>
                <a:lnTo>
                  <a:pt x="68983" y="41998"/>
                </a:lnTo>
                <a:lnTo>
                  <a:pt x="68958" y="42293"/>
                </a:lnTo>
                <a:lnTo>
                  <a:pt x="65720" y="42121"/>
                </a:lnTo>
                <a:lnTo>
                  <a:pt x="62482" y="41998"/>
                </a:lnTo>
                <a:lnTo>
                  <a:pt x="59244" y="41925"/>
                </a:lnTo>
                <a:lnTo>
                  <a:pt x="52767" y="41925"/>
                </a:lnTo>
                <a:lnTo>
                  <a:pt x="49529" y="41998"/>
                </a:lnTo>
                <a:lnTo>
                  <a:pt x="46267" y="42121"/>
                </a:lnTo>
                <a:lnTo>
                  <a:pt x="43004" y="42293"/>
                </a:lnTo>
                <a:lnTo>
                  <a:pt x="43004" y="42293"/>
                </a:lnTo>
                <a:lnTo>
                  <a:pt x="43225" y="39521"/>
                </a:lnTo>
                <a:lnTo>
                  <a:pt x="43323" y="38147"/>
                </a:lnTo>
                <a:lnTo>
                  <a:pt x="43445" y="36822"/>
                </a:lnTo>
                <a:lnTo>
                  <a:pt x="44010" y="32038"/>
                </a:lnTo>
                <a:lnTo>
                  <a:pt x="44598" y="27255"/>
                </a:lnTo>
                <a:lnTo>
                  <a:pt x="44770" y="26053"/>
                </a:lnTo>
                <a:lnTo>
                  <a:pt x="44966" y="24875"/>
                </a:lnTo>
                <a:lnTo>
                  <a:pt x="45383" y="22496"/>
                </a:lnTo>
                <a:lnTo>
                  <a:pt x="45433" y="22373"/>
                </a:lnTo>
                <a:lnTo>
                  <a:pt x="45555" y="22275"/>
                </a:lnTo>
                <a:lnTo>
                  <a:pt x="45678" y="22177"/>
                </a:lnTo>
                <a:lnTo>
                  <a:pt x="45800" y="22128"/>
                </a:lnTo>
                <a:lnTo>
                  <a:pt x="49480" y="21833"/>
                </a:lnTo>
                <a:lnTo>
                  <a:pt x="51320" y="21686"/>
                </a:lnTo>
                <a:lnTo>
                  <a:pt x="53160" y="21588"/>
                </a:lnTo>
                <a:lnTo>
                  <a:pt x="54607" y="21539"/>
                </a:lnTo>
                <a:lnTo>
                  <a:pt x="56030" y="21514"/>
                </a:lnTo>
                <a:close/>
                <a:moveTo>
                  <a:pt x="67364" y="22250"/>
                </a:moveTo>
                <a:lnTo>
                  <a:pt x="69007" y="22471"/>
                </a:lnTo>
                <a:lnTo>
                  <a:pt x="69792" y="22594"/>
                </a:lnTo>
                <a:lnTo>
                  <a:pt x="70577" y="22741"/>
                </a:lnTo>
                <a:lnTo>
                  <a:pt x="74650" y="23600"/>
                </a:lnTo>
                <a:lnTo>
                  <a:pt x="76686" y="24066"/>
                </a:lnTo>
                <a:lnTo>
                  <a:pt x="78697" y="24581"/>
                </a:lnTo>
                <a:lnTo>
                  <a:pt x="79507" y="24802"/>
                </a:lnTo>
                <a:lnTo>
                  <a:pt x="80292" y="25047"/>
                </a:lnTo>
                <a:lnTo>
                  <a:pt x="81862" y="25562"/>
                </a:lnTo>
                <a:lnTo>
                  <a:pt x="85002" y="26641"/>
                </a:lnTo>
                <a:lnTo>
                  <a:pt x="85125" y="26715"/>
                </a:lnTo>
                <a:lnTo>
                  <a:pt x="85247" y="26813"/>
                </a:lnTo>
                <a:lnTo>
                  <a:pt x="85345" y="26936"/>
                </a:lnTo>
                <a:lnTo>
                  <a:pt x="85419" y="27058"/>
                </a:lnTo>
                <a:lnTo>
                  <a:pt x="85959" y="28555"/>
                </a:lnTo>
                <a:lnTo>
                  <a:pt x="86498" y="30027"/>
                </a:lnTo>
                <a:lnTo>
                  <a:pt x="86964" y="31548"/>
                </a:lnTo>
                <a:lnTo>
                  <a:pt x="87431" y="33044"/>
                </a:lnTo>
                <a:lnTo>
                  <a:pt x="87848" y="34565"/>
                </a:lnTo>
                <a:lnTo>
                  <a:pt x="88216" y="36111"/>
                </a:lnTo>
                <a:lnTo>
                  <a:pt x="88584" y="37656"/>
                </a:lnTo>
                <a:lnTo>
                  <a:pt x="88902" y="39202"/>
                </a:lnTo>
                <a:lnTo>
                  <a:pt x="89123" y="40477"/>
                </a:lnTo>
                <a:lnTo>
                  <a:pt x="89344" y="41778"/>
                </a:lnTo>
                <a:lnTo>
                  <a:pt x="89761" y="44353"/>
                </a:lnTo>
                <a:lnTo>
                  <a:pt x="89761" y="44501"/>
                </a:lnTo>
                <a:lnTo>
                  <a:pt x="89761" y="44697"/>
                </a:lnTo>
                <a:lnTo>
                  <a:pt x="88657" y="44525"/>
                </a:lnTo>
                <a:lnTo>
                  <a:pt x="87578" y="44353"/>
                </a:lnTo>
                <a:lnTo>
                  <a:pt x="82058" y="43617"/>
                </a:lnTo>
                <a:lnTo>
                  <a:pt x="79311" y="43249"/>
                </a:lnTo>
                <a:lnTo>
                  <a:pt x="76539" y="42906"/>
                </a:lnTo>
                <a:lnTo>
                  <a:pt x="74944" y="42734"/>
                </a:lnTo>
                <a:lnTo>
                  <a:pt x="73349" y="42612"/>
                </a:lnTo>
                <a:lnTo>
                  <a:pt x="70160" y="42366"/>
                </a:lnTo>
                <a:lnTo>
                  <a:pt x="70038" y="42366"/>
                </a:lnTo>
                <a:lnTo>
                  <a:pt x="69940" y="42342"/>
                </a:lnTo>
                <a:lnTo>
                  <a:pt x="69841" y="42293"/>
                </a:lnTo>
                <a:lnTo>
                  <a:pt x="69792" y="42244"/>
                </a:lnTo>
                <a:lnTo>
                  <a:pt x="69743" y="42170"/>
                </a:lnTo>
                <a:lnTo>
                  <a:pt x="69719" y="42096"/>
                </a:lnTo>
                <a:lnTo>
                  <a:pt x="69670" y="41876"/>
                </a:lnTo>
                <a:lnTo>
                  <a:pt x="69277" y="37117"/>
                </a:lnTo>
                <a:lnTo>
                  <a:pt x="69081" y="34737"/>
                </a:lnTo>
                <a:lnTo>
                  <a:pt x="68811" y="32382"/>
                </a:lnTo>
                <a:lnTo>
                  <a:pt x="68492" y="29929"/>
                </a:lnTo>
                <a:lnTo>
                  <a:pt x="68149" y="27500"/>
                </a:lnTo>
                <a:lnTo>
                  <a:pt x="67413" y="22643"/>
                </a:lnTo>
                <a:lnTo>
                  <a:pt x="67364" y="22250"/>
                </a:lnTo>
                <a:close/>
                <a:moveTo>
                  <a:pt x="44697" y="22250"/>
                </a:moveTo>
                <a:lnTo>
                  <a:pt x="44476" y="23796"/>
                </a:lnTo>
                <a:lnTo>
                  <a:pt x="43666" y="29536"/>
                </a:lnTo>
                <a:lnTo>
                  <a:pt x="43298" y="32406"/>
                </a:lnTo>
                <a:lnTo>
                  <a:pt x="42930" y="35277"/>
                </a:lnTo>
                <a:lnTo>
                  <a:pt x="42759" y="36896"/>
                </a:lnTo>
                <a:lnTo>
                  <a:pt x="42611" y="38539"/>
                </a:lnTo>
                <a:lnTo>
                  <a:pt x="42366" y="41802"/>
                </a:lnTo>
                <a:lnTo>
                  <a:pt x="42366" y="41949"/>
                </a:lnTo>
                <a:lnTo>
                  <a:pt x="42342" y="42072"/>
                </a:lnTo>
                <a:lnTo>
                  <a:pt x="42292" y="42146"/>
                </a:lnTo>
                <a:lnTo>
                  <a:pt x="42243" y="42244"/>
                </a:lnTo>
                <a:lnTo>
                  <a:pt x="42170" y="42293"/>
                </a:lnTo>
                <a:lnTo>
                  <a:pt x="42072" y="42342"/>
                </a:lnTo>
                <a:lnTo>
                  <a:pt x="41949" y="42366"/>
                </a:lnTo>
                <a:lnTo>
                  <a:pt x="41802" y="42391"/>
                </a:lnTo>
                <a:lnTo>
                  <a:pt x="38024" y="42661"/>
                </a:lnTo>
                <a:lnTo>
                  <a:pt x="36135" y="42832"/>
                </a:lnTo>
                <a:lnTo>
                  <a:pt x="34246" y="43004"/>
                </a:lnTo>
                <a:lnTo>
                  <a:pt x="31965" y="43298"/>
                </a:lnTo>
                <a:lnTo>
                  <a:pt x="29659" y="43593"/>
                </a:lnTo>
                <a:lnTo>
                  <a:pt x="25096" y="44231"/>
                </a:lnTo>
                <a:lnTo>
                  <a:pt x="24409" y="44329"/>
                </a:lnTo>
                <a:lnTo>
                  <a:pt x="23698" y="44451"/>
                </a:lnTo>
                <a:lnTo>
                  <a:pt x="22250" y="44721"/>
                </a:lnTo>
                <a:lnTo>
                  <a:pt x="22520" y="42759"/>
                </a:lnTo>
                <a:lnTo>
                  <a:pt x="22667" y="41827"/>
                </a:lnTo>
                <a:lnTo>
                  <a:pt x="22839" y="40894"/>
                </a:lnTo>
                <a:lnTo>
                  <a:pt x="23133" y="39349"/>
                </a:lnTo>
                <a:lnTo>
                  <a:pt x="23452" y="37803"/>
                </a:lnTo>
                <a:lnTo>
                  <a:pt x="23796" y="36258"/>
                </a:lnTo>
                <a:lnTo>
                  <a:pt x="24164" y="34737"/>
                </a:lnTo>
                <a:lnTo>
                  <a:pt x="24581" y="33216"/>
                </a:lnTo>
                <a:lnTo>
                  <a:pt x="25022" y="31720"/>
                </a:lnTo>
                <a:lnTo>
                  <a:pt x="25488" y="30223"/>
                </a:lnTo>
                <a:lnTo>
                  <a:pt x="26003" y="28727"/>
                </a:lnTo>
                <a:lnTo>
                  <a:pt x="26053" y="28604"/>
                </a:lnTo>
                <a:lnTo>
                  <a:pt x="26077" y="28481"/>
                </a:lnTo>
                <a:lnTo>
                  <a:pt x="26126" y="28211"/>
                </a:lnTo>
                <a:lnTo>
                  <a:pt x="26200" y="27942"/>
                </a:lnTo>
                <a:lnTo>
                  <a:pt x="26298" y="27696"/>
                </a:lnTo>
                <a:lnTo>
                  <a:pt x="26396" y="27476"/>
                </a:lnTo>
                <a:lnTo>
                  <a:pt x="26543" y="27279"/>
                </a:lnTo>
                <a:lnTo>
                  <a:pt x="26690" y="27108"/>
                </a:lnTo>
                <a:lnTo>
                  <a:pt x="26838" y="26936"/>
                </a:lnTo>
                <a:lnTo>
                  <a:pt x="27009" y="26789"/>
                </a:lnTo>
                <a:lnTo>
                  <a:pt x="27206" y="26666"/>
                </a:lnTo>
                <a:lnTo>
                  <a:pt x="27402" y="26519"/>
                </a:lnTo>
                <a:lnTo>
                  <a:pt x="27843" y="26323"/>
                </a:lnTo>
                <a:lnTo>
                  <a:pt x="28309" y="26126"/>
                </a:lnTo>
                <a:lnTo>
                  <a:pt x="28800" y="25955"/>
                </a:lnTo>
                <a:lnTo>
                  <a:pt x="30321" y="25464"/>
                </a:lnTo>
                <a:lnTo>
                  <a:pt x="31867" y="24998"/>
                </a:lnTo>
                <a:lnTo>
                  <a:pt x="33412" y="24556"/>
                </a:lnTo>
                <a:lnTo>
                  <a:pt x="34958" y="24139"/>
                </a:lnTo>
                <a:lnTo>
                  <a:pt x="36503" y="23747"/>
                </a:lnTo>
                <a:lnTo>
                  <a:pt x="38073" y="23403"/>
                </a:lnTo>
                <a:lnTo>
                  <a:pt x="39643" y="23084"/>
                </a:lnTo>
                <a:lnTo>
                  <a:pt x="41213" y="22790"/>
                </a:lnTo>
                <a:lnTo>
                  <a:pt x="44697" y="22250"/>
                </a:lnTo>
                <a:close/>
                <a:moveTo>
                  <a:pt x="64886" y="1447"/>
                </a:moveTo>
                <a:lnTo>
                  <a:pt x="65205" y="1472"/>
                </a:lnTo>
                <a:lnTo>
                  <a:pt x="65941" y="1570"/>
                </a:lnTo>
                <a:lnTo>
                  <a:pt x="66800" y="1742"/>
                </a:lnTo>
                <a:lnTo>
                  <a:pt x="67805" y="1963"/>
                </a:lnTo>
                <a:lnTo>
                  <a:pt x="68934" y="2257"/>
                </a:lnTo>
                <a:lnTo>
                  <a:pt x="70111" y="2576"/>
                </a:lnTo>
                <a:lnTo>
                  <a:pt x="71362" y="2944"/>
                </a:lnTo>
                <a:lnTo>
                  <a:pt x="72663" y="3361"/>
                </a:lnTo>
                <a:lnTo>
                  <a:pt x="73963" y="3802"/>
                </a:lnTo>
                <a:lnTo>
                  <a:pt x="75287" y="4269"/>
                </a:lnTo>
                <a:lnTo>
                  <a:pt x="76563" y="4735"/>
                </a:lnTo>
                <a:lnTo>
                  <a:pt x="77790" y="5225"/>
                </a:lnTo>
                <a:lnTo>
                  <a:pt x="78943" y="5691"/>
                </a:lnTo>
                <a:lnTo>
                  <a:pt x="80022" y="6182"/>
                </a:lnTo>
                <a:lnTo>
                  <a:pt x="80979" y="6648"/>
                </a:lnTo>
                <a:lnTo>
                  <a:pt x="81960" y="7163"/>
                </a:lnTo>
                <a:lnTo>
                  <a:pt x="82941" y="7678"/>
                </a:lnTo>
                <a:lnTo>
                  <a:pt x="83898" y="8243"/>
                </a:lnTo>
                <a:lnTo>
                  <a:pt x="84830" y="8807"/>
                </a:lnTo>
                <a:lnTo>
                  <a:pt x="85762" y="9371"/>
                </a:lnTo>
                <a:lnTo>
                  <a:pt x="86695" y="9984"/>
                </a:lnTo>
                <a:lnTo>
                  <a:pt x="87602" y="10598"/>
                </a:lnTo>
                <a:lnTo>
                  <a:pt x="88510" y="11236"/>
                </a:lnTo>
                <a:lnTo>
                  <a:pt x="89393" y="11898"/>
                </a:lnTo>
                <a:lnTo>
                  <a:pt x="90252" y="12560"/>
                </a:lnTo>
                <a:lnTo>
                  <a:pt x="91110" y="13247"/>
                </a:lnTo>
                <a:lnTo>
                  <a:pt x="91969" y="13959"/>
                </a:lnTo>
                <a:lnTo>
                  <a:pt x="92778" y="14670"/>
                </a:lnTo>
                <a:lnTo>
                  <a:pt x="93613" y="15430"/>
                </a:lnTo>
                <a:lnTo>
                  <a:pt x="94422" y="16191"/>
                </a:lnTo>
                <a:lnTo>
                  <a:pt x="95207" y="16951"/>
                </a:lnTo>
                <a:lnTo>
                  <a:pt x="95968" y="17761"/>
                </a:lnTo>
                <a:lnTo>
                  <a:pt x="96728" y="18546"/>
                </a:lnTo>
                <a:lnTo>
                  <a:pt x="97464" y="19380"/>
                </a:lnTo>
                <a:lnTo>
                  <a:pt x="98200" y="20214"/>
                </a:lnTo>
                <a:lnTo>
                  <a:pt x="98887" y="21048"/>
                </a:lnTo>
                <a:lnTo>
                  <a:pt x="99574" y="21907"/>
                </a:lnTo>
                <a:lnTo>
                  <a:pt x="100261" y="22765"/>
                </a:lnTo>
                <a:lnTo>
                  <a:pt x="100898" y="23649"/>
                </a:lnTo>
                <a:lnTo>
                  <a:pt x="101536" y="24532"/>
                </a:lnTo>
                <a:lnTo>
                  <a:pt x="102150" y="25439"/>
                </a:lnTo>
                <a:lnTo>
                  <a:pt x="102738" y="26372"/>
                </a:lnTo>
                <a:lnTo>
                  <a:pt x="103327" y="27304"/>
                </a:lnTo>
                <a:lnTo>
                  <a:pt x="103891" y="28236"/>
                </a:lnTo>
                <a:lnTo>
                  <a:pt x="104431" y="29193"/>
                </a:lnTo>
                <a:lnTo>
                  <a:pt x="104946" y="30174"/>
                </a:lnTo>
                <a:lnTo>
                  <a:pt x="105461" y="31155"/>
                </a:lnTo>
                <a:lnTo>
                  <a:pt x="105952" y="32137"/>
                </a:lnTo>
                <a:lnTo>
                  <a:pt x="106418" y="33142"/>
                </a:lnTo>
                <a:lnTo>
                  <a:pt x="106860" y="34148"/>
                </a:lnTo>
                <a:lnTo>
                  <a:pt x="107277" y="35154"/>
                </a:lnTo>
                <a:lnTo>
                  <a:pt x="107694" y="36184"/>
                </a:lnTo>
                <a:lnTo>
                  <a:pt x="108086" y="37190"/>
                </a:lnTo>
                <a:lnTo>
                  <a:pt x="108430" y="38220"/>
                </a:lnTo>
                <a:lnTo>
                  <a:pt x="108773" y="39275"/>
                </a:lnTo>
                <a:lnTo>
                  <a:pt x="109092" y="40306"/>
                </a:lnTo>
                <a:lnTo>
                  <a:pt x="109386" y="41360"/>
                </a:lnTo>
                <a:lnTo>
                  <a:pt x="109681" y="42415"/>
                </a:lnTo>
                <a:lnTo>
                  <a:pt x="109926" y="43495"/>
                </a:lnTo>
                <a:lnTo>
                  <a:pt x="110171" y="44550"/>
                </a:lnTo>
                <a:lnTo>
                  <a:pt x="110368" y="45629"/>
                </a:lnTo>
                <a:lnTo>
                  <a:pt x="110564" y="46708"/>
                </a:lnTo>
                <a:lnTo>
                  <a:pt x="110736" y="47812"/>
                </a:lnTo>
                <a:lnTo>
                  <a:pt x="110564" y="47861"/>
                </a:lnTo>
                <a:lnTo>
                  <a:pt x="109926" y="46463"/>
                </a:lnTo>
                <a:lnTo>
                  <a:pt x="109558" y="45629"/>
                </a:lnTo>
                <a:lnTo>
                  <a:pt x="109166" y="44844"/>
                </a:lnTo>
                <a:lnTo>
                  <a:pt x="108724" y="44059"/>
                </a:lnTo>
                <a:lnTo>
                  <a:pt x="108282" y="43298"/>
                </a:lnTo>
                <a:lnTo>
                  <a:pt x="107792" y="42538"/>
                </a:lnTo>
                <a:lnTo>
                  <a:pt x="107301" y="41827"/>
                </a:lnTo>
                <a:lnTo>
                  <a:pt x="106761" y="41091"/>
                </a:lnTo>
                <a:lnTo>
                  <a:pt x="106222" y="40404"/>
                </a:lnTo>
                <a:lnTo>
                  <a:pt x="105535" y="39594"/>
                </a:lnTo>
                <a:lnTo>
                  <a:pt x="104848" y="38785"/>
                </a:lnTo>
                <a:lnTo>
                  <a:pt x="104161" y="38024"/>
                </a:lnTo>
                <a:lnTo>
                  <a:pt x="103425" y="37264"/>
                </a:lnTo>
                <a:lnTo>
                  <a:pt x="102763" y="36601"/>
                </a:lnTo>
                <a:lnTo>
                  <a:pt x="102100" y="35988"/>
                </a:lnTo>
                <a:lnTo>
                  <a:pt x="101414" y="35375"/>
                </a:lnTo>
                <a:lnTo>
                  <a:pt x="100702" y="34786"/>
                </a:lnTo>
                <a:lnTo>
                  <a:pt x="99991" y="34197"/>
                </a:lnTo>
                <a:lnTo>
                  <a:pt x="99255" y="33633"/>
                </a:lnTo>
                <a:lnTo>
                  <a:pt x="98519" y="33093"/>
                </a:lnTo>
                <a:lnTo>
                  <a:pt x="97758" y="32554"/>
                </a:lnTo>
                <a:lnTo>
                  <a:pt x="96924" y="31989"/>
                </a:lnTo>
                <a:lnTo>
                  <a:pt x="96090" y="31425"/>
                </a:lnTo>
                <a:lnTo>
                  <a:pt x="95232" y="30885"/>
                </a:lnTo>
                <a:lnTo>
                  <a:pt x="94373" y="30370"/>
                </a:lnTo>
                <a:lnTo>
                  <a:pt x="93514" y="29880"/>
                </a:lnTo>
                <a:lnTo>
                  <a:pt x="92631" y="29389"/>
                </a:lnTo>
                <a:lnTo>
                  <a:pt x="91724" y="28923"/>
                </a:lnTo>
                <a:lnTo>
                  <a:pt x="90840" y="28457"/>
                </a:lnTo>
                <a:lnTo>
                  <a:pt x="89663" y="27917"/>
                </a:lnTo>
                <a:lnTo>
                  <a:pt x="88510" y="27402"/>
                </a:lnTo>
                <a:lnTo>
                  <a:pt x="87332" y="26887"/>
                </a:lnTo>
                <a:lnTo>
                  <a:pt x="86179" y="26347"/>
                </a:lnTo>
                <a:lnTo>
                  <a:pt x="86008" y="26273"/>
                </a:lnTo>
                <a:lnTo>
                  <a:pt x="85885" y="26151"/>
                </a:lnTo>
                <a:lnTo>
                  <a:pt x="85762" y="26028"/>
                </a:lnTo>
                <a:lnTo>
                  <a:pt x="85689" y="25881"/>
                </a:lnTo>
                <a:lnTo>
                  <a:pt x="85051" y="24335"/>
                </a:lnTo>
                <a:lnTo>
                  <a:pt x="84364" y="22815"/>
                </a:lnTo>
                <a:lnTo>
                  <a:pt x="83653" y="21318"/>
                </a:lnTo>
                <a:lnTo>
                  <a:pt x="82892" y="19822"/>
                </a:lnTo>
                <a:lnTo>
                  <a:pt x="82107" y="18374"/>
                </a:lnTo>
                <a:lnTo>
                  <a:pt x="81249" y="16951"/>
                </a:lnTo>
                <a:lnTo>
                  <a:pt x="80807" y="16240"/>
                </a:lnTo>
                <a:lnTo>
                  <a:pt x="80341" y="15553"/>
                </a:lnTo>
                <a:lnTo>
                  <a:pt x="79875" y="14866"/>
                </a:lnTo>
                <a:lnTo>
                  <a:pt x="79409" y="14179"/>
                </a:lnTo>
                <a:lnTo>
                  <a:pt x="78427" y="12904"/>
                </a:lnTo>
                <a:lnTo>
                  <a:pt x="77446" y="11653"/>
                </a:lnTo>
                <a:lnTo>
                  <a:pt x="76416" y="10426"/>
                </a:lnTo>
                <a:lnTo>
                  <a:pt x="75337" y="9248"/>
                </a:lnTo>
                <a:lnTo>
                  <a:pt x="74821" y="8684"/>
                </a:lnTo>
                <a:lnTo>
                  <a:pt x="74306" y="8145"/>
                </a:lnTo>
                <a:lnTo>
                  <a:pt x="73766" y="7605"/>
                </a:lnTo>
                <a:lnTo>
                  <a:pt x="73202" y="7114"/>
                </a:lnTo>
                <a:lnTo>
                  <a:pt x="72638" y="6599"/>
                </a:lnTo>
                <a:lnTo>
                  <a:pt x="72074" y="6133"/>
                </a:lnTo>
                <a:lnTo>
                  <a:pt x="71485" y="5667"/>
                </a:lnTo>
                <a:lnTo>
                  <a:pt x="70896" y="5201"/>
                </a:lnTo>
                <a:lnTo>
                  <a:pt x="70283" y="4759"/>
                </a:lnTo>
                <a:lnTo>
                  <a:pt x="69670" y="4342"/>
                </a:lnTo>
                <a:lnTo>
                  <a:pt x="69032" y="3950"/>
                </a:lnTo>
                <a:lnTo>
                  <a:pt x="68394" y="3557"/>
                </a:lnTo>
                <a:lnTo>
                  <a:pt x="67756" y="3189"/>
                </a:lnTo>
                <a:lnTo>
                  <a:pt x="67069" y="2821"/>
                </a:lnTo>
                <a:lnTo>
                  <a:pt x="66407" y="2478"/>
                </a:lnTo>
                <a:lnTo>
                  <a:pt x="65720" y="2159"/>
                </a:lnTo>
                <a:lnTo>
                  <a:pt x="64248" y="1521"/>
                </a:lnTo>
                <a:lnTo>
                  <a:pt x="64420" y="1472"/>
                </a:lnTo>
                <a:lnTo>
                  <a:pt x="64641" y="1447"/>
                </a:lnTo>
                <a:close/>
                <a:moveTo>
                  <a:pt x="47886" y="1300"/>
                </a:moveTo>
                <a:lnTo>
                  <a:pt x="47959" y="1447"/>
                </a:lnTo>
                <a:lnTo>
                  <a:pt x="47591" y="1619"/>
                </a:lnTo>
                <a:lnTo>
                  <a:pt x="47223" y="1791"/>
                </a:lnTo>
                <a:lnTo>
                  <a:pt x="46659" y="2012"/>
                </a:lnTo>
                <a:lnTo>
                  <a:pt x="46095" y="2257"/>
                </a:lnTo>
                <a:lnTo>
                  <a:pt x="45015" y="2797"/>
                </a:lnTo>
                <a:lnTo>
                  <a:pt x="43961" y="3385"/>
                </a:lnTo>
                <a:lnTo>
                  <a:pt x="42930" y="3999"/>
                </a:lnTo>
                <a:lnTo>
                  <a:pt x="41924" y="4686"/>
                </a:lnTo>
                <a:lnTo>
                  <a:pt x="40943" y="5397"/>
                </a:lnTo>
                <a:lnTo>
                  <a:pt x="39986" y="6133"/>
                </a:lnTo>
                <a:lnTo>
                  <a:pt x="39079" y="6918"/>
                </a:lnTo>
                <a:lnTo>
                  <a:pt x="38392" y="7531"/>
                </a:lnTo>
                <a:lnTo>
                  <a:pt x="37754" y="8145"/>
                </a:lnTo>
                <a:lnTo>
                  <a:pt x="37116" y="8782"/>
                </a:lnTo>
                <a:lnTo>
                  <a:pt x="36503" y="9420"/>
                </a:lnTo>
                <a:lnTo>
                  <a:pt x="35890" y="10058"/>
                </a:lnTo>
                <a:lnTo>
                  <a:pt x="35301" y="10745"/>
                </a:lnTo>
                <a:lnTo>
                  <a:pt x="34737" y="11407"/>
                </a:lnTo>
                <a:lnTo>
                  <a:pt x="34173" y="12094"/>
                </a:lnTo>
                <a:lnTo>
                  <a:pt x="33633" y="12806"/>
                </a:lnTo>
                <a:lnTo>
                  <a:pt x="33093" y="13517"/>
                </a:lnTo>
                <a:lnTo>
                  <a:pt x="32578" y="14253"/>
                </a:lnTo>
                <a:lnTo>
                  <a:pt x="32087" y="14964"/>
                </a:lnTo>
                <a:lnTo>
                  <a:pt x="31597" y="15725"/>
                </a:lnTo>
                <a:lnTo>
                  <a:pt x="31106" y="16461"/>
                </a:lnTo>
                <a:lnTo>
                  <a:pt x="30174" y="18006"/>
                </a:lnTo>
                <a:lnTo>
                  <a:pt x="29634" y="18963"/>
                </a:lnTo>
                <a:lnTo>
                  <a:pt x="29119" y="19920"/>
                </a:lnTo>
                <a:lnTo>
                  <a:pt x="28628" y="20901"/>
                </a:lnTo>
                <a:lnTo>
                  <a:pt x="28138" y="21882"/>
                </a:lnTo>
                <a:lnTo>
                  <a:pt x="27672" y="22888"/>
                </a:lnTo>
                <a:lnTo>
                  <a:pt x="27206" y="23869"/>
                </a:lnTo>
                <a:lnTo>
                  <a:pt x="26347" y="25906"/>
                </a:lnTo>
                <a:lnTo>
                  <a:pt x="26273" y="26028"/>
                </a:lnTo>
                <a:lnTo>
                  <a:pt x="26151" y="26175"/>
                </a:lnTo>
                <a:lnTo>
                  <a:pt x="26003" y="26273"/>
                </a:lnTo>
                <a:lnTo>
                  <a:pt x="25856" y="26347"/>
                </a:lnTo>
                <a:lnTo>
                  <a:pt x="24384" y="26985"/>
                </a:lnTo>
                <a:lnTo>
                  <a:pt x="22937" y="27647"/>
                </a:lnTo>
                <a:lnTo>
                  <a:pt x="21490" y="28334"/>
                </a:lnTo>
                <a:lnTo>
                  <a:pt x="20067" y="29046"/>
                </a:lnTo>
                <a:lnTo>
                  <a:pt x="18669" y="29806"/>
                </a:lnTo>
                <a:lnTo>
                  <a:pt x="17270" y="30616"/>
                </a:lnTo>
                <a:lnTo>
                  <a:pt x="15921" y="31450"/>
                </a:lnTo>
                <a:lnTo>
                  <a:pt x="14596" y="32333"/>
                </a:lnTo>
                <a:lnTo>
                  <a:pt x="13591" y="33044"/>
                </a:lnTo>
                <a:lnTo>
                  <a:pt x="12634" y="33756"/>
                </a:lnTo>
                <a:lnTo>
                  <a:pt x="11677" y="34516"/>
                </a:lnTo>
                <a:lnTo>
                  <a:pt x="10745" y="35277"/>
                </a:lnTo>
                <a:lnTo>
                  <a:pt x="9837" y="36086"/>
                </a:lnTo>
                <a:lnTo>
                  <a:pt x="8954" y="36920"/>
                </a:lnTo>
                <a:lnTo>
                  <a:pt x="8120" y="37779"/>
                </a:lnTo>
                <a:lnTo>
                  <a:pt x="7286" y="38662"/>
                </a:lnTo>
                <a:lnTo>
                  <a:pt x="6403" y="39668"/>
                </a:lnTo>
                <a:lnTo>
                  <a:pt x="5569" y="40698"/>
                </a:lnTo>
                <a:lnTo>
                  <a:pt x="4784" y="41753"/>
                </a:lnTo>
                <a:lnTo>
                  <a:pt x="4416" y="42293"/>
                </a:lnTo>
                <a:lnTo>
                  <a:pt x="4048" y="42832"/>
                </a:lnTo>
                <a:lnTo>
                  <a:pt x="3704" y="43397"/>
                </a:lnTo>
                <a:lnTo>
                  <a:pt x="3385" y="43961"/>
                </a:lnTo>
                <a:lnTo>
                  <a:pt x="3042" y="44550"/>
                </a:lnTo>
                <a:lnTo>
                  <a:pt x="2748" y="45138"/>
                </a:lnTo>
                <a:lnTo>
                  <a:pt x="2453" y="45727"/>
                </a:lnTo>
                <a:lnTo>
                  <a:pt x="2159" y="46316"/>
                </a:lnTo>
                <a:lnTo>
                  <a:pt x="1889" y="46929"/>
                </a:lnTo>
                <a:lnTo>
                  <a:pt x="1644" y="47542"/>
                </a:lnTo>
                <a:lnTo>
                  <a:pt x="1472" y="47960"/>
                </a:lnTo>
                <a:lnTo>
                  <a:pt x="1276" y="47861"/>
                </a:lnTo>
                <a:lnTo>
                  <a:pt x="1472" y="46684"/>
                </a:lnTo>
                <a:lnTo>
                  <a:pt x="1693" y="45482"/>
                </a:lnTo>
                <a:lnTo>
                  <a:pt x="1938" y="44304"/>
                </a:lnTo>
                <a:lnTo>
                  <a:pt x="2208" y="43151"/>
                </a:lnTo>
                <a:lnTo>
                  <a:pt x="2502" y="41998"/>
                </a:lnTo>
                <a:lnTo>
                  <a:pt x="2821" y="40845"/>
                </a:lnTo>
                <a:lnTo>
                  <a:pt x="3140" y="39717"/>
                </a:lnTo>
                <a:lnTo>
                  <a:pt x="3508" y="38588"/>
                </a:lnTo>
                <a:lnTo>
                  <a:pt x="3876" y="37484"/>
                </a:lnTo>
                <a:lnTo>
                  <a:pt x="4269" y="36405"/>
                </a:lnTo>
                <a:lnTo>
                  <a:pt x="4686" y="35301"/>
                </a:lnTo>
                <a:lnTo>
                  <a:pt x="5127" y="34246"/>
                </a:lnTo>
                <a:lnTo>
                  <a:pt x="5593" y="33167"/>
                </a:lnTo>
                <a:lnTo>
                  <a:pt x="6084" y="32137"/>
                </a:lnTo>
                <a:lnTo>
                  <a:pt x="6599" y="31082"/>
                </a:lnTo>
                <a:lnTo>
                  <a:pt x="7114" y="30076"/>
                </a:lnTo>
                <a:lnTo>
                  <a:pt x="7678" y="29046"/>
                </a:lnTo>
                <a:lnTo>
                  <a:pt x="8243" y="28040"/>
                </a:lnTo>
                <a:lnTo>
                  <a:pt x="8831" y="27058"/>
                </a:lnTo>
                <a:lnTo>
                  <a:pt x="9469" y="26077"/>
                </a:lnTo>
                <a:lnTo>
                  <a:pt x="10107" y="25120"/>
                </a:lnTo>
                <a:lnTo>
                  <a:pt x="10769" y="24164"/>
                </a:lnTo>
                <a:lnTo>
                  <a:pt x="11456" y="23207"/>
                </a:lnTo>
                <a:lnTo>
                  <a:pt x="12168" y="22275"/>
                </a:lnTo>
                <a:lnTo>
                  <a:pt x="12879" y="21367"/>
                </a:lnTo>
                <a:lnTo>
                  <a:pt x="13640" y="20459"/>
                </a:lnTo>
                <a:lnTo>
                  <a:pt x="14425" y="19576"/>
                </a:lnTo>
                <a:lnTo>
                  <a:pt x="15210" y="18693"/>
                </a:lnTo>
                <a:lnTo>
                  <a:pt x="16044" y="17810"/>
                </a:lnTo>
                <a:lnTo>
                  <a:pt x="16878" y="16951"/>
                </a:lnTo>
                <a:lnTo>
                  <a:pt x="17736" y="16117"/>
                </a:lnTo>
                <a:lnTo>
                  <a:pt x="18619" y="15283"/>
                </a:lnTo>
                <a:lnTo>
                  <a:pt x="19404" y="14572"/>
                </a:lnTo>
                <a:lnTo>
                  <a:pt x="20190" y="13885"/>
                </a:lnTo>
                <a:lnTo>
                  <a:pt x="20999" y="13198"/>
                </a:lnTo>
                <a:lnTo>
                  <a:pt x="21809" y="12560"/>
                </a:lnTo>
                <a:lnTo>
                  <a:pt x="22618" y="11922"/>
                </a:lnTo>
                <a:lnTo>
                  <a:pt x="23452" y="11285"/>
                </a:lnTo>
                <a:lnTo>
                  <a:pt x="24286" y="10696"/>
                </a:lnTo>
                <a:lnTo>
                  <a:pt x="25145" y="10107"/>
                </a:lnTo>
                <a:lnTo>
                  <a:pt x="25979" y="9543"/>
                </a:lnTo>
                <a:lnTo>
                  <a:pt x="26838" y="8979"/>
                </a:lnTo>
                <a:lnTo>
                  <a:pt x="27721" y="8463"/>
                </a:lnTo>
                <a:lnTo>
                  <a:pt x="28604" y="7948"/>
                </a:lnTo>
                <a:lnTo>
                  <a:pt x="29487" y="7433"/>
                </a:lnTo>
                <a:lnTo>
                  <a:pt x="30370" y="6967"/>
                </a:lnTo>
                <a:lnTo>
                  <a:pt x="31278" y="6501"/>
                </a:lnTo>
                <a:lnTo>
                  <a:pt x="32185" y="6059"/>
                </a:lnTo>
                <a:lnTo>
                  <a:pt x="33118" y="5642"/>
                </a:lnTo>
                <a:lnTo>
                  <a:pt x="34050" y="5225"/>
                </a:lnTo>
                <a:lnTo>
                  <a:pt x="34982" y="4833"/>
                </a:lnTo>
                <a:lnTo>
                  <a:pt x="35914" y="4465"/>
                </a:lnTo>
                <a:lnTo>
                  <a:pt x="36871" y="4097"/>
                </a:lnTo>
                <a:lnTo>
                  <a:pt x="37828" y="3753"/>
                </a:lnTo>
                <a:lnTo>
                  <a:pt x="38809" y="3434"/>
                </a:lnTo>
                <a:lnTo>
                  <a:pt x="39790" y="3116"/>
                </a:lnTo>
                <a:lnTo>
                  <a:pt x="40772" y="2846"/>
                </a:lnTo>
                <a:lnTo>
                  <a:pt x="41753" y="2576"/>
                </a:lnTo>
                <a:lnTo>
                  <a:pt x="42759" y="2306"/>
                </a:lnTo>
                <a:lnTo>
                  <a:pt x="43764" y="2085"/>
                </a:lnTo>
                <a:lnTo>
                  <a:pt x="44795" y="1864"/>
                </a:lnTo>
                <a:lnTo>
                  <a:pt x="45825" y="1644"/>
                </a:lnTo>
                <a:lnTo>
                  <a:pt x="46855" y="1472"/>
                </a:lnTo>
                <a:lnTo>
                  <a:pt x="47886" y="1300"/>
                </a:lnTo>
                <a:close/>
                <a:moveTo>
                  <a:pt x="25832" y="27157"/>
                </a:moveTo>
                <a:lnTo>
                  <a:pt x="25660" y="27672"/>
                </a:lnTo>
                <a:lnTo>
                  <a:pt x="25513" y="28138"/>
                </a:lnTo>
                <a:lnTo>
                  <a:pt x="25022" y="29585"/>
                </a:lnTo>
                <a:lnTo>
                  <a:pt x="24532" y="31033"/>
                </a:lnTo>
                <a:lnTo>
                  <a:pt x="24090" y="32505"/>
                </a:lnTo>
                <a:lnTo>
                  <a:pt x="23673" y="33952"/>
                </a:lnTo>
                <a:lnTo>
                  <a:pt x="23305" y="35448"/>
                </a:lnTo>
                <a:lnTo>
                  <a:pt x="22937" y="36945"/>
                </a:lnTo>
                <a:lnTo>
                  <a:pt x="22618" y="38441"/>
                </a:lnTo>
                <a:lnTo>
                  <a:pt x="22348" y="39938"/>
                </a:lnTo>
                <a:lnTo>
                  <a:pt x="21956" y="42219"/>
                </a:lnTo>
                <a:lnTo>
                  <a:pt x="21588" y="44501"/>
                </a:lnTo>
                <a:lnTo>
                  <a:pt x="21539" y="44697"/>
                </a:lnTo>
                <a:lnTo>
                  <a:pt x="21465" y="44819"/>
                </a:lnTo>
                <a:lnTo>
                  <a:pt x="21342" y="44918"/>
                </a:lnTo>
                <a:lnTo>
                  <a:pt x="21171" y="44967"/>
                </a:lnTo>
                <a:lnTo>
                  <a:pt x="19969" y="45187"/>
                </a:lnTo>
                <a:lnTo>
                  <a:pt x="18767" y="45433"/>
                </a:lnTo>
                <a:lnTo>
                  <a:pt x="17565" y="45703"/>
                </a:lnTo>
                <a:lnTo>
                  <a:pt x="16387" y="45997"/>
                </a:lnTo>
                <a:lnTo>
                  <a:pt x="15210" y="46316"/>
                </a:lnTo>
                <a:lnTo>
                  <a:pt x="14008" y="46635"/>
                </a:lnTo>
                <a:lnTo>
                  <a:pt x="12855" y="46978"/>
                </a:lnTo>
                <a:lnTo>
                  <a:pt x="11677" y="47371"/>
                </a:lnTo>
                <a:lnTo>
                  <a:pt x="10500" y="47763"/>
                </a:lnTo>
                <a:lnTo>
                  <a:pt x="9347" y="48180"/>
                </a:lnTo>
                <a:lnTo>
                  <a:pt x="8194" y="48622"/>
                </a:lnTo>
                <a:lnTo>
                  <a:pt x="7065" y="49113"/>
                </a:lnTo>
                <a:lnTo>
                  <a:pt x="6501" y="49382"/>
                </a:lnTo>
                <a:lnTo>
                  <a:pt x="5937" y="49652"/>
                </a:lnTo>
                <a:lnTo>
                  <a:pt x="5397" y="49922"/>
                </a:lnTo>
                <a:lnTo>
                  <a:pt x="4857" y="50241"/>
                </a:lnTo>
                <a:lnTo>
                  <a:pt x="4342" y="50560"/>
                </a:lnTo>
                <a:lnTo>
                  <a:pt x="3802" y="50903"/>
                </a:lnTo>
                <a:lnTo>
                  <a:pt x="3312" y="51247"/>
                </a:lnTo>
                <a:lnTo>
                  <a:pt x="2797" y="51615"/>
                </a:lnTo>
                <a:lnTo>
                  <a:pt x="2429" y="51934"/>
                </a:lnTo>
                <a:lnTo>
                  <a:pt x="2061" y="52253"/>
                </a:lnTo>
                <a:lnTo>
                  <a:pt x="1374" y="52939"/>
                </a:lnTo>
                <a:lnTo>
                  <a:pt x="1006" y="53258"/>
                </a:lnTo>
                <a:lnTo>
                  <a:pt x="859" y="53185"/>
                </a:lnTo>
                <a:lnTo>
                  <a:pt x="1079" y="51909"/>
                </a:lnTo>
                <a:lnTo>
                  <a:pt x="1227" y="51271"/>
                </a:lnTo>
                <a:lnTo>
                  <a:pt x="1374" y="50633"/>
                </a:lnTo>
                <a:lnTo>
                  <a:pt x="1545" y="49947"/>
                </a:lnTo>
                <a:lnTo>
                  <a:pt x="1766" y="49260"/>
                </a:lnTo>
                <a:lnTo>
                  <a:pt x="1987" y="48573"/>
                </a:lnTo>
                <a:lnTo>
                  <a:pt x="2232" y="47910"/>
                </a:lnTo>
                <a:lnTo>
                  <a:pt x="2478" y="47248"/>
                </a:lnTo>
                <a:lnTo>
                  <a:pt x="2772" y="46586"/>
                </a:lnTo>
                <a:lnTo>
                  <a:pt x="3066" y="45948"/>
                </a:lnTo>
                <a:lnTo>
                  <a:pt x="3385" y="45310"/>
                </a:lnTo>
                <a:lnTo>
                  <a:pt x="3729" y="44697"/>
                </a:lnTo>
                <a:lnTo>
                  <a:pt x="4072" y="44084"/>
                </a:lnTo>
                <a:lnTo>
                  <a:pt x="4440" y="43470"/>
                </a:lnTo>
                <a:lnTo>
                  <a:pt x="4833" y="42881"/>
                </a:lnTo>
                <a:lnTo>
                  <a:pt x="5225" y="42293"/>
                </a:lnTo>
                <a:lnTo>
                  <a:pt x="5642" y="41704"/>
                </a:lnTo>
                <a:lnTo>
                  <a:pt x="6059" y="41140"/>
                </a:lnTo>
                <a:lnTo>
                  <a:pt x="6501" y="40551"/>
                </a:lnTo>
                <a:lnTo>
                  <a:pt x="7114" y="39840"/>
                </a:lnTo>
                <a:lnTo>
                  <a:pt x="7727" y="39128"/>
                </a:lnTo>
                <a:lnTo>
                  <a:pt x="8341" y="38441"/>
                </a:lnTo>
                <a:lnTo>
                  <a:pt x="8979" y="37779"/>
                </a:lnTo>
                <a:lnTo>
                  <a:pt x="9641" y="37141"/>
                </a:lnTo>
                <a:lnTo>
                  <a:pt x="10303" y="36503"/>
                </a:lnTo>
                <a:lnTo>
                  <a:pt x="10990" y="35890"/>
                </a:lnTo>
                <a:lnTo>
                  <a:pt x="11702" y="35301"/>
                </a:lnTo>
                <a:lnTo>
                  <a:pt x="12413" y="34712"/>
                </a:lnTo>
                <a:lnTo>
                  <a:pt x="13149" y="34148"/>
                </a:lnTo>
                <a:lnTo>
                  <a:pt x="13885" y="33608"/>
                </a:lnTo>
                <a:lnTo>
                  <a:pt x="14645" y="33069"/>
                </a:lnTo>
                <a:lnTo>
                  <a:pt x="15406" y="32554"/>
                </a:lnTo>
                <a:lnTo>
                  <a:pt x="16191" y="32063"/>
                </a:lnTo>
                <a:lnTo>
                  <a:pt x="16976" y="31572"/>
                </a:lnTo>
                <a:lnTo>
                  <a:pt x="17785" y="31106"/>
                </a:lnTo>
                <a:lnTo>
                  <a:pt x="18718" y="30591"/>
                </a:lnTo>
                <a:lnTo>
                  <a:pt x="19650" y="30100"/>
                </a:lnTo>
                <a:lnTo>
                  <a:pt x="21563" y="29144"/>
                </a:lnTo>
                <a:lnTo>
                  <a:pt x="23477" y="28211"/>
                </a:lnTo>
                <a:lnTo>
                  <a:pt x="25390" y="27279"/>
                </a:lnTo>
                <a:lnTo>
                  <a:pt x="25562" y="27230"/>
                </a:lnTo>
                <a:lnTo>
                  <a:pt x="25832" y="27157"/>
                </a:lnTo>
                <a:close/>
                <a:moveTo>
                  <a:pt x="86204" y="27132"/>
                </a:moveTo>
                <a:lnTo>
                  <a:pt x="86793" y="27353"/>
                </a:lnTo>
                <a:lnTo>
                  <a:pt x="87283" y="27549"/>
                </a:lnTo>
                <a:lnTo>
                  <a:pt x="88584" y="28113"/>
                </a:lnTo>
                <a:lnTo>
                  <a:pt x="89859" y="28727"/>
                </a:lnTo>
                <a:lnTo>
                  <a:pt x="91135" y="29340"/>
                </a:lnTo>
                <a:lnTo>
                  <a:pt x="92386" y="30002"/>
                </a:lnTo>
                <a:lnTo>
                  <a:pt x="93613" y="30689"/>
                </a:lnTo>
                <a:lnTo>
                  <a:pt x="94815" y="31401"/>
                </a:lnTo>
                <a:lnTo>
                  <a:pt x="96017" y="32161"/>
                </a:lnTo>
                <a:lnTo>
                  <a:pt x="97194" y="32946"/>
                </a:lnTo>
                <a:lnTo>
                  <a:pt x="98175" y="33633"/>
                </a:lnTo>
                <a:lnTo>
                  <a:pt x="99132" y="34344"/>
                </a:lnTo>
                <a:lnTo>
                  <a:pt x="100064" y="35080"/>
                </a:lnTo>
                <a:lnTo>
                  <a:pt x="100972" y="35865"/>
                </a:lnTo>
                <a:lnTo>
                  <a:pt x="101880" y="36650"/>
                </a:lnTo>
                <a:lnTo>
                  <a:pt x="102738" y="37460"/>
                </a:lnTo>
                <a:lnTo>
                  <a:pt x="103572" y="38319"/>
                </a:lnTo>
                <a:lnTo>
                  <a:pt x="104382" y="39177"/>
                </a:lnTo>
                <a:lnTo>
                  <a:pt x="104897" y="39766"/>
                </a:lnTo>
                <a:lnTo>
                  <a:pt x="105388" y="40355"/>
                </a:lnTo>
                <a:lnTo>
                  <a:pt x="105854" y="40943"/>
                </a:lnTo>
                <a:lnTo>
                  <a:pt x="106320" y="41557"/>
                </a:lnTo>
                <a:lnTo>
                  <a:pt x="106761" y="42170"/>
                </a:lnTo>
                <a:lnTo>
                  <a:pt x="107179" y="42783"/>
                </a:lnTo>
                <a:lnTo>
                  <a:pt x="107596" y="43421"/>
                </a:lnTo>
                <a:lnTo>
                  <a:pt x="107988" y="44059"/>
                </a:lnTo>
                <a:lnTo>
                  <a:pt x="108356" y="44721"/>
                </a:lnTo>
                <a:lnTo>
                  <a:pt x="108724" y="45384"/>
                </a:lnTo>
                <a:lnTo>
                  <a:pt x="109043" y="46071"/>
                </a:lnTo>
                <a:lnTo>
                  <a:pt x="109362" y="46757"/>
                </a:lnTo>
                <a:lnTo>
                  <a:pt x="109656" y="47444"/>
                </a:lnTo>
                <a:lnTo>
                  <a:pt x="109926" y="48156"/>
                </a:lnTo>
                <a:lnTo>
                  <a:pt x="110171" y="48892"/>
                </a:lnTo>
                <a:lnTo>
                  <a:pt x="110392" y="49628"/>
                </a:lnTo>
                <a:lnTo>
                  <a:pt x="110613" y="50462"/>
                </a:lnTo>
                <a:lnTo>
                  <a:pt x="110785" y="51296"/>
                </a:lnTo>
                <a:lnTo>
                  <a:pt x="111128" y="52964"/>
                </a:lnTo>
                <a:lnTo>
                  <a:pt x="111153" y="53038"/>
                </a:lnTo>
                <a:lnTo>
                  <a:pt x="111128" y="53111"/>
                </a:lnTo>
                <a:lnTo>
                  <a:pt x="111128" y="53283"/>
                </a:lnTo>
                <a:lnTo>
                  <a:pt x="111005" y="53357"/>
                </a:lnTo>
                <a:lnTo>
                  <a:pt x="110343" y="52621"/>
                </a:lnTo>
                <a:lnTo>
                  <a:pt x="110000" y="52253"/>
                </a:lnTo>
                <a:lnTo>
                  <a:pt x="109632" y="51934"/>
                </a:lnTo>
                <a:lnTo>
                  <a:pt x="108945" y="51369"/>
                </a:lnTo>
                <a:lnTo>
                  <a:pt x="108233" y="50879"/>
                </a:lnTo>
                <a:lnTo>
                  <a:pt x="107522" y="50413"/>
                </a:lnTo>
                <a:lnTo>
                  <a:pt x="106761" y="49996"/>
                </a:lnTo>
                <a:lnTo>
                  <a:pt x="106001" y="49579"/>
                </a:lnTo>
                <a:lnTo>
                  <a:pt x="105216" y="49211"/>
                </a:lnTo>
                <a:lnTo>
                  <a:pt x="104431" y="48867"/>
                </a:lnTo>
                <a:lnTo>
                  <a:pt x="103621" y="48548"/>
                </a:lnTo>
                <a:lnTo>
                  <a:pt x="102076" y="47960"/>
                </a:lnTo>
                <a:lnTo>
                  <a:pt x="100530" y="47420"/>
                </a:lnTo>
                <a:lnTo>
                  <a:pt x="98960" y="46929"/>
                </a:lnTo>
                <a:lnTo>
                  <a:pt x="97390" y="46463"/>
                </a:lnTo>
                <a:lnTo>
                  <a:pt x="95820" y="46046"/>
                </a:lnTo>
                <a:lnTo>
                  <a:pt x="94226" y="45678"/>
                </a:lnTo>
                <a:lnTo>
                  <a:pt x="92607" y="45310"/>
                </a:lnTo>
                <a:lnTo>
                  <a:pt x="91012" y="44991"/>
                </a:lnTo>
                <a:lnTo>
                  <a:pt x="90865" y="44942"/>
                </a:lnTo>
                <a:lnTo>
                  <a:pt x="90742" y="44918"/>
                </a:lnTo>
                <a:lnTo>
                  <a:pt x="90669" y="44869"/>
                </a:lnTo>
                <a:lnTo>
                  <a:pt x="90595" y="44795"/>
                </a:lnTo>
                <a:lnTo>
                  <a:pt x="90522" y="44721"/>
                </a:lnTo>
                <a:lnTo>
                  <a:pt x="90497" y="44623"/>
                </a:lnTo>
                <a:lnTo>
                  <a:pt x="90448" y="44378"/>
                </a:lnTo>
                <a:lnTo>
                  <a:pt x="90129" y="42244"/>
                </a:lnTo>
                <a:lnTo>
                  <a:pt x="89761" y="40134"/>
                </a:lnTo>
                <a:lnTo>
                  <a:pt x="89344" y="38049"/>
                </a:lnTo>
                <a:lnTo>
                  <a:pt x="88878" y="35964"/>
                </a:lnTo>
                <a:lnTo>
                  <a:pt x="88633" y="34909"/>
                </a:lnTo>
                <a:lnTo>
                  <a:pt x="88338" y="33878"/>
                </a:lnTo>
                <a:lnTo>
                  <a:pt x="88068" y="32848"/>
                </a:lnTo>
                <a:lnTo>
                  <a:pt x="87750" y="31818"/>
                </a:lnTo>
                <a:lnTo>
                  <a:pt x="87455" y="30812"/>
                </a:lnTo>
                <a:lnTo>
                  <a:pt x="87112" y="29782"/>
                </a:lnTo>
                <a:lnTo>
                  <a:pt x="86768" y="28776"/>
                </a:lnTo>
                <a:lnTo>
                  <a:pt x="86400" y="27770"/>
                </a:lnTo>
                <a:lnTo>
                  <a:pt x="86204" y="27132"/>
                </a:lnTo>
                <a:close/>
                <a:moveTo>
                  <a:pt x="90595" y="45629"/>
                </a:moveTo>
                <a:lnTo>
                  <a:pt x="91061" y="45678"/>
                </a:lnTo>
                <a:lnTo>
                  <a:pt x="91478" y="45752"/>
                </a:lnTo>
                <a:lnTo>
                  <a:pt x="93048" y="46095"/>
                </a:lnTo>
                <a:lnTo>
                  <a:pt x="94643" y="46463"/>
                </a:lnTo>
                <a:lnTo>
                  <a:pt x="96213" y="46856"/>
                </a:lnTo>
                <a:lnTo>
                  <a:pt x="97783" y="47273"/>
                </a:lnTo>
                <a:lnTo>
                  <a:pt x="99328" y="47739"/>
                </a:lnTo>
                <a:lnTo>
                  <a:pt x="100874" y="48229"/>
                </a:lnTo>
                <a:lnTo>
                  <a:pt x="102395" y="48769"/>
                </a:lnTo>
                <a:lnTo>
                  <a:pt x="103155" y="49063"/>
                </a:lnTo>
                <a:lnTo>
                  <a:pt x="103916" y="49382"/>
                </a:lnTo>
                <a:lnTo>
                  <a:pt x="104603" y="49677"/>
                </a:lnTo>
                <a:lnTo>
                  <a:pt x="105290" y="49996"/>
                </a:lnTo>
                <a:lnTo>
                  <a:pt x="105976" y="50315"/>
                </a:lnTo>
                <a:lnTo>
                  <a:pt x="106639" y="50658"/>
                </a:lnTo>
                <a:lnTo>
                  <a:pt x="107301" y="51051"/>
                </a:lnTo>
                <a:lnTo>
                  <a:pt x="107939" y="51443"/>
                </a:lnTo>
                <a:lnTo>
                  <a:pt x="108552" y="51885"/>
                </a:lnTo>
                <a:lnTo>
                  <a:pt x="109166" y="52351"/>
                </a:lnTo>
                <a:lnTo>
                  <a:pt x="109509" y="52670"/>
                </a:lnTo>
                <a:lnTo>
                  <a:pt x="109852" y="52989"/>
                </a:lnTo>
                <a:lnTo>
                  <a:pt x="110147" y="53332"/>
                </a:lnTo>
                <a:lnTo>
                  <a:pt x="110441" y="53675"/>
                </a:lnTo>
                <a:lnTo>
                  <a:pt x="110662" y="53970"/>
                </a:lnTo>
                <a:lnTo>
                  <a:pt x="110858" y="54264"/>
                </a:lnTo>
                <a:lnTo>
                  <a:pt x="111005" y="54583"/>
                </a:lnTo>
                <a:lnTo>
                  <a:pt x="111128" y="54877"/>
                </a:lnTo>
                <a:lnTo>
                  <a:pt x="111226" y="55172"/>
                </a:lnTo>
                <a:lnTo>
                  <a:pt x="111300" y="55466"/>
                </a:lnTo>
                <a:lnTo>
                  <a:pt x="111349" y="55785"/>
                </a:lnTo>
                <a:lnTo>
                  <a:pt x="111349" y="56080"/>
                </a:lnTo>
                <a:lnTo>
                  <a:pt x="111324" y="56374"/>
                </a:lnTo>
                <a:lnTo>
                  <a:pt x="111300" y="56668"/>
                </a:lnTo>
                <a:lnTo>
                  <a:pt x="111202" y="56987"/>
                </a:lnTo>
                <a:lnTo>
                  <a:pt x="111104" y="57282"/>
                </a:lnTo>
                <a:lnTo>
                  <a:pt x="110981" y="57576"/>
                </a:lnTo>
                <a:lnTo>
                  <a:pt x="110809" y="57870"/>
                </a:lnTo>
                <a:lnTo>
                  <a:pt x="110613" y="58165"/>
                </a:lnTo>
                <a:lnTo>
                  <a:pt x="110392" y="58459"/>
                </a:lnTo>
                <a:lnTo>
                  <a:pt x="109951" y="58974"/>
                </a:lnTo>
                <a:lnTo>
                  <a:pt x="109484" y="59440"/>
                </a:lnTo>
                <a:lnTo>
                  <a:pt x="108994" y="59857"/>
                </a:lnTo>
                <a:lnTo>
                  <a:pt x="108479" y="60250"/>
                </a:lnTo>
                <a:lnTo>
                  <a:pt x="107939" y="60618"/>
                </a:lnTo>
                <a:lnTo>
                  <a:pt x="107399" y="60961"/>
                </a:lnTo>
                <a:lnTo>
                  <a:pt x="106811" y="61280"/>
                </a:lnTo>
                <a:lnTo>
                  <a:pt x="106246" y="61599"/>
                </a:lnTo>
                <a:lnTo>
                  <a:pt x="105020" y="62188"/>
                </a:lnTo>
                <a:lnTo>
                  <a:pt x="103769" y="62752"/>
                </a:lnTo>
                <a:lnTo>
                  <a:pt x="102493" y="63267"/>
                </a:lnTo>
                <a:lnTo>
                  <a:pt x="101217" y="63709"/>
                </a:lnTo>
                <a:lnTo>
                  <a:pt x="99917" y="64150"/>
                </a:lnTo>
                <a:lnTo>
                  <a:pt x="98617" y="64543"/>
                </a:lnTo>
                <a:lnTo>
                  <a:pt x="97292" y="64911"/>
                </a:lnTo>
                <a:lnTo>
                  <a:pt x="95968" y="65254"/>
                </a:lnTo>
                <a:lnTo>
                  <a:pt x="94716" y="65549"/>
                </a:lnTo>
                <a:lnTo>
                  <a:pt x="93465" y="65819"/>
                </a:lnTo>
                <a:lnTo>
                  <a:pt x="90963" y="66383"/>
                </a:lnTo>
                <a:lnTo>
                  <a:pt x="90816" y="66407"/>
                </a:lnTo>
                <a:lnTo>
                  <a:pt x="90620" y="66407"/>
                </a:lnTo>
                <a:lnTo>
                  <a:pt x="90742" y="65107"/>
                </a:lnTo>
                <a:lnTo>
                  <a:pt x="90865" y="63807"/>
                </a:lnTo>
                <a:lnTo>
                  <a:pt x="90988" y="62531"/>
                </a:lnTo>
                <a:lnTo>
                  <a:pt x="91061" y="61231"/>
                </a:lnTo>
                <a:lnTo>
                  <a:pt x="91135" y="59931"/>
                </a:lnTo>
                <a:lnTo>
                  <a:pt x="91184" y="58631"/>
                </a:lnTo>
                <a:lnTo>
                  <a:pt x="91208" y="57331"/>
                </a:lnTo>
                <a:lnTo>
                  <a:pt x="91208" y="56030"/>
                </a:lnTo>
                <a:lnTo>
                  <a:pt x="91208" y="54730"/>
                </a:lnTo>
                <a:lnTo>
                  <a:pt x="91184" y="53430"/>
                </a:lnTo>
                <a:lnTo>
                  <a:pt x="91135" y="52130"/>
                </a:lnTo>
                <a:lnTo>
                  <a:pt x="91061" y="50830"/>
                </a:lnTo>
                <a:lnTo>
                  <a:pt x="90988" y="49530"/>
                </a:lnTo>
                <a:lnTo>
                  <a:pt x="90865" y="48229"/>
                </a:lnTo>
                <a:lnTo>
                  <a:pt x="90742" y="46929"/>
                </a:lnTo>
                <a:lnTo>
                  <a:pt x="90595" y="45629"/>
                </a:lnTo>
                <a:close/>
                <a:moveTo>
                  <a:pt x="21195" y="45629"/>
                </a:moveTo>
                <a:lnTo>
                  <a:pt x="21465" y="45654"/>
                </a:lnTo>
                <a:lnTo>
                  <a:pt x="21293" y="46954"/>
                </a:lnTo>
                <a:lnTo>
                  <a:pt x="21171" y="48254"/>
                </a:lnTo>
                <a:lnTo>
                  <a:pt x="21048" y="49554"/>
                </a:lnTo>
                <a:lnTo>
                  <a:pt x="20975" y="50854"/>
                </a:lnTo>
                <a:lnTo>
                  <a:pt x="20901" y="52154"/>
                </a:lnTo>
                <a:lnTo>
                  <a:pt x="20876" y="53455"/>
                </a:lnTo>
                <a:lnTo>
                  <a:pt x="20852" y="54755"/>
                </a:lnTo>
                <a:lnTo>
                  <a:pt x="20827" y="56030"/>
                </a:lnTo>
                <a:lnTo>
                  <a:pt x="20827" y="57331"/>
                </a:lnTo>
                <a:lnTo>
                  <a:pt x="20876" y="58631"/>
                </a:lnTo>
                <a:lnTo>
                  <a:pt x="20901" y="59931"/>
                </a:lnTo>
                <a:lnTo>
                  <a:pt x="20975" y="61231"/>
                </a:lnTo>
                <a:lnTo>
                  <a:pt x="21073" y="62531"/>
                </a:lnTo>
                <a:lnTo>
                  <a:pt x="21171" y="63832"/>
                </a:lnTo>
                <a:lnTo>
                  <a:pt x="21318" y="65132"/>
                </a:lnTo>
                <a:lnTo>
                  <a:pt x="21465" y="66456"/>
                </a:lnTo>
                <a:lnTo>
                  <a:pt x="20582" y="66309"/>
                </a:lnTo>
                <a:lnTo>
                  <a:pt x="19748" y="66138"/>
                </a:lnTo>
                <a:lnTo>
                  <a:pt x="17197" y="65549"/>
                </a:lnTo>
                <a:lnTo>
                  <a:pt x="15946" y="65230"/>
                </a:lnTo>
                <a:lnTo>
                  <a:pt x="14670" y="64911"/>
                </a:lnTo>
                <a:lnTo>
                  <a:pt x="13419" y="64543"/>
                </a:lnTo>
                <a:lnTo>
                  <a:pt x="12168" y="64175"/>
                </a:lnTo>
                <a:lnTo>
                  <a:pt x="10941" y="63758"/>
                </a:lnTo>
                <a:lnTo>
                  <a:pt x="9715" y="63316"/>
                </a:lnTo>
                <a:lnTo>
                  <a:pt x="8831" y="62973"/>
                </a:lnTo>
                <a:lnTo>
                  <a:pt x="7948" y="62605"/>
                </a:lnTo>
                <a:lnTo>
                  <a:pt x="7090" y="62237"/>
                </a:lnTo>
                <a:lnTo>
                  <a:pt x="6231" y="61820"/>
                </a:lnTo>
                <a:lnTo>
                  <a:pt x="5397" y="61403"/>
                </a:lnTo>
                <a:lnTo>
                  <a:pt x="4587" y="60912"/>
                </a:lnTo>
                <a:lnTo>
                  <a:pt x="3802" y="60397"/>
                </a:lnTo>
                <a:lnTo>
                  <a:pt x="3017" y="59857"/>
                </a:lnTo>
                <a:lnTo>
                  <a:pt x="2698" y="59588"/>
                </a:lnTo>
                <a:lnTo>
                  <a:pt x="2380" y="59318"/>
                </a:lnTo>
                <a:lnTo>
                  <a:pt x="2085" y="59023"/>
                </a:lnTo>
                <a:lnTo>
                  <a:pt x="1815" y="58729"/>
                </a:lnTo>
                <a:lnTo>
                  <a:pt x="1570" y="58410"/>
                </a:lnTo>
                <a:lnTo>
                  <a:pt x="1325" y="58091"/>
                </a:lnTo>
                <a:lnTo>
                  <a:pt x="1128" y="57723"/>
                </a:lnTo>
                <a:lnTo>
                  <a:pt x="957" y="57355"/>
                </a:lnTo>
                <a:lnTo>
                  <a:pt x="859" y="57036"/>
                </a:lnTo>
                <a:lnTo>
                  <a:pt x="760" y="56742"/>
                </a:lnTo>
                <a:lnTo>
                  <a:pt x="711" y="56448"/>
                </a:lnTo>
                <a:lnTo>
                  <a:pt x="687" y="56178"/>
                </a:lnTo>
                <a:lnTo>
                  <a:pt x="687" y="55883"/>
                </a:lnTo>
                <a:lnTo>
                  <a:pt x="711" y="55613"/>
                </a:lnTo>
                <a:lnTo>
                  <a:pt x="760" y="55344"/>
                </a:lnTo>
                <a:lnTo>
                  <a:pt x="810" y="55074"/>
                </a:lnTo>
                <a:lnTo>
                  <a:pt x="908" y="54804"/>
                </a:lnTo>
                <a:lnTo>
                  <a:pt x="1006" y="54559"/>
                </a:lnTo>
                <a:lnTo>
                  <a:pt x="1128" y="54289"/>
                </a:lnTo>
                <a:lnTo>
                  <a:pt x="1276" y="54043"/>
                </a:lnTo>
                <a:lnTo>
                  <a:pt x="1447" y="53823"/>
                </a:lnTo>
                <a:lnTo>
                  <a:pt x="1619" y="53577"/>
                </a:lnTo>
                <a:lnTo>
                  <a:pt x="2036" y="53111"/>
                </a:lnTo>
                <a:lnTo>
                  <a:pt x="2576" y="52596"/>
                </a:lnTo>
                <a:lnTo>
                  <a:pt x="3140" y="52105"/>
                </a:lnTo>
                <a:lnTo>
                  <a:pt x="3753" y="51664"/>
                </a:lnTo>
                <a:lnTo>
                  <a:pt x="4367" y="51247"/>
                </a:lnTo>
                <a:lnTo>
                  <a:pt x="5004" y="50879"/>
                </a:lnTo>
                <a:lnTo>
                  <a:pt x="5667" y="50511"/>
                </a:lnTo>
                <a:lnTo>
                  <a:pt x="6329" y="50167"/>
                </a:lnTo>
                <a:lnTo>
                  <a:pt x="7016" y="49848"/>
                </a:lnTo>
                <a:lnTo>
                  <a:pt x="7875" y="49480"/>
                </a:lnTo>
                <a:lnTo>
                  <a:pt x="8709" y="49137"/>
                </a:lnTo>
                <a:lnTo>
                  <a:pt x="9567" y="48794"/>
                </a:lnTo>
                <a:lnTo>
                  <a:pt x="10401" y="48499"/>
                </a:lnTo>
                <a:lnTo>
                  <a:pt x="11260" y="48180"/>
                </a:lnTo>
                <a:lnTo>
                  <a:pt x="12143" y="47910"/>
                </a:lnTo>
                <a:lnTo>
                  <a:pt x="13885" y="47371"/>
                </a:lnTo>
                <a:lnTo>
                  <a:pt x="15627" y="46905"/>
                </a:lnTo>
                <a:lnTo>
                  <a:pt x="17393" y="46463"/>
                </a:lnTo>
                <a:lnTo>
                  <a:pt x="19184" y="46046"/>
                </a:lnTo>
                <a:lnTo>
                  <a:pt x="20950" y="45654"/>
                </a:lnTo>
                <a:lnTo>
                  <a:pt x="21195" y="45629"/>
                </a:lnTo>
                <a:close/>
                <a:moveTo>
                  <a:pt x="42023" y="43053"/>
                </a:moveTo>
                <a:lnTo>
                  <a:pt x="42121" y="43078"/>
                </a:lnTo>
                <a:lnTo>
                  <a:pt x="42292" y="43102"/>
                </a:lnTo>
                <a:lnTo>
                  <a:pt x="42121" y="46316"/>
                </a:lnTo>
                <a:lnTo>
                  <a:pt x="41998" y="49554"/>
                </a:lnTo>
                <a:lnTo>
                  <a:pt x="41924" y="52792"/>
                </a:lnTo>
                <a:lnTo>
                  <a:pt x="41924" y="56030"/>
                </a:lnTo>
                <a:lnTo>
                  <a:pt x="41924" y="59269"/>
                </a:lnTo>
                <a:lnTo>
                  <a:pt x="41998" y="62507"/>
                </a:lnTo>
                <a:lnTo>
                  <a:pt x="42121" y="65745"/>
                </a:lnTo>
                <a:lnTo>
                  <a:pt x="42292" y="69008"/>
                </a:lnTo>
                <a:lnTo>
                  <a:pt x="40428" y="68885"/>
                </a:lnTo>
                <a:lnTo>
                  <a:pt x="38637" y="68762"/>
                </a:lnTo>
                <a:lnTo>
                  <a:pt x="35252" y="68444"/>
                </a:lnTo>
                <a:lnTo>
                  <a:pt x="33559" y="68272"/>
                </a:lnTo>
                <a:lnTo>
                  <a:pt x="31867" y="68076"/>
                </a:lnTo>
                <a:lnTo>
                  <a:pt x="29536" y="67757"/>
                </a:lnTo>
                <a:lnTo>
                  <a:pt x="27206" y="67389"/>
                </a:lnTo>
                <a:lnTo>
                  <a:pt x="22545" y="66677"/>
                </a:lnTo>
                <a:lnTo>
                  <a:pt x="22348" y="66628"/>
                </a:lnTo>
                <a:lnTo>
                  <a:pt x="22275" y="66579"/>
                </a:lnTo>
                <a:lnTo>
                  <a:pt x="22226" y="66530"/>
                </a:lnTo>
                <a:lnTo>
                  <a:pt x="22177" y="66456"/>
                </a:lnTo>
                <a:lnTo>
                  <a:pt x="22152" y="66383"/>
                </a:lnTo>
                <a:lnTo>
                  <a:pt x="22103" y="66187"/>
                </a:lnTo>
                <a:lnTo>
                  <a:pt x="21931" y="64568"/>
                </a:lnTo>
                <a:lnTo>
                  <a:pt x="21784" y="62948"/>
                </a:lnTo>
                <a:lnTo>
                  <a:pt x="21661" y="61354"/>
                </a:lnTo>
                <a:lnTo>
                  <a:pt x="21588" y="59735"/>
                </a:lnTo>
                <a:lnTo>
                  <a:pt x="21539" y="58116"/>
                </a:lnTo>
                <a:lnTo>
                  <a:pt x="21514" y="56497"/>
                </a:lnTo>
                <a:lnTo>
                  <a:pt x="21539" y="54877"/>
                </a:lnTo>
                <a:lnTo>
                  <a:pt x="21563" y="53283"/>
                </a:lnTo>
                <a:lnTo>
                  <a:pt x="21612" y="52326"/>
                </a:lnTo>
                <a:lnTo>
                  <a:pt x="21661" y="51394"/>
                </a:lnTo>
                <a:lnTo>
                  <a:pt x="21809" y="49530"/>
                </a:lnTo>
                <a:lnTo>
                  <a:pt x="21980" y="47665"/>
                </a:lnTo>
                <a:lnTo>
                  <a:pt x="22127" y="45801"/>
                </a:lnTo>
                <a:lnTo>
                  <a:pt x="22152" y="45629"/>
                </a:lnTo>
                <a:lnTo>
                  <a:pt x="22177" y="45555"/>
                </a:lnTo>
                <a:lnTo>
                  <a:pt x="22226" y="45482"/>
                </a:lnTo>
                <a:lnTo>
                  <a:pt x="22299" y="45457"/>
                </a:lnTo>
                <a:lnTo>
                  <a:pt x="22348" y="45408"/>
                </a:lnTo>
                <a:lnTo>
                  <a:pt x="22520" y="45359"/>
                </a:lnTo>
                <a:lnTo>
                  <a:pt x="26322" y="44770"/>
                </a:lnTo>
                <a:lnTo>
                  <a:pt x="28236" y="44451"/>
                </a:lnTo>
                <a:lnTo>
                  <a:pt x="30149" y="44182"/>
                </a:lnTo>
                <a:lnTo>
                  <a:pt x="31891" y="43961"/>
                </a:lnTo>
                <a:lnTo>
                  <a:pt x="33608" y="43765"/>
                </a:lnTo>
                <a:lnTo>
                  <a:pt x="37092" y="43421"/>
                </a:lnTo>
                <a:lnTo>
                  <a:pt x="38318" y="43323"/>
                </a:lnTo>
                <a:lnTo>
                  <a:pt x="39569" y="43225"/>
                </a:lnTo>
                <a:lnTo>
                  <a:pt x="42023" y="43053"/>
                </a:lnTo>
                <a:close/>
                <a:moveTo>
                  <a:pt x="69768" y="43053"/>
                </a:moveTo>
                <a:lnTo>
                  <a:pt x="71191" y="43127"/>
                </a:lnTo>
                <a:lnTo>
                  <a:pt x="72564" y="43225"/>
                </a:lnTo>
                <a:lnTo>
                  <a:pt x="76490" y="43593"/>
                </a:lnTo>
                <a:lnTo>
                  <a:pt x="78452" y="43789"/>
                </a:lnTo>
                <a:lnTo>
                  <a:pt x="80415" y="43985"/>
                </a:lnTo>
                <a:lnTo>
                  <a:pt x="81985" y="44206"/>
                </a:lnTo>
                <a:lnTo>
                  <a:pt x="83579" y="44427"/>
                </a:lnTo>
                <a:lnTo>
                  <a:pt x="86744" y="44893"/>
                </a:lnTo>
                <a:lnTo>
                  <a:pt x="87382" y="45016"/>
                </a:lnTo>
                <a:lnTo>
                  <a:pt x="88019" y="45138"/>
                </a:lnTo>
                <a:lnTo>
                  <a:pt x="88657" y="45237"/>
                </a:lnTo>
                <a:lnTo>
                  <a:pt x="89295" y="45335"/>
                </a:lnTo>
                <a:lnTo>
                  <a:pt x="89467" y="45359"/>
                </a:lnTo>
                <a:lnTo>
                  <a:pt x="89614" y="45408"/>
                </a:lnTo>
                <a:lnTo>
                  <a:pt x="89712" y="45482"/>
                </a:lnTo>
                <a:lnTo>
                  <a:pt x="89810" y="45555"/>
                </a:lnTo>
                <a:lnTo>
                  <a:pt x="89884" y="45654"/>
                </a:lnTo>
                <a:lnTo>
                  <a:pt x="89933" y="45776"/>
                </a:lnTo>
                <a:lnTo>
                  <a:pt x="89957" y="45923"/>
                </a:lnTo>
                <a:lnTo>
                  <a:pt x="89982" y="46071"/>
                </a:lnTo>
                <a:lnTo>
                  <a:pt x="90203" y="48916"/>
                </a:lnTo>
                <a:lnTo>
                  <a:pt x="90325" y="50339"/>
                </a:lnTo>
                <a:lnTo>
                  <a:pt x="90423" y="51786"/>
                </a:lnTo>
                <a:lnTo>
                  <a:pt x="90473" y="53258"/>
                </a:lnTo>
                <a:lnTo>
                  <a:pt x="90522" y="54755"/>
                </a:lnTo>
                <a:lnTo>
                  <a:pt x="90522" y="56227"/>
                </a:lnTo>
                <a:lnTo>
                  <a:pt x="90522" y="57723"/>
                </a:lnTo>
                <a:lnTo>
                  <a:pt x="90473" y="59220"/>
                </a:lnTo>
                <a:lnTo>
                  <a:pt x="90399" y="60691"/>
                </a:lnTo>
                <a:lnTo>
                  <a:pt x="90301" y="62188"/>
                </a:lnTo>
                <a:lnTo>
                  <a:pt x="90178" y="63660"/>
                </a:lnTo>
                <a:lnTo>
                  <a:pt x="89933" y="66236"/>
                </a:lnTo>
                <a:lnTo>
                  <a:pt x="89908" y="66407"/>
                </a:lnTo>
                <a:lnTo>
                  <a:pt x="89859" y="66481"/>
                </a:lnTo>
                <a:lnTo>
                  <a:pt x="89810" y="66530"/>
                </a:lnTo>
                <a:lnTo>
                  <a:pt x="89761" y="66579"/>
                </a:lnTo>
                <a:lnTo>
                  <a:pt x="89687" y="66628"/>
                </a:lnTo>
                <a:lnTo>
                  <a:pt x="89516" y="66653"/>
                </a:lnTo>
                <a:lnTo>
                  <a:pt x="85910" y="67241"/>
                </a:lnTo>
                <a:lnTo>
                  <a:pt x="84094" y="67536"/>
                </a:lnTo>
                <a:lnTo>
                  <a:pt x="82279" y="67806"/>
                </a:lnTo>
                <a:lnTo>
                  <a:pt x="80071" y="68051"/>
                </a:lnTo>
                <a:lnTo>
                  <a:pt x="77839" y="68296"/>
                </a:lnTo>
                <a:lnTo>
                  <a:pt x="73399" y="68738"/>
                </a:lnTo>
                <a:lnTo>
                  <a:pt x="72491" y="68836"/>
                </a:lnTo>
                <a:lnTo>
                  <a:pt x="71608" y="68885"/>
                </a:lnTo>
                <a:lnTo>
                  <a:pt x="69768" y="69008"/>
                </a:lnTo>
                <a:lnTo>
                  <a:pt x="69915" y="65770"/>
                </a:lnTo>
                <a:lnTo>
                  <a:pt x="70038" y="62507"/>
                </a:lnTo>
                <a:lnTo>
                  <a:pt x="70111" y="59269"/>
                </a:lnTo>
                <a:lnTo>
                  <a:pt x="70136" y="56030"/>
                </a:lnTo>
                <a:lnTo>
                  <a:pt x="70111" y="52792"/>
                </a:lnTo>
                <a:lnTo>
                  <a:pt x="70038" y="49554"/>
                </a:lnTo>
                <a:lnTo>
                  <a:pt x="69915" y="46291"/>
                </a:lnTo>
                <a:lnTo>
                  <a:pt x="69768" y="43053"/>
                </a:lnTo>
                <a:close/>
                <a:moveTo>
                  <a:pt x="58680" y="42636"/>
                </a:moveTo>
                <a:lnTo>
                  <a:pt x="60765" y="42661"/>
                </a:lnTo>
                <a:lnTo>
                  <a:pt x="62825" y="42734"/>
                </a:lnTo>
                <a:lnTo>
                  <a:pt x="66996" y="42906"/>
                </a:lnTo>
                <a:lnTo>
                  <a:pt x="67879" y="42931"/>
                </a:lnTo>
                <a:lnTo>
                  <a:pt x="68762" y="43004"/>
                </a:lnTo>
                <a:lnTo>
                  <a:pt x="68860" y="43053"/>
                </a:lnTo>
                <a:lnTo>
                  <a:pt x="68958" y="43151"/>
                </a:lnTo>
                <a:lnTo>
                  <a:pt x="69032" y="43249"/>
                </a:lnTo>
                <a:lnTo>
                  <a:pt x="69081" y="43348"/>
                </a:lnTo>
                <a:lnTo>
                  <a:pt x="69277" y="47493"/>
                </a:lnTo>
                <a:lnTo>
                  <a:pt x="69351" y="49554"/>
                </a:lnTo>
                <a:lnTo>
                  <a:pt x="69400" y="51639"/>
                </a:lnTo>
                <a:lnTo>
                  <a:pt x="69424" y="53700"/>
                </a:lnTo>
                <a:lnTo>
                  <a:pt x="69449" y="55761"/>
                </a:lnTo>
                <a:lnTo>
                  <a:pt x="69424" y="57846"/>
                </a:lnTo>
                <a:lnTo>
                  <a:pt x="69400" y="59906"/>
                </a:lnTo>
                <a:lnTo>
                  <a:pt x="69253" y="64273"/>
                </a:lnTo>
                <a:lnTo>
                  <a:pt x="69081" y="68615"/>
                </a:lnTo>
                <a:lnTo>
                  <a:pt x="69081" y="68811"/>
                </a:lnTo>
                <a:lnTo>
                  <a:pt x="69056" y="68885"/>
                </a:lnTo>
                <a:lnTo>
                  <a:pt x="69007" y="68959"/>
                </a:lnTo>
                <a:lnTo>
                  <a:pt x="68958" y="69008"/>
                </a:lnTo>
                <a:lnTo>
                  <a:pt x="68885" y="69032"/>
                </a:lnTo>
                <a:lnTo>
                  <a:pt x="68811" y="69057"/>
                </a:lnTo>
                <a:lnTo>
                  <a:pt x="68688" y="69081"/>
                </a:lnTo>
                <a:lnTo>
                  <a:pt x="66726" y="69179"/>
                </a:lnTo>
                <a:lnTo>
                  <a:pt x="64763" y="69278"/>
                </a:lnTo>
                <a:lnTo>
                  <a:pt x="62825" y="69327"/>
                </a:lnTo>
                <a:lnTo>
                  <a:pt x="60863" y="69376"/>
                </a:lnTo>
                <a:lnTo>
                  <a:pt x="58900" y="69425"/>
                </a:lnTo>
                <a:lnTo>
                  <a:pt x="54975" y="69425"/>
                </a:lnTo>
                <a:lnTo>
                  <a:pt x="53013" y="69400"/>
                </a:lnTo>
                <a:lnTo>
                  <a:pt x="50609" y="69351"/>
                </a:lnTo>
                <a:lnTo>
                  <a:pt x="48205" y="69253"/>
                </a:lnTo>
                <a:lnTo>
                  <a:pt x="43372" y="69081"/>
                </a:lnTo>
                <a:lnTo>
                  <a:pt x="43176" y="69057"/>
                </a:lnTo>
                <a:lnTo>
                  <a:pt x="43127" y="69008"/>
                </a:lnTo>
                <a:lnTo>
                  <a:pt x="43053" y="68983"/>
                </a:lnTo>
                <a:lnTo>
                  <a:pt x="43028" y="68934"/>
                </a:lnTo>
                <a:lnTo>
                  <a:pt x="43004" y="68861"/>
                </a:lnTo>
                <a:lnTo>
                  <a:pt x="42979" y="68664"/>
                </a:lnTo>
                <a:lnTo>
                  <a:pt x="42857" y="66211"/>
                </a:lnTo>
                <a:lnTo>
                  <a:pt x="42783" y="64960"/>
                </a:lnTo>
                <a:lnTo>
                  <a:pt x="42734" y="63733"/>
                </a:lnTo>
                <a:lnTo>
                  <a:pt x="42660" y="60054"/>
                </a:lnTo>
                <a:lnTo>
                  <a:pt x="42636" y="58214"/>
                </a:lnTo>
                <a:lnTo>
                  <a:pt x="42611" y="56398"/>
                </a:lnTo>
                <a:lnTo>
                  <a:pt x="42660" y="53994"/>
                </a:lnTo>
                <a:lnTo>
                  <a:pt x="42685" y="51590"/>
                </a:lnTo>
                <a:lnTo>
                  <a:pt x="42808" y="46782"/>
                </a:lnTo>
                <a:lnTo>
                  <a:pt x="42881" y="44918"/>
                </a:lnTo>
                <a:lnTo>
                  <a:pt x="42979" y="43004"/>
                </a:lnTo>
                <a:lnTo>
                  <a:pt x="44672" y="42906"/>
                </a:lnTo>
                <a:lnTo>
                  <a:pt x="45482" y="42857"/>
                </a:lnTo>
                <a:lnTo>
                  <a:pt x="46291" y="42808"/>
                </a:lnTo>
                <a:lnTo>
                  <a:pt x="52473" y="42685"/>
                </a:lnTo>
                <a:lnTo>
                  <a:pt x="55564" y="42661"/>
                </a:lnTo>
                <a:lnTo>
                  <a:pt x="58680" y="42636"/>
                </a:lnTo>
                <a:close/>
                <a:moveTo>
                  <a:pt x="111177" y="58803"/>
                </a:moveTo>
                <a:lnTo>
                  <a:pt x="111055" y="59563"/>
                </a:lnTo>
                <a:lnTo>
                  <a:pt x="110932" y="60348"/>
                </a:lnTo>
                <a:lnTo>
                  <a:pt x="110785" y="60986"/>
                </a:lnTo>
                <a:lnTo>
                  <a:pt x="110637" y="61624"/>
                </a:lnTo>
                <a:lnTo>
                  <a:pt x="110466" y="62262"/>
                </a:lnTo>
                <a:lnTo>
                  <a:pt x="110270" y="62875"/>
                </a:lnTo>
                <a:lnTo>
                  <a:pt x="110049" y="63488"/>
                </a:lnTo>
                <a:lnTo>
                  <a:pt x="109828" y="64101"/>
                </a:lnTo>
                <a:lnTo>
                  <a:pt x="109607" y="64715"/>
                </a:lnTo>
                <a:lnTo>
                  <a:pt x="109337" y="65303"/>
                </a:lnTo>
                <a:lnTo>
                  <a:pt x="109067" y="65892"/>
                </a:lnTo>
                <a:lnTo>
                  <a:pt x="108773" y="66481"/>
                </a:lnTo>
                <a:lnTo>
                  <a:pt x="108479" y="67045"/>
                </a:lnTo>
                <a:lnTo>
                  <a:pt x="108160" y="67634"/>
                </a:lnTo>
                <a:lnTo>
                  <a:pt x="107841" y="68198"/>
                </a:lnTo>
                <a:lnTo>
                  <a:pt x="107497" y="68738"/>
                </a:lnTo>
                <a:lnTo>
                  <a:pt x="106761" y="69842"/>
                </a:lnTo>
                <a:lnTo>
                  <a:pt x="106295" y="70480"/>
                </a:lnTo>
                <a:lnTo>
                  <a:pt x="105829" y="71117"/>
                </a:lnTo>
                <a:lnTo>
                  <a:pt x="105339" y="71731"/>
                </a:lnTo>
                <a:lnTo>
                  <a:pt x="104848" y="72344"/>
                </a:lnTo>
                <a:lnTo>
                  <a:pt x="104333" y="72933"/>
                </a:lnTo>
                <a:lnTo>
                  <a:pt x="103793" y="73497"/>
                </a:lnTo>
                <a:lnTo>
                  <a:pt x="103253" y="74061"/>
                </a:lnTo>
                <a:lnTo>
                  <a:pt x="102689" y="74626"/>
                </a:lnTo>
                <a:lnTo>
                  <a:pt x="102125" y="75165"/>
                </a:lnTo>
                <a:lnTo>
                  <a:pt x="101561" y="75680"/>
                </a:lnTo>
                <a:lnTo>
                  <a:pt x="100972" y="76196"/>
                </a:lnTo>
                <a:lnTo>
                  <a:pt x="100359" y="76711"/>
                </a:lnTo>
                <a:lnTo>
                  <a:pt x="99132" y="77692"/>
                </a:lnTo>
                <a:lnTo>
                  <a:pt x="97881" y="78624"/>
                </a:lnTo>
                <a:lnTo>
                  <a:pt x="96875" y="79336"/>
                </a:lnTo>
                <a:lnTo>
                  <a:pt x="95869" y="79998"/>
                </a:lnTo>
                <a:lnTo>
                  <a:pt x="94864" y="80636"/>
                </a:lnTo>
                <a:lnTo>
                  <a:pt x="93809" y="81249"/>
                </a:lnTo>
                <a:lnTo>
                  <a:pt x="92778" y="81838"/>
                </a:lnTo>
                <a:lnTo>
                  <a:pt x="91699" y="82402"/>
                </a:lnTo>
                <a:lnTo>
                  <a:pt x="90620" y="82966"/>
                </a:lnTo>
                <a:lnTo>
                  <a:pt x="89540" y="83481"/>
                </a:lnTo>
                <a:lnTo>
                  <a:pt x="88755" y="83849"/>
                </a:lnTo>
                <a:lnTo>
                  <a:pt x="87946" y="84217"/>
                </a:lnTo>
                <a:lnTo>
                  <a:pt x="86351" y="84904"/>
                </a:lnTo>
                <a:lnTo>
                  <a:pt x="86204" y="84806"/>
                </a:lnTo>
                <a:lnTo>
                  <a:pt x="86817" y="83113"/>
                </a:lnTo>
                <a:lnTo>
                  <a:pt x="87332" y="81593"/>
                </a:lnTo>
                <a:lnTo>
                  <a:pt x="87799" y="80072"/>
                </a:lnTo>
                <a:lnTo>
                  <a:pt x="88240" y="78526"/>
                </a:lnTo>
                <a:lnTo>
                  <a:pt x="88657" y="76981"/>
                </a:lnTo>
                <a:lnTo>
                  <a:pt x="89050" y="75411"/>
                </a:lnTo>
                <a:lnTo>
                  <a:pt x="89393" y="73865"/>
                </a:lnTo>
                <a:lnTo>
                  <a:pt x="89687" y="72270"/>
                </a:lnTo>
                <a:lnTo>
                  <a:pt x="89982" y="70700"/>
                </a:lnTo>
                <a:lnTo>
                  <a:pt x="90227" y="69081"/>
                </a:lnTo>
                <a:lnTo>
                  <a:pt x="90473" y="67462"/>
                </a:lnTo>
                <a:lnTo>
                  <a:pt x="90522" y="67364"/>
                </a:lnTo>
                <a:lnTo>
                  <a:pt x="90620" y="67241"/>
                </a:lnTo>
                <a:lnTo>
                  <a:pt x="90718" y="67168"/>
                </a:lnTo>
                <a:lnTo>
                  <a:pt x="90840" y="67119"/>
                </a:lnTo>
                <a:lnTo>
                  <a:pt x="92778" y="66653"/>
                </a:lnTo>
                <a:lnTo>
                  <a:pt x="94716" y="66187"/>
                </a:lnTo>
                <a:lnTo>
                  <a:pt x="96679" y="65720"/>
                </a:lnTo>
                <a:lnTo>
                  <a:pt x="98617" y="65230"/>
                </a:lnTo>
                <a:lnTo>
                  <a:pt x="99844" y="64862"/>
                </a:lnTo>
                <a:lnTo>
                  <a:pt x="101070" y="64494"/>
                </a:lnTo>
                <a:lnTo>
                  <a:pt x="102272" y="64077"/>
                </a:lnTo>
                <a:lnTo>
                  <a:pt x="103474" y="63611"/>
                </a:lnTo>
                <a:lnTo>
                  <a:pt x="104652" y="63120"/>
                </a:lnTo>
                <a:lnTo>
                  <a:pt x="105216" y="62850"/>
                </a:lnTo>
                <a:lnTo>
                  <a:pt x="105805" y="62580"/>
                </a:lnTo>
                <a:lnTo>
                  <a:pt x="106369" y="62286"/>
                </a:lnTo>
                <a:lnTo>
                  <a:pt x="106933" y="61967"/>
                </a:lnTo>
                <a:lnTo>
                  <a:pt x="107473" y="61648"/>
                </a:lnTo>
                <a:lnTo>
                  <a:pt x="108037" y="61305"/>
                </a:lnTo>
                <a:lnTo>
                  <a:pt x="108405" y="61035"/>
                </a:lnTo>
                <a:lnTo>
                  <a:pt x="108773" y="60765"/>
                </a:lnTo>
                <a:lnTo>
                  <a:pt x="109460" y="60176"/>
                </a:lnTo>
                <a:lnTo>
                  <a:pt x="110147" y="59563"/>
                </a:lnTo>
                <a:lnTo>
                  <a:pt x="110834" y="58950"/>
                </a:lnTo>
                <a:lnTo>
                  <a:pt x="110956" y="58876"/>
                </a:lnTo>
                <a:lnTo>
                  <a:pt x="111055" y="58827"/>
                </a:lnTo>
                <a:lnTo>
                  <a:pt x="111177" y="58803"/>
                </a:lnTo>
                <a:close/>
                <a:moveTo>
                  <a:pt x="957" y="58803"/>
                </a:moveTo>
                <a:lnTo>
                  <a:pt x="1128" y="58901"/>
                </a:lnTo>
                <a:lnTo>
                  <a:pt x="1202" y="58950"/>
                </a:lnTo>
                <a:lnTo>
                  <a:pt x="1276" y="59023"/>
                </a:lnTo>
                <a:lnTo>
                  <a:pt x="1595" y="59367"/>
                </a:lnTo>
                <a:lnTo>
                  <a:pt x="1938" y="59686"/>
                </a:lnTo>
                <a:lnTo>
                  <a:pt x="2281" y="60005"/>
                </a:lnTo>
                <a:lnTo>
                  <a:pt x="2625" y="60324"/>
                </a:lnTo>
                <a:lnTo>
                  <a:pt x="2993" y="60593"/>
                </a:lnTo>
                <a:lnTo>
                  <a:pt x="3361" y="60888"/>
                </a:lnTo>
                <a:lnTo>
                  <a:pt x="4146" y="61403"/>
                </a:lnTo>
                <a:lnTo>
                  <a:pt x="4931" y="61869"/>
                </a:lnTo>
                <a:lnTo>
                  <a:pt x="5765" y="62311"/>
                </a:lnTo>
                <a:lnTo>
                  <a:pt x="6599" y="62703"/>
                </a:lnTo>
                <a:lnTo>
                  <a:pt x="7458" y="63096"/>
                </a:lnTo>
                <a:lnTo>
                  <a:pt x="8267" y="63439"/>
                </a:lnTo>
                <a:lnTo>
                  <a:pt x="9101" y="63782"/>
                </a:lnTo>
                <a:lnTo>
                  <a:pt x="9935" y="64101"/>
                </a:lnTo>
                <a:lnTo>
                  <a:pt x="10769" y="64396"/>
                </a:lnTo>
                <a:lnTo>
                  <a:pt x="11603" y="64690"/>
                </a:lnTo>
                <a:lnTo>
                  <a:pt x="12438" y="64960"/>
                </a:lnTo>
                <a:lnTo>
                  <a:pt x="14155" y="65451"/>
                </a:lnTo>
                <a:lnTo>
                  <a:pt x="15847" y="65892"/>
                </a:lnTo>
                <a:lnTo>
                  <a:pt x="17589" y="66309"/>
                </a:lnTo>
                <a:lnTo>
                  <a:pt x="19306" y="66702"/>
                </a:lnTo>
                <a:lnTo>
                  <a:pt x="21048" y="67070"/>
                </a:lnTo>
                <a:lnTo>
                  <a:pt x="21220" y="67119"/>
                </a:lnTo>
                <a:lnTo>
                  <a:pt x="21342" y="67168"/>
                </a:lnTo>
                <a:lnTo>
                  <a:pt x="21441" y="67241"/>
                </a:lnTo>
                <a:lnTo>
                  <a:pt x="21514" y="67340"/>
                </a:lnTo>
                <a:lnTo>
                  <a:pt x="21563" y="67438"/>
                </a:lnTo>
                <a:lnTo>
                  <a:pt x="21588" y="67536"/>
                </a:lnTo>
                <a:lnTo>
                  <a:pt x="21637" y="67806"/>
                </a:lnTo>
                <a:lnTo>
                  <a:pt x="22201" y="71191"/>
                </a:lnTo>
                <a:lnTo>
                  <a:pt x="22520" y="72884"/>
                </a:lnTo>
                <a:lnTo>
                  <a:pt x="22839" y="74576"/>
                </a:lnTo>
                <a:lnTo>
                  <a:pt x="23109" y="75828"/>
                </a:lnTo>
                <a:lnTo>
                  <a:pt x="23403" y="77079"/>
                </a:lnTo>
                <a:lnTo>
                  <a:pt x="23722" y="78305"/>
                </a:lnTo>
                <a:lnTo>
                  <a:pt x="24065" y="79532"/>
                </a:lnTo>
                <a:lnTo>
                  <a:pt x="24458" y="80758"/>
                </a:lnTo>
                <a:lnTo>
                  <a:pt x="24851" y="81985"/>
                </a:lnTo>
                <a:lnTo>
                  <a:pt x="25268" y="83187"/>
                </a:lnTo>
                <a:lnTo>
                  <a:pt x="25709" y="84414"/>
                </a:lnTo>
                <a:lnTo>
                  <a:pt x="25758" y="84634"/>
                </a:lnTo>
                <a:lnTo>
                  <a:pt x="25856" y="84953"/>
                </a:lnTo>
                <a:lnTo>
                  <a:pt x="25856" y="84953"/>
                </a:lnTo>
                <a:lnTo>
                  <a:pt x="24581" y="84414"/>
                </a:lnTo>
                <a:lnTo>
                  <a:pt x="23428" y="83923"/>
                </a:lnTo>
                <a:lnTo>
                  <a:pt x="21980" y="83261"/>
                </a:lnTo>
                <a:lnTo>
                  <a:pt x="20582" y="82549"/>
                </a:lnTo>
                <a:lnTo>
                  <a:pt x="19184" y="81789"/>
                </a:lnTo>
                <a:lnTo>
                  <a:pt x="17810" y="81004"/>
                </a:lnTo>
                <a:lnTo>
                  <a:pt x="16461" y="80170"/>
                </a:lnTo>
                <a:lnTo>
                  <a:pt x="15136" y="79311"/>
                </a:lnTo>
                <a:lnTo>
                  <a:pt x="13836" y="78403"/>
                </a:lnTo>
                <a:lnTo>
                  <a:pt x="12560" y="77447"/>
                </a:lnTo>
                <a:lnTo>
                  <a:pt x="11481" y="76564"/>
                </a:lnTo>
                <a:lnTo>
                  <a:pt x="10450" y="75656"/>
                </a:lnTo>
                <a:lnTo>
                  <a:pt x="9445" y="74724"/>
                </a:lnTo>
                <a:lnTo>
                  <a:pt x="8463" y="73742"/>
                </a:lnTo>
                <a:lnTo>
                  <a:pt x="7531" y="72737"/>
                </a:lnTo>
                <a:lnTo>
                  <a:pt x="6648" y="71682"/>
                </a:lnTo>
                <a:lnTo>
                  <a:pt x="6206" y="71142"/>
                </a:lnTo>
                <a:lnTo>
                  <a:pt x="5789" y="70578"/>
                </a:lnTo>
                <a:lnTo>
                  <a:pt x="5397" y="70038"/>
                </a:lnTo>
                <a:lnTo>
                  <a:pt x="5004" y="69449"/>
                </a:lnTo>
                <a:lnTo>
                  <a:pt x="4612" y="68885"/>
                </a:lnTo>
                <a:lnTo>
                  <a:pt x="4269" y="68296"/>
                </a:lnTo>
                <a:lnTo>
                  <a:pt x="3901" y="67708"/>
                </a:lnTo>
                <a:lnTo>
                  <a:pt x="3582" y="67119"/>
                </a:lnTo>
                <a:lnTo>
                  <a:pt x="3263" y="66506"/>
                </a:lnTo>
                <a:lnTo>
                  <a:pt x="2968" y="65917"/>
                </a:lnTo>
                <a:lnTo>
                  <a:pt x="2698" y="65279"/>
                </a:lnTo>
                <a:lnTo>
                  <a:pt x="2429" y="64666"/>
                </a:lnTo>
                <a:lnTo>
                  <a:pt x="2183" y="64052"/>
                </a:lnTo>
                <a:lnTo>
                  <a:pt x="1938" y="63415"/>
                </a:lnTo>
                <a:lnTo>
                  <a:pt x="1742" y="62752"/>
                </a:lnTo>
                <a:lnTo>
                  <a:pt x="1545" y="62114"/>
                </a:lnTo>
                <a:lnTo>
                  <a:pt x="1374" y="61452"/>
                </a:lnTo>
                <a:lnTo>
                  <a:pt x="1202" y="60790"/>
                </a:lnTo>
                <a:lnTo>
                  <a:pt x="1079" y="60127"/>
                </a:lnTo>
                <a:lnTo>
                  <a:pt x="957" y="59440"/>
                </a:lnTo>
                <a:lnTo>
                  <a:pt x="908" y="58999"/>
                </a:lnTo>
                <a:lnTo>
                  <a:pt x="932" y="58925"/>
                </a:lnTo>
                <a:lnTo>
                  <a:pt x="957" y="58803"/>
                </a:lnTo>
                <a:close/>
                <a:moveTo>
                  <a:pt x="89786" y="67389"/>
                </a:moveTo>
                <a:lnTo>
                  <a:pt x="89638" y="68566"/>
                </a:lnTo>
                <a:lnTo>
                  <a:pt x="89467" y="69719"/>
                </a:lnTo>
                <a:lnTo>
                  <a:pt x="89246" y="70970"/>
                </a:lnTo>
                <a:lnTo>
                  <a:pt x="89025" y="72221"/>
                </a:lnTo>
                <a:lnTo>
                  <a:pt x="88780" y="73473"/>
                </a:lnTo>
                <a:lnTo>
                  <a:pt x="88510" y="74699"/>
                </a:lnTo>
                <a:lnTo>
                  <a:pt x="88240" y="75950"/>
                </a:lnTo>
                <a:lnTo>
                  <a:pt x="87921" y="77177"/>
                </a:lnTo>
                <a:lnTo>
                  <a:pt x="87578" y="78403"/>
                </a:lnTo>
                <a:lnTo>
                  <a:pt x="87234" y="79605"/>
                </a:lnTo>
                <a:lnTo>
                  <a:pt x="86793" y="80955"/>
                </a:lnTo>
                <a:lnTo>
                  <a:pt x="86351" y="82304"/>
                </a:lnTo>
                <a:lnTo>
                  <a:pt x="85419" y="84978"/>
                </a:lnTo>
                <a:lnTo>
                  <a:pt x="85345" y="85101"/>
                </a:lnTo>
                <a:lnTo>
                  <a:pt x="85247" y="85248"/>
                </a:lnTo>
                <a:lnTo>
                  <a:pt x="85100" y="85346"/>
                </a:lnTo>
                <a:lnTo>
                  <a:pt x="84977" y="85419"/>
                </a:lnTo>
                <a:lnTo>
                  <a:pt x="83383" y="86008"/>
                </a:lnTo>
                <a:lnTo>
                  <a:pt x="81764" y="86572"/>
                </a:lnTo>
                <a:lnTo>
                  <a:pt x="80169" y="87088"/>
                </a:lnTo>
                <a:lnTo>
                  <a:pt x="78526" y="87554"/>
                </a:lnTo>
                <a:lnTo>
                  <a:pt x="76907" y="87995"/>
                </a:lnTo>
                <a:lnTo>
                  <a:pt x="75238" y="88388"/>
                </a:lnTo>
                <a:lnTo>
                  <a:pt x="73595" y="88756"/>
                </a:lnTo>
                <a:lnTo>
                  <a:pt x="71927" y="89075"/>
                </a:lnTo>
                <a:lnTo>
                  <a:pt x="70921" y="89246"/>
                </a:lnTo>
                <a:lnTo>
                  <a:pt x="69891" y="89418"/>
                </a:lnTo>
                <a:lnTo>
                  <a:pt x="67879" y="89713"/>
                </a:lnTo>
                <a:lnTo>
                  <a:pt x="67634" y="89737"/>
                </a:lnTo>
                <a:lnTo>
                  <a:pt x="67339" y="89762"/>
                </a:lnTo>
                <a:lnTo>
                  <a:pt x="67781" y="87235"/>
                </a:lnTo>
                <a:lnTo>
                  <a:pt x="67977" y="85984"/>
                </a:lnTo>
                <a:lnTo>
                  <a:pt x="68149" y="84757"/>
                </a:lnTo>
                <a:lnTo>
                  <a:pt x="68738" y="79949"/>
                </a:lnTo>
                <a:lnTo>
                  <a:pt x="69277" y="75141"/>
                </a:lnTo>
                <a:lnTo>
                  <a:pt x="69400" y="73865"/>
                </a:lnTo>
                <a:lnTo>
                  <a:pt x="69498" y="72589"/>
                </a:lnTo>
                <a:lnTo>
                  <a:pt x="69596" y="71314"/>
                </a:lnTo>
                <a:lnTo>
                  <a:pt x="69694" y="70038"/>
                </a:lnTo>
                <a:lnTo>
                  <a:pt x="69743" y="69915"/>
                </a:lnTo>
                <a:lnTo>
                  <a:pt x="69841" y="69817"/>
                </a:lnTo>
                <a:lnTo>
                  <a:pt x="69940" y="69719"/>
                </a:lnTo>
                <a:lnTo>
                  <a:pt x="70038" y="69695"/>
                </a:lnTo>
                <a:lnTo>
                  <a:pt x="71878" y="69547"/>
                </a:lnTo>
                <a:lnTo>
                  <a:pt x="73693" y="69400"/>
                </a:lnTo>
                <a:lnTo>
                  <a:pt x="75533" y="69253"/>
                </a:lnTo>
                <a:lnTo>
                  <a:pt x="77348" y="69081"/>
                </a:lnTo>
                <a:lnTo>
                  <a:pt x="79384" y="68836"/>
                </a:lnTo>
                <a:lnTo>
                  <a:pt x="81420" y="68591"/>
                </a:lnTo>
                <a:lnTo>
                  <a:pt x="85493" y="68026"/>
                </a:lnTo>
                <a:lnTo>
                  <a:pt x="86474" y="67879"/>
                </a:lnTo>
                <a:lnTo>
                  <a:pt x="87455" y="67732"/>
                </a:lnTo>
                <a:lnTo>
                  <a:pt x="89393" y="67389"/>
                </a:lnTo>
                <a:close/>
                <a:moveTo>
                  <a:pt x="22250" y="67340"/>
                </a:moveTo>
                <a:lnTo>
                  <a:pt x="23501" y="67560"/>
                </a:lnTo>
                <a:lnTo>
                  <a:pt x="24679" y="67757"/>
                </a:lnTo>
                <a:lnTo>
                  <a:pt x="29291" y="68394"/>
                </a:lnTo>
                <a:lnTo>
                  <a:pt x="31597" y="68689"/>
                </a:lnTo>
                <a:lnTo>
                  <a:pt x="33878" y="68983"/>
                </a:lnTo>
                <a:lnTo>
                  <a:pt x="35914" y="69179"/>
                </a:lnTo>
                <a:lnTo>
                  <a:pt x="37926" y="69351"/>
                </a:lnTo>
                <a:lnTo>
                  <a:pt x="41974" y="69670"/>
                </a:lnTo>
                <a:lnTo>
                  <a:pt x="42096" y="69695"/>
                </a:lnTo>
                <a:lnTo>
                  <a:pt x="42194" y="69719"/>
                </a:lnTo>
                <a:lnTo>
                  <a:pt x="42243" y="69768"/>
                </a:lnTo>
                <a:lnTo>
                  <a:pt x="42292" y="69817"/>
                </a:lnTo>
                <a:lnTo>
                  <a:pt x="42317" y="69891"/>
                </a:lnTo>
                <a:lnTo>
                  <a:pt x="42342" y="69964"/>
                </a:lnTo>
                <a:lnTo>
                  <a:pt x="42366" y="70161"/>
                </a:lnTo>
                <a:lnTo>
                  <a:pt x="42489" y="72172"/>
                </a:lnTo>
                <a:lnTo>
                  <a:pt x="42562" y="73203"/>
                </a:lnTo>
                <a:lnTo>
                  <a:pt x="42660" y="74208"/>
                </a:lnTo>
                <a:lnTo>
                  <a:pt x="43323" y="79851"/>
                </a:lnTo>
                <a:lnTo>
                  <a:pt x="44010" y="85493"/>
                </a:lnTo>
                <a:lnTo>
                  <a:pt x="44132" y="86450"/>
                </a:lnTo>
                <a:lnTo>
                  <a:pt x="44304" y="87382"/>
                </a:lnTo>
                <a:lnTo>
                  <a:pt x="44623" y="89246"/>
                </a:lnTo>
                <a:lnTo>
                  <a:pt x="44697" y="89786"/>
                </a:lnTo>
                <a:lnTo>
                  <a:pt x="43813" y="89663"/>
                </a:lnTo>
                <a:lnTo>
                  <a:pt x="42930" y="89565"/>
                </a:lnTo>
                <a:lnTo>
                  <a:pt x="41139" y="89271"/>
                </a:lnTo>
                <a:lnTo>
                  <a:pt x="39324" y="88928"/>
                </a:lnTo>
                <a:lnTo>
                  <a:pt x="37533" y="88560"/>
                </a:lnTo>
                <a:lnTo>
                  <a:pt x="35767" y="88142"/>
                </a:lnTo>
                <a:lnTo>
                  <a:pt x="34001" y="87676"/>
                </a:lnTo>
                <a:lnTo>
                  <a:pt x="32235" y="87186"/>
                </a:lnTo>
                <a:lnTo>
                  <a:pt x="30493" y="86646"/>
                </a:lnTo>
                <a:lnTo>
                  <a:pt x="28751" y="86057"/>
                </a:lnTo>
                <a:lnTo>
                  <a:pt x="28334" y="85886"/>
                </a:lnTo>
                <a:lnTo>
                  <a:pt x="28138" y="85812"/>
                </a:lnTo>
                <a:lnTo>
                  <a:pt x="27917" y="85763"/>
                </a:lnTo>
                <a:lnTo>
                  <a:pt x="27598" y="85689"/>
                </a:lnTo>
                <a:lnTo>
                  <a:pt x="27328" y="85567"/>
                </a:lnTo>
                <a:lnTo>
                  <a:pt x="27083" y="85395"/>
                </a:lnTo>
                <a:lnTo>
                  <a:pt x="26862" y="85223"/>
                </a:lnTo>
                <a:lnTo>
                  <a:pt x="26690" y="84978"/>
                </a:lnTo>
                <a:lnTo>
                  <a:pt x="26543" y="84733"/>
                </a:lnTo>
                <a:lnTo>
                  <a:pt x="26396" y="84463"/>
                </a:lnTo>
                <a:lnTo>
                  <a:pt x="26273" y="84144"/>
                </a:lnTo>
                <a:lnTo>
                  <a:pt x="25734" y="82549"/>
                </a:lnTo>
                <a:lnTo>
                  <a:pt x="25218" y="80955"/>
                </a:lnTo>
                <a:lnTo>
                  <a:pt x="24728" y="79360"/>
                </a:lnTo>
                <a:lnTo>
                  <a:pt x="24286" y="77741"/>
                </a:lnTo>
                <a:lnTo>
                  <a:pt x="23869" y="76122"/>
                </a:lnTo>
                <a:lnTo>
                  <a:pt x="23501" y="74503"/>
                </a:lnTo>
                <a:lnTo>
                  <a:pt x="23158" y="72859"/>
                </a:lnTo>
                <a:lnTo>
                  <a:pt x="22839" y="71216"/>
                </a:lnTo>
                <a:lnTo>
                  <a:pt x="22667" y="70283"/>
                </a:lnTo>
                <a:lnTo>
                  <a:pt x="22520" y="69327"/>
                </a:lnTo>
                <a:lnTo>
                  <a:pt x="22250" y="67340"/>
                </a:lnTo>
                <a:close/>
                <a:moveTo>
                  <a:pt x="43028" y="69768"/>
                </a:moveTo>
                <a:lnTo>
                  <a:pt x="46291" y="69915"/>
                </a:lnTo>
                <a:lnTo>
                  <a:pt x="49529" y="70038"/>
                </a:lnTo>
                <a:lnTo>
                  <a:pt x="52767" y="70112"/>
                </a:lnTo>
                <a:lnTo>
                  <a:pt x="56006" y="70136"/>
                </a:lnTo>
                <a:lnTo>
                  <a:pt x="59268" y="70112"/>
                </a:lnTo>
                <a:lnTo>
                  <a:pt x="62506" y="70038"/>
                </a:lnTo>
                <a:lnTo>
                  <a:pt x="65745" y="69915"/>
                </a:lnTo>
                <a:lnTo>
                  <a:pt x="69007" y="69768"/>
                </a:lnTo>
                <a:lnTo>
                  <a:pt x="69007" y="69768"/>
                </a:lnTo>
                <a:lnTo>
                  <a:pt x="68934" y="71117"/>
                </a:lnTo>
                <a:lnTo>
                  <a:pt x="68836" y="72393"/>
                </a:lnTo>
                <a:lnTo>
                  <a:pt x="68345" y="77422"/>
                </a:lnTo>
                <a:lnTo>
                  <a:pt x="68075" y="79924"/>
                </a:lnTo>
                <a:lnTo>
                  <a:pt x="67781" y="82427"/>
                </a:lnTo>
                <a:lnTo>
                  <a:pt x="67535" y="84193"/>
                </a:lnTo>
                <a:lnTo>
                  <a:pt x="67266" y="85959"/>
                </a:lnTo>
                <a:lnTo>
                  <a:pt x="66947" y="87725"/>
                </a:lnTo>
                <a:lnTo>
                  <a:pt x="66677" y="89516"/>
                </a:lnTo>
                <a:lnTo>
                  <a:pt x="66603" y="89713"/>
                </a:lnTo>
                <a:lnTo>
                  <a:pt x="66579" y="89786"/>
                </a:lnTo>
                <a:lnTo>
                  <a:pt x="66530" y="89835"/>
                </a:lnTo>
                <a:lnTo>
                  <a:pt x="66456" y="89884"/>
                </a:lnTo>
                <a:lnTo>
                  <a:pt x="66382" y="89909"/>
                </a:lnTo>
                <a:lnTo>
                  <a:pt x="66211" y="89933"/>
                </a:lnTo>
                <a:lnTo>
                  <a:pt x="62997" y="90228"/>
                </a:lnTo>
                <a:lnTo>
                  <a:pt x="61403" y="90350"/>
                </a:lnTo>
                <a:lnTo>
                  <a:pt x="59808" y="90424"/>
                </a:lnTo>
                <a:lnTo>
                  <a:pt x="58017" y="90473"/>
                </a:lnTo>
                <a:lnTo>
                  <a:pt x="56202" y="90498"/>
                </a:lnTo>
                <a:lnTo>
                  <a:pt x="54411" y="90473"/>
                </a:lnTo>
                <a:lnTo>
                  <a:pt x="52620" y="90424"/>
                </a:lnTo>
                <a:lnTo>
                  <a:pt x="50928" y="90350"/>
                </a:lnTo>
                <a:lnTo>
                  <a:pt x="49235" y="90228"/>
                </a:lnTo>
                <a:lnTo>
                  <a:pt x="45825" y="89933"/>
                </a:lnTo>
                <a:lnTo>
                  <a:pt x="45653" y="89909"/>
                </a:lnTo>
                <a:lnTo>
                  <a:pt x="45580" y="89884"/>
                </a:lnTo>
                <a:lnTo>
                  <a:pt x="45506" y="89835"/>
                </a:lnTo>
                <a:lnTo>
                  <a:pt x="45457" y="89762"/>
                </a:lnTo>
                <a:lnTo>
                  <a:pt x="45433" y="89688"/>
                </a:lnTo>
                <a:lnTo>
                  <a:pt x="45383" y="89492"/>
                </a:lnTo>
                <a:lnTo>
                  <a:pt x="45065" y="87505"/>
                </a:lnTo>
                <a:lnTo>
                  <a:pt x="44721" y="85542"/>
                </a:lnTo>
                <a:lnTo>
                  <a:pt x="44427" y="83555"/>
                </a:lnTo>
                <a:lnTo>
                  <a:pt x="44280" y="82574"/>
                </a:lnTo>
                <a:lnTo>
                  <a:pt x="44157" y="81593"/>
                </a:lnTo>
                <a:lnTo>
                  <a:pt x="43862" y="78943"/>
                </a:lnTo>
                <a:lnTo>
                  <a:pt x="43617" y="76294"/>
                </a:lnTo>
                <a:lnTo>
                  <a:pt x="43127" y="70970"/>
                </a:lnTo>
                <a:lnTo>
                  <a:pt x="43028" y="69768"/>
                </a:lnTo>
                <a:close/>
                <a:moveTo>
                  <a:pt x="110588" y="64224"/>
                </a:moveTo>
                <a:lnTo>
                  <a:pt x="110736" y="64298"/>
                </a:lnTo>
                <a:lnTo>
                  <a:pt x="110588" y="65230"/>
                </a:lnTo>
                <a:lnTo>
                  <a:pt x="110417" y="66162"/>
                </a:lnTo>
                <a:lnTo>
                  <a:pt x="110245" y="67094"/>
                </a:lnTo>
                <a:lnTo>
                  <a:pt x="110049" y="68002"/>
                </a:lnTo>
                <a:lnTo>
                  <a:pt x="109828" y="68934"/>
                </a:lnTo>
                <a:lnTo>
                  <a:pt x="109607" y="69842"/>
                </a:lnTo>
                <a:lnTo>
                  <a:pt x="109362" y="70750"/>
                </a:lnTo>
                <a:lnTo>
                  <a:pt x="109117" y="71633"/>
                </a:lnTo>
                <a:lnTo>
                  <a:pt x="108847" y="72516"/>
                </a:lnTo>
                <a:lnTo>
                  <a:pt x="108577" y="73399"/>
                </a:lnTo>
                <a:lnTo>
                  <a:pt x="108258" y="74282"/>
                </a:lnTo>
                <a:lnTo>
                  <a:pt x="107964" y="75165"/>
                </a:lnTo>
                <a:lnTo>
                  <a:pt x="107645" y="76024"/>
                </a:lnTo>
                <a:lnTo>
                  <a:pt x="107301" y="76882"/>
                </a:lnTo>
                <a:lnTo>
                  <a:pt x="106933" y="77741"/>
                </a:lnTo>
                <a:lnTo>
                  <a:pt x="106565" y="78575"/>
                </a:lnTo>
                <a:lnTo>
                  <a:pt x="106197" y="79409"/>
                </a:lnTo>
                <a:lnTo>
                  <a:pt x="105805" y="80243"/>
                </a:lnTo>
                <a:lnTo>
                  <a:pt x="105388" y="81077"/>
                </a:lnTo>
                <a:lnTo>
                  <a:pt x="104946" y="81887"/>
                </a:lnTo>
                <a:lnTo>
                  <a:pt x="104505" y="82721"/>
                </a:lnTo>
                <a:lnTo>
                  <a:pt x="104063" y="83531"/>
                </a:lnTo>
                <a:lnTo>
                  <a:pt x="103597" y="84316"/>
                </a:lnTo>
                <a:lnTo>
                  <a:pt x="103106" y="85125"/>
                </a:lnTo>
                <a:lnTo>
                  <a:pt x="102616" y="85910"/>
                </a:lnTo>
                <a:lnTo>
                  <a:pt x="102100" y="86671"/>
                </a:lnTo>
                <a:lnTo>
                  <a:pt x="101561" y="87456"/>
                </a:lnTo>
                <a:lnTo>
                  <a:pt x="101021" y="88216"/>
                </a:lnTo>
                <a:lnTo>
                  <a:pt x="100457" y="88977"/>
                </a:lnTo>
                <a:lnTo>
                  <a:pt x="99893" y="89737"/>
                </a:lnTo>
                <a:lnTo>
                  <a:pt x="99304" y="90473"/>
                </a:lnTo>
                <a:lnTo>
                  <a:pt x="98715" y="91233"/>
                </a:lnTo>
                <a:lnTo>
                  <a:pt x="97660" y="92460"/>
                </a:lnTo>
                <a:lnTo>
                  <a:pt x="96605" y="93638"/>
                </a:lnTo>
                <a:lnTo>
                  <a:pt x="95526" y="94766"/>
                </a:lnTo>
                <a:lnTo>
                  <a:pt x="94447" y="95845"/>
                </a:lnTo>
                <a:lnTo>
                  <a:pt x="93343" y="96876"/>
                </a:lnTo>
                <a:lnTo>
                  <a:pt x="92214" y="97882"/>
                </a:lnTo>
                <a:lnTo>
                  <a:pt x="91086" y="98838"/>
                </a:lnTo>
                <a:lnTo>
                  <a:pt x="89957" y="99746"/>
                </a:lnTo>
                <a:lnTo>
                  <a:pt x="88804" y="100605"/>
                </a:lnTo>
                <a:lnTo>
                  <a:pt x="87676" y="101414"/>
                </a:lnTo>
                <a:lnTo>
                  <a:pt x="86523" y="102199"/>
                </a:lnTo>
                <a:lnTo>
                  <a:pt x="85370" y="102935"/>
                </a:lnTo>
                <a:lnTo>
                  <a:pt x="84192" y="103647"/>
                </a:lnTo>
                <a:lnTo>
                  <a:pt x="83039" y="104309"/>
                </a:lnTo>
                <a:lnTo>
                  <a:pt x="81886" y="104947"/>
                </a:lnTo>
                <a:lnTo>
                  <a:pt x="80758" y="105535"/>
                </a:lnTo>
                <a:lnTo>
                  <a:pt x="79605" y="106075"/>
                </a:lnTo>
                <a:lnTo>
                  <a:pt x="78477" y="106590"/>
                </a:lnTo>
                <a:lnTo>
                  <a:pt x="77348" y="107081"/>
                </a:lnTo>
                <a:lnTo>
                  <a:pt x="76244" y="107523"/>
                </a:lnTo>
                <a:lnTo>
                  <a:pt x="75140" y="107940"/>
                </a:lnTo>
                <a:lnTo>
                  <a:pt x="74036" y="108332"/>
                </a:lnTo>
                <a:lnTo>
                  <a:pt x="72957" y="108700"/>
                </a:lnTo>
                <a:lnTo>
                  <a:pt x="71902" y="109019"/>
                </a:lnTo>
                <a:lnTo>
                  <a:pt x="70872" y="109313"/>
                </a:lnTo>
                <a:lnTo>
                  <a:pt x="69841" y="109559"/>
                </a:lnTo>
                <a:lnTo>
                  <a:pt x="68836" y="109804"/>
                </a:lnTo>
                <a:lnTo>
                  <a:pt x="67879" y="110025"/>
                </a:lnTo>
                <a:lnTo>
                  <a:pt x="66922" y="110197"/>
                </a:lnTo>
                <a:lnTo>
                  <a:pt x="65990" y="110368"/>
                </a:lnTo>
                <a:lnTo>
                  <a:pt x="65082" y="110491"/>
                </a:lnTo>
                <a:lnTo>
                  <a:pt x="64224" y="110589"/>
                </a:lnTo>
                <a:lnTo>
                  <a:pt x="64444" y="110466"/>
                </a:lnTo>
                <a:lnTo>
                  <a:pt x="64665" y="110344"/>
                </a:lnTo>
                <a:lnTo>
                  <a:pt x="65352" y="110049"/>
                </a:lnTo>
                <a:lnTo>
                  <a:pt x="66039" y="109755"/>
                </a:lnTo>
                <a:lnTo>
                  <a:pt x="66701" y="109412"/>
                </a:lnTo>
                <a:lnTo>
                  <a:pt x="67364" y="109068"/>
                </a:lnTo>
                <a:lnTo>
                  <a:pt x="68026" y="108700"/>
                </a:lnTo>
                <a:lnTo>
                  <a:pt x="68664" y="108332"/>
                </a:lnTo>
                <a:lnTo>
                  <a:pt x="69302" y="107915"/>
                </a:lnTo>
                <a:lnTo>
                  <a:pt x="69940" y="107498"/>
                </a:lnTo>
                <a:lnTo>
                  <a:pt x="70896" y="106811"/>
                </a:lnTo>
                <a:lnTo>
                  <a:pt x="71853" y="106075"/>
                </a:lnTo>
                <a:lnTo>
                  <a:pt x="72761" y="105315"/>
                </a:lnTo>
                <a:lnTo>
                  <a:pt x="73644" y="104530"/>
                </a:lnTo>
                <a:lnTo>
                  <a:pt x="74502" y="103696"/>
                </a:lnTo>
                <a:lnTo>
                  <a:pt x="75337" y="102862"/>
                </a:lnTo>
                <a:lnTo>
                  <a:pt x="76146" y="101978"/>
                </a:lnTo>
                <a:lnTo>
                  <a:pt x="76931" y="101095"/>
                </a:lnTo>
                <a:lnTo>
                  <a:pt x="77471" y="100457"/>
                </a:lnTo>
                <a:lnTo>
                  <a:pt x="77986" y="99795"/>
                </a:lnTo>
                <a:lnTo>
                  <a:pt x="78477" y="99157"/>
                </a:lnTo>
                <a:lnTo>
                  <a:pt x="78967" y="98495"/>
                </a:lnTo>
                <a:lnTo>
                  <a:pt x="79924" y="97146"/>
                </a:lnTo>
                <a:lnTo>
                  <a:pt x="80832" y="95772"/>
                </a:lnTo>
                <a:lnTo>
                  <a:pt x="81666" y="94374"/>
                </a:lnTo>
                <a:lnTo>
                  <a:pt x="82475" y="92951"/>
                </a:lnTo>
                <a:lnTo>
                  <a:pt x="83260" y="91479"/>
                </a:lnTo>
                <a:lnTo>
                  <a:pt x="83996" y="90007"/>
                </a:lnTo>
                <a:lnTo>
                  <a:pt x="84413" y="89099"/>
                </a:lnTo>
                <a:lnTo>
                  <a:pt x="84806" y="88192"/>
                </a:lnTo>
                <a:lnTo>
                  <a:pt x="85591" y="86352"/>
                </a:lnTo>
                <a:lnTo>
                  <a:pt x="85713" y="86106"/>
                </a:lnTo>
                <a:lnTo>
                  <a:pt x="85861" y="85910"/>
                </a:lnTo>
                <a:lnTo>
                  <a:pt x="85934" y="85812"/>
                </a:lnTo>
                <a:lnTo>
                  <a:pt x="86057" y="85738"/>
                </a:lnTo>
                <a:lnTo>
                  <a:pt x="86302" y="85616"/>
                </a:lnTo>
                <a:lnTo>
                  <a:pt x="87308" y="85199"/>
                </a:lnTo>
                <a:lnTo>
                  <a:pt x="88314" y="84757"/>
                </a:lnTo>
                <a:lnTo>
                  <a:pt x="89320" y="84316"/>
                </a:lnTo>
                <a:lnTo>
                  <a:pt x="90301" y="83849"/>
                </a:lnTo>
                <a:lnTo>
                  <a:pt x="91282" y="83359"/>
                </a:lnTo>
                <a:lnTo>
                  <a:pt x="92263" y="82844"/>
                </a:lnTo>
                <a:lnTo>
                  <a:pt x="93220" y="82328"/>
                </a:lnTo>
                <a:lnTo>
                  <a:pt x="94177" y="81789"/>
                </a:lnTo>
                <a:lnTo>
                  <a:pt x="95109" y="81225"/>
                </a:lnTo>
                <a:lnTo>
                  <a:pt x="96017" y="80660"/>
                </a:lnTo>
                <a:lnTo>
                  <a:pt x="96900" y="80096"/>
                </a:lnTo>
                <a:lnTo>
                  <a:pt x="97783" y="79483"/>
                </a:lnTo>
                <a:lnTo>
                  <a:pt x="98666" y="78870"/>
                </a:lnTo>
                <a:lnTo>
                  <a:pt x="99500" y="78232"/>
                </a:lnTo>
                <a:lnTo>
                  <a:pt x="100359" y="77569"/>
                </a:lnTo>
                <a:lnTo>
                  <a:pt x="101168" y="76882"/>
                </a:lnTo>
                <a:lnTo>
                  <a:pt x="101904" y="76245"/>
                </a:lnTo>
                <a:lnTo>
                  <a:pt x="102616" y="75582"/>
                </a:lnTo>
                <a:lnTo>
                  <a:pt x="103327" y="74895"/>
                </a:lnTo>
                <a:lnTo>
                  <a:pt x="104014" y="74208"/>
                </a:lnTo>
                <a:lnTo>
                  <a:pt x="104676" y="73497"/>
                </a:lnTo>
                <a:lnTo>
                  <a:pt x="105314" y="72786"/>
                </a:lnTo>
                <a:lnTo>
                  <a:pt x="105952" y="72050"/>
                </a:lnTo>
                <a:lnTo>
                  <a:pt x="106541" y="71289"/>
                </a:lnTo>
                <a:lnTo>
                  <a:pt x="107105" y="70529"/>
                </a:lnTo>
                <a:lnTo>
                  <a:pt x="107669" y="69719"/>
                </a:lnTo>
                <a:lnTo>
                  <a:pt x="108184" y="68910"/>
                </a:lnTo>
                <a:lnTo>
                  <a:pt x="108699" y="68076"/>
                </a:lnTo>
                <a:lnTo>
                  <a:pt x="109166" y="67241"/>
                </a:lnTo>
                <a:lnTo>
                  <a:pt x="109607" y="66358"/>
                </a:lnTo>
                <a:lnTo>
                  <a:pt x="110024" y="65475"/>
                </a:lnTo>
                <a:lnTo>
                  <a:pt x="110392" y="64543"/>
                </a:lnTo>
                <a:lnTo>
                  <a:pt x="110490" y="64371"/>
                </a:lnTo>
                <a:lnTo>
                  <a:pt x="110588" y="64224"/>
                </a:lnTo>
                <a:close/>
                <a:moveTo>
                  <a:pt x="1447" y="64126"/>
                </a:moveTo>
                <a:lnTo>
                  <a:pt x="1545" y="64273"/>
                </a:lnTo>
                <a:lnTo>
                  <a:pt x="1644" y="64445"/>
                </a:lnTo>
                <a:lnTo>
                  <a:pt x="1889" y="65058"/>
                </a:lnTo>
                <a:lnTo>
                  <a:pt x="2159" y="65671"/>
                </a:lnTo>
                <a:lnTo>
                  <a:pt x="2429" y="66285"/>
                </a:lnTo>
                <a:lnTo>
                  <a:pt x="2723" y="66873"/>
                </a:lnTo>
                <a:lnTo>
                  <a:pt x="3042" y="67462"/>
                </a:lnTo>
                <a:lnTo>
                  <a:pt x="3361" y="68026"/>
                </a:lnTo>
                <a:lnTo>
                  <a:pt x="3680" y="68591"/>
                </a:lnTo>
                <a:lnTo>
                  <a:pt x="4048" y="69155"/>
                </a:lnTo>
                <a:lnTo>
                  <a:pt x="4391" y="69719"/>
                </a:lnTo>
                <a:lnTo>
                  <a:pt x="4759" y="70259"/>
                </a:lnTo>
                <a:lnTo>
                  <a:pt x="5544" y="71314"/>
                </a:lnTo>
                <a:lnTo>
                  <a:pt x="6378" y="72344"/>
                </a:lnTo>
                <a:lnTo>
                  <a:pt x="7261" y="73350"/>
                </a:lnTo>
                <a:lnTo>
                  <a:pt x="7850" y="73988"/>
                </a:lnTo>
                <a:lnTo>
                  <a:pt x="8439" y="74601"/>
                </a:lnTo>
                <a:lnTo>
                  <a:pt x="9052" y="75214"/>
                </a:lnTo>
                <a:lnTo>
                  <a:pt x="9665" y="75803"/>
                </a:lnTo>
                <a:lnTo>
                  <a:pt x="10303" y="76367"/>
                </a:lnTo>
                <a:lnTo>
                  <a:pt x="10966" y="76931"/>
                </a:lnTo>
                <a:lnTo>
                  <a:pt x="11603" y="77471"/>
                </a:lnTo>
                <a:lnTo>
                  <a:pt x="12290" y="78011"/>
                </a:lnTo>
                <a:lnTo>
                  <a:pt x="12953" y="78526"/>
                </a:lnTo>
                <a:lnTo>
                  <a:pt x="13640" y="79041"/>
                </a:lnTo>
                <a:lnTo>
                  <a:pt x="14351" y="79532"/>
                </a:lnTo>
                <a:lnTo>
                  <a:pt x="15062" y="80022"/>
                </a:lnTo>
                <a:lnTo>
                  <a:pt x="16485" y="80955"/>
                </a:lnTo>
                <a:lnTo>
                  <a:pt x="17957" y="81838"/>
                </a:lnTo>
                <a:lnTo>
                  <a:pt x="18914" y="82378"/>
                </a:lnTo>
                <a:lnTo>
                  <a:pt x="19871" y="82893"/>
                </a:lnTo>
                <a:lnTo>
                  <a:pt x="20852" y="83408"/>
                </a:lnTo>
                <a:lnTo>
                  <a:pt x="21833" y="83874"/>
                </a:lnTo>
                <a:lnTo>
                  <a:pt x="22814" y="84340"/>
                </a:lnTo>
                <a:lnTo>
                  <a:pt x="23796" y="84806"/>
                </a:lnTo>
                <a:lnTo>
                  <a:pt x="24801" y="85248"/>
                </a:lnTo>
                <a:lnTo>
                  <a:pt x="25807" y="85665"/>
                </a:lnTo>
                <a:lnTo>
                  <a:pt x="25979" y="85763"/>
                </a:lnTo>
                <a:lnTo>
                  <a:pt x="26151" y="85910"/>
                </a:lnTo>
                <a:lnTo>
                  <a:pt x="26273" y="86082"/>
                </a:lnTo>
                <a:lnTo>
                  <a:pt x="26371" y="86254"/>
                </a:lnTo>
                <a:lnTo>
                  <a:pt x="26985" y="87701"/>
                </a:lnTo>
                <a:lnTo>
                  <a:pt x="27647" y="89124"/>
                </a:lnTo>
                <a:lnTo>
                  <a:pt x="28309" y="90547"/>
                </a:lnTo>
                <a:lnTo>
                  <a:pt x="29021" y="91920"/>
                </a:lnTo>
                <a:lnTo>
                  <a:pt x="29757" y="93319"/>
                </a:lnTo>
                <a:lnTo>
                  <a:pt x="30542" y="94668"/>
                </a:lnTo>
                <a:lnTo>
                  <a:pt x="31376" y="95993"/>
                </a:lnTo>
                <a:lnTo>
                  <a:pt x="32235" y="97317"/>
                </a:lnTo>
                <a:lnTo>
                  <a:pt x="32897" y="98274"/>
                </a:lnTo>
                <a:lnTo>
                  <a:pt x="33584" y="99206"/>
                </a:lnTo>
                <a:lnTo>
                  <a:pt x="34295" y="100114"/>
                </a:lnTo>
                <a:lnTo>
                  <a:pt x="35031" y="101022"/>
                </a:lnTo>
                <a:lnTo>
                  <a:pt x="35792" y="101880"/>
                </a:lnTo>
                <a:lnTo>
                  <a:pt x="36577" y="102739"/>
                </a:lnTo>
                <a:lnTo>
                  <a:pt x="37386" y="103573"/>
                </a:lnTo>
                <a:lnTo>
                  <a:pt x="38220" y="104382"/>
                </a:lnTo>
                <a:lnTo>
                  <a:pt x="39030" y="105118"/>
                </a:lnTo>
                <a:lnTo>
                  <a:pt x="39864" y="105805"/>
                </a:lnTo>
                <a:lnTo>
                  <a:pt x="40722" y="106492"/>
                </a:lnTo>
                <a:lnTo>
                  <a:pt x="41581" y="107130"/>
                </a:lnTo>
                <a:lnTo>
                  <a:pt x="42489" y="107743"/>
                </a:lnTo>
                <a:lnTo>
                  <a:pt x="43396" y="108332"/>
                </a:lnTo>
                <a:lnTo>
                  <a:pt x="44329" y="108872"/>
                </a:lnTo>
                <a:lnTo>
                  <a:pt x="45285" y="109387"/>
                </a:lnTo>
                <a:lnTo>
                  <a:pt x="45825" y="109657"/>
                </a:lnTo>
                <a:lnTo>
                  <a:pt x="46365" y="109878"/>
                </a:lnTo>
                <a:lnTo>
                  <a:pt x="47420" y="110344"/>
                </a:lnTo>
                <a:lnTo>
                  <a:pt x="47616" y="110466"/>
                </a:lnTo>
                <a:lnTo>
                  <a:pt x="47788" y="110564"/>
                </a:lnTo>
                <a:lnTo>
                  <a:pt x="47714" y="110736"/>
                </a:lnTo>
                <a:lnTo>
                  <a:pt x="46708" y="110564"/>
                </a:lnTo>
                <a:lnTo>
                  <a:pt x="45702" y="110393"/>
                </a:lnTo>
                <a:lnTo>
                  <a:pt x="44697" y="110197"/>
                </a:lnTo>
                <a:lnTo>
                  <a:pt x="43715" y="109976"/>
                </a:lnTo>
                <a:lnTo>
                  <a:pt x="42734" y="109755"/>
                </a:lnTo>
                <a:lnTo>
                  <a:pt x="41777" y="109485"/>
                </a:lnTo>
                <a:lnTo>
                  <a:pt x="40796" y="109240"/>
                </a:lnTo>
                <a:lnTo>
                  <a:pt x="39839" y="108945"/>
                </a:lnTo>
                <a:lnTo>
                  <a:pt x="38907" y="108651"/>
                </a:lnTo>
                <a:lnTo>
                  <a:pt x="37950" y="108332"/>
                </a:lnTo>
                <a:lnTo>
                  <a:pt x="37018" y="108013"/>
                </a:lnTo>
                <a:lnTo>
                  <a:pt x="36111" y="107670"/>
                </a:lnTo>
                <a:lnTo>
                  <a:pt x="35178" y="107302"/>
                </a:lnTo>
                <a:lnTo>
                  <a:pt x="34271" y="106934"/>
                </a:lnTo>
                <a:lnTo>
                  <a:pt x="33363" y="106517"/>
                </a:lnTo>
                <a:lnTo>
                  <a:pt x="32480" y="106124"/>
                </a:lnTo>
                <a:lnTo>
                  <a:pt x="31597" y="105683"/>
                </a:lnTo>
                <a:lnTo>
                  <a:pt x="30714" y="105241"/>
                </a:lnTo>
                <a:lnTo>
                  <a:pt x="29830" y="104775"/>
                </a:lnTo>
                <a:lnTo>
                  <a:pt x="28972" y="104309"/>
                </a:lnTo>
                <a:lnTo>
                  <a:pt x="28113" y="103818"/>
                </a:lnTo>
                <a:lnTo>
                  <a:pt x="27279" y="103303"/>
                </a:lnTo>
                <a:lnTo>
                  <a:pt x="26421" y="102788"/>
                </a:lnTo>
                <a:lnTo>
                  <a:pt x="25586" y="102248"/>
                </a:lnTo>
                <a:lnTo>
                  <a:pt x="24777" y="101684"/>
                </a:lnTo>
                <a:lnTo>
                  <a:pt x="23943" y="101120"/>
                </a:lnTo>
                <a:lnTo>
                  <a:pt x="23133" y="100506"/>
                </a:lnTo>
                <a:lnTo>
                  <a:pt x="22348" y="99918"/>
                </a:lnTo>
                <a:lnTo>
                  <a:pt x="21539" y="99280"/>
                </a:lnTo>
                <a:lnTo>
                  <a:pt x="20754" y="98642"/>
                </a:lnTo>
                <a:lnTo>
                  <a:pt x="19969" y="97980"/>
                </a:lnTo>
                <a:lnTo>
                  <a:pt x="19208" y="97317"/>
                </a:lnTo>
                <a:lnTo>
                  <a:pt x="18031" y="96262"/>
                </a:lnTo>
                <a:lnTo>
                  <a:pt x="16927" y="95183"/>
                </a:lnTo>
                <a:lnTo>
                  <a:pt x="15847" y="94079"/>
                </a:lnTo>
                <a:lnTo>
                  <a:pt x="14817" y="92975"/>
                </a:lnTo>
                <a:lnTo>
                  <a:pt x="13860" y="91847"/>
                </a:lnTo>
                <a:lnTo>
                  <a:pt x="12904" y="90718"/>
                </a:lnTo>
                <a:lnTo>
                  <a:pt x="12020" y="89590"/>
                </a:lnTo>
                <a:lnTo>
                  <a:pt x="11186" y="88437"/>
                </a:lnTo>
                <a:lnTo>
                  <a:pt x="10377" y="87308"/>
                </a:lnTo>
                <a:lnTo>
                  <a:pt x="9616" y="86155"/>
                </a:lnTo>
                <a:lnTo>
                  <a:pt x="8880" y="85002"/>
                </a:lnTo>
                <a:lnTo>
                  <a:pt x="8194" y="83849"/>
                </a:lnTo>
                <a:lnTo>
                  <a:pt x="7556" y="82721"/>
                </a:lnTo>
                <a:lnTo>
                  <a:pt x="6942" y="81568"/>
                </a:lnTo>
                <a:lnTo>
                  <a:pt x="6378" y="80440"/>
                </a:lnTo>
                <a:lnTo>
                  <a:pt x="5839" y="79336"/>
                </a:lnTo>
                <a:lnTo>
                  <a:pt x="5348" y="78207"/>
                </a:lnTo>
                <a:lnTo>
                  <a:pt x="4882" y="77128"/>
                </a:lnTo>
                <a:lnTo>
                  <a:pt x="4440" y="76024"/>
                </a:lnTo>
                <a:lnTo>
                  <a:pt x="4048" y="74969"/>
                </a:lnTo>
                <a:lnTo>
                  <a:pt x="3680" y="73914"/>
                </a:lnTo>
                <a:lnTo>
                  <a:pt x="3336" y="72884"/>
                </a:lnTo>
                <a:lnTo>
                  <a:pt x="3017" y="71878"/>
                </a:lnTo>
                <a:lnTo>
                  <a:pt x="2748" y="70897"/>
                </a:lnTo>
                <a:lnTo>
                  <a:pt x="2478" y="69940"/>
                </a:lnTo>
                <a:lnTo>
                  <a:pt x="2257" y="69008"/>
                </a:lnTo>
                <a:lnTo>
                  <a:pt x="2061" y="68125"/>
                </a:lnTo>
                <a:lnTo>
                  <a:pt x="1889" y="67241"/>
                </a:lnTo>
                <a:lnTo>
                  <a:pt x="1742" y="66407"/>
                </a:lnTo>
                <a:lnTo>
                  <a:pt x="1619" y="65598"/>
                </a:lnTo>
                <a:lnTo>
                  <a:pt x="1521" y="64837"/>
                </a:lnTo>
                <a:lnTo>
                  <a:pt x="1447" y="64126"/>
                </a:lnTo>
                <a:close/>
                <a:moveTo>
                  <a:pt x="84757" y="86254"/>
                </a:moveTo>
                <a:lnTo>
                  <a:pt x="84879" y="86352"/>
                </a:lnTo>
                <a:lnTo>
                  <a:pt x="84340" y="87603"/>
                </a:lnTo>
                <a:lnTo>
                  <a:pt x="83800" y="88854"/>
                </a:lnTo>
                <a:lnTo>
                  <a:pt x="83309" y="89909"/>
                </a:lnTo>
                <a:lnTo>
                  <a:pt x="82794" y="90988"/>
                </a:lnTo>
                <a:lnTo>
                  <a:pt x="82254" y="92019"/>
                </a:lnTo>
                <a:lnTo>
                  <a:pt x="81690" y="93049"/>
                </a:lnTo>
                <a:lnTo>
                  <a:pt x="81101" y="94079"/>
                </a:lnTo>
                <a:lnTo>
                  <a:pt x="80488" y="95085"/>
                </a:lnTo>
                <a:lnTo>
                  <a:pt x="79875" y="96066"/>
                </a:lnTo>
                <a:lnTo>
                  <a:pt x="79213" y="97048"/>
                </a:lnTo>
                <a:lnTo>
                  <a:pt x="78550" y="98029"/>
                </a:lnTo>
                <a:lnTo>
                  <a:pt x="77839" y="98961"/>
                </a:lnTo>
                <a:lnTo>
                  <a:pt x="77127" y="99893"/>
                </a:lnTo>
                <a:lnTo>
                  <a:pt x="76367" y="100776"/>
                </a:lnTo>
                <a:lnTo>
                  <a:pt x="75606" y="101659"/>
                </a:lnTo>
                <a:lnTo>
                  <a:pt x="74797" y="102518"/>
                </a:lnTo>
                <a:lnTo>
                  <a:pt x="73963" y="103352"/>
                </a:lnTo>
                <a:lnTo>
                  <a:pt x="73129" y="104162"/>
                </a:lnTo>
                <a:lnTo>
                  <a:pt x="72564" y="104652"/>
                </a:lnTo>
                <a:lnTo>
                  <a:pt x="72000" y="105143"/>
                </a:lnTo>
                <a:lnTo>
                  <a:pt x="71436" y="105609"/>
                </a:lnTo>
                <a:lnTo>
                  <a:pt x="70847" y="106051"/>
                </a:lnTo>
                <a:lnTo>
                  <a:pt x="70258" y="106492"/>
                </a:lnTo>
                <a:lnTo>
                  <a:pt x="69670" y="106934"/>
                </a:lnTo>
                <a:lnTo>
                  <a:pt x="69056" y="107326"/>
                </a:lnTo>
                <a:lnTo>
                  <a:pt x="68419" y="107719"/>
                </a:lnTo>
                <a:lnTo>
                  <a:pt x="67805" y="108111"/>
                </a:lnTo>
                <a:lnTo>
                  <a:pt x="67167" y="108455"/>
                </a:lnTo>
                <a:lnTo>
                  <a:pt x="66505" y="108798"/>
                </a:lnTo>
                <a:lnTo>
                  <a:pt x="65843" y="109117"/>
                </a:lnTo>
                <a:lnTo>
                  <a:pt x="65180" y="109412"/>
                </a:lnTo>
                <a:lnTo>
                  <a:pt x="64494" y="109706"/>
                </a:lnTo>
                <a:lnTo>
                  <a:pt x="63782" y="109951"/>
                </a:lnTo>
                <a:lnTo>
                  <a:pt x="63071" y="110197"/>
                </a:lnTo>
                <a:lnTo>
                  <a:pt x="62605" y="110344"/>
                </a:lnTo>
                <a:lnTo>
                  <a:pt x="62114" y="110466"/>
                </a:lnTo>
                <a:lnTo>
                  <a:pt x="61133" y="110712"/>
                </a:lnTo>
                <a:lnTo>
                  <a:pt x="59146" y="111129"/>
                </a:lnTo>
                <a:lnTo>
                  <a:pt x="58974" y="111153"/>
                </a:lnTo>
                <a:lnTo>
                  <a:pt x="58753" y="111153"/>
                </a:lnTo>
                <a:lnTo>
                  <a:pt x="58827" y="110982"/>
                </a:lnTo>
                <a:lnTo>
                  <a:pt x="58876" y="110908"/>
                </a:lnTo>
                <a:lnTo>
                  <a:pt x="58925" y="110859"/>
                </a:lnTo>
                <a:lnTo>
                  <a:pt x="59244" y="110589"/>
                </a:lnTo>
                <a:lnTo>
                  <a:pt x="59538" y="110295"/>
                </a:lnTo>
                <a:lnTo>
                  <a:pt x="59808" y="110000"/>
                </a:lnTo>
                <a:lnTo>
                  <a:pt x="60078" y="109706"/>
                </a:lnTo>
                <a:lnTo>
                  <a:pt x="60593" y="109068"/>
                </a:lnTo>
                <a:lnTo>
                  <a:pt x="61059" y="108430"/>
                </a:lnTo>
                <a:lnTo>
                  <a:pt x="61501" y="107743"/>
                </a:lnTo>
                <a:lnTo>
                  <a:pt x="61893" y="107032"/>
                </a:lnTo>
                <a:lnTo>
                  <a:pt x="62261" y="106321"/>
                </a:lnTo>
                <a:lnTo>
                  <a:pt x="62629" y="105585"/>
                </a:lnTo>
                <a:lnTo>
                  <a:pt x="63193" y="104382"/>
                </a:lnTo>
                <a:lnTo>
                  <a:pt x="63709" y="103156"/>
                </a:lnTo>
                <a:lnTo>
                  <a:pt x="64175" y="101929"/>
                </a:lnTo>
                <a:lnTo>
                  <a:pt x="64592" y="100678"/>
                </a:lnTo>
                <a:lnTo>
                  <a:pt x="65009" y="99427"/>
                </a:lnTo>
                <a:lnTo>
                  <a:pt x="65377" y="98151"/>
                </a:lnTo>
                <a:lnTo>
                  <a:pt x="65720" y="96876"/>
                </a:lnTo>
                <a:lnTo>
                  <a:pt x="66039" y="95600"/>
                </a:lnTo>
                <a:lnTo>
                  <a:pt x="66333" y="94423"/>
                </a:lnTo>
                <a:lnTo>
                  <a:pt x="66579" y="93245"/>
                </a:lnTo>
                <a:lnTo>
                  <a:pt x="67094" y="90890"/>
                </a:lnTo>
                <a:lnTo>
                  <a:pt x="67143" y="90694"/>
                </a:lnTo>
                <a:lnTo>
                  <a:pt x="67192" y="90620"/>
                </a:lnTo>
                <a:lnTo>
                  <a:pt x="67241" y="90571"/>
                </a:lnTo>
                <a:lnTo>
                  <a:pt x="67315" y="90522"/>
                </a:lnTo>
                <a:lnTo>
                  <a:pt x="67388" y="90498"/>
                </a:lnTo>
                <a:lnTo>
                  <a:pt x="67560" y="90448"/>
                </a:lnTo>
                <a:lnTo>
                  <a:pt x="69572" y="90154"/>
                </a:lnTo>
                <a:lnTo>
                  <a:pt x="71583" y="89835"/>
                </a:lnTo>
                <a:lnTo>
                  <a:pt x="73595" y="89443"/>
                </a:lnTo>
                <a:lnTo>
                  <a:pt x="75582" y="89001"/>
                </a:lnTo>
                <a:lnTo>
                  <a:pt x="77544" y="88510"/>
                </a:lnTo>
                <a:lnTo>
                  <a:pt x="79507" y="87971"/>
                </a:lnTo>
                <a:lnTo>
                  <a:pt x="81469" y="87382"/>
                </a:lnTo>
                <a:lnTo>
                  <a:pt x="83383" y="86720"/>
                </a:lnTo>
                <a:lnTo>
                  <a:pt x="84757" y="86254"/>
                </a:lnTo>
                <a:close/>
                <a:moveTo>
                  <a:pt x="27083" y="86180"/>
                </a:moveTo>
                <a:lnTo>
                  <a:pt x="28481" y="86646"/>
                </a:lnTo>
                <a:lnTo>
                  <a:pt x="30051" y="87186"/>
                </a:lnTo>
                <a:lnTo>
                  <a:pt x="31621" y="87701"/>
                </a:lnTo>
                <a:lnTo>
                  <a:pt x="33191" y="88167"/>
                </a:lnTo>
                <a:lnTo>
                  <a:pt x="34786" y="88584"/>
                </a:lnTo>
                <a:lnTo>
                  <a:pt x="36380" y="88977"/>
                </a:lnTo>
                <a:lnTo>
                  <a:pt x="37999" y="89345"/>
                </a:lnTo>
                <a:lnTo>
                  <a:pt x="39619" y="89663"/>
                </a:lnTo>
                <a:lnTo>
                  <a:pt x="41238" y="89958"/>
                </a:lnTo>
                <a:lnTo>
                  <a:pt x="42881" y="90228"/>
                </a:lnTo>
                <a:lnTo>
                  <a:pt x="44525" y="90448"/>
                </a:lnTo>
                <a:lnTo>
                  <a:pt x="44647" y="90473"/>
                </a:lnTo>
                <a:lnTo>
                  <a:pt x="44721" y="90498"/>
                </a:lnTo>
                <a:lnTo>
                  <a:pt x="44795" y="90547"/>
                </a:lnTo>
                <a:lnTo>
                  <a:pt x="44844" y="90620"/>
                </a:lnTo>
                <a:lnTo>
                  <a:pt x="44917" y="90743"/>
                </a:lnTo>
                <a:lnTo>
                  <a:pt x="44966" y="90915"/>
                </a:lnTo>
                <a:lnTo>
                  <a:pt x="45800" y="94496"/>
                </a:lnTo>
                <a:lnTo>
                  <a:pt x="46218" y="96262"/>
                </a:lnTo>
                <a:lnTo>
                  <a:pt x="46659" y="98053"/>
                </a:lnTo>
                <a:lnTo>
                  <a:pt x="46953" y="99108"/>
                </a:lnTo>
                <a:lnTo>
                  <a:pt x="47272" y="100163"/>
                </a:lnTo>
                <a:lnTo>
                  <a:pt x="47616" y="101193"/>
                </a:lnTo>
                <a:lnTo>
                  <a:pt x="47984" y="102224"/>
                </a:lnTo>
                <a:lnTo>
                  <a:pt x="48376" y="103254"/>
                </a:lnTo>
                <a:lnTo>
                  <a:pt x="48793" y="104260"/>
                </a:lnTo>
                <a:lnTo>
                  <a:pt x="49235" y="105266"/>
                </a:lnTo>
                <a:lnTo>
                  <a:pt x="49726" y="106247"/>
                </a:lnTo>
                <a:lnTo>
                  <a:pt x="50069" y="106909"/>
                </a:lnTo>
                <a:lnTo>
                  <a:pt x="50437" y="107547"/>
                </a:lnTo>
                <a:lnTo>
                  <a:pt x="50829" y="108185"/>
                </a:lnTo>
                <a:lnTo>
                  <a:pt x="51246" y="108798"/>
                </a:lnTo>
                <a:lnTo>
                  <a:pt x="51688" y="109362"/>
                </a:lnTo>
                <a:lnTo>
                  <a:pt x="52179" y="109927"/>
                </a:lnTo>
                <a:lnTo>
                  <a:pt x="52694" y="110466"/>
                </a:lnTo>
                <a:lnTo>
                  <a:pt x="53234" y="110957"/>
                </a:lnTo>
                <a:lnTo>
                  <a:pt x="53283" y="111031"/>
                </a:lnTo>
                <a:lnTo>
                  <a:pt x="53381" y="111251"/>
                </a:lnTo>
                <a:lnTo>
                  <a:pt x="51811" y="110932"/>
                </a:lnTo>
                <a:lnTo>
                  <a:pt x="51075" y="110785"/>
                </a:lnTo>
                <a:lnTo>
                  <a:pt x="50363" y="110614"/>
                </a:lnTo>
                <a:lnTo>
                  <a:pt x="49652" y="110417"/>
                </a:lnTo>
                <a:lnTo>
                  <a:pt x="48941" y="110197"/>
                </a:lnTo>
                <a:lnTo>
                  <a:pt x="48278" y="109976"/>
                </a:lnTo>
                <a:lnTo>
                  <a:pt x="47591" y="109706"/>
                </a:lnTo>
                <a:lnTo>
                  <a:pt x="46929" y="109436"/>
                </a:lnTo>
                <a:lnTo>
                  <a:pt x="46267" y="109142"/>
                </a:lnTo>
                <a:lnTo>
                  <a:pt x="45629" y="108823"/>
                </a:lnTo>
                <a:lnTo>
                  <a:pt x="44991" y="108504"/>
                </a:lnTo>
                <a:lnTo>
                  <a:pt x="44353" y="108136"/>
                </a:lnTo>
                <a:lnTo>
                  <a:pt x="43740" y="107792"/>
                </a:lnTo>
                <a:lnTo>
                  <a:pt x="43127" y="107400"/>
                </a:lnTo>
                <a:lnTo>
                  <a:pt x="42538" y="107007"/>
                </a:lnTo>
                <a:lnTo>
                  <a:pt x="41924" y="106590"/>
                </a:lnTo>
                <a:lnTo>
                  <a:pt x="41336" y="106173"/>
                </a:lnTo>
                <a:lnTo>
                  <a:pt x="40772" y="105732"/>
                </a:lnTo>
                <a:lnTo>
                  <a:pt x="40207" y="105266"/>
                </a:lnTo>
                <a:lnTo>
                  <a:pt x="39373" y="104579"/>
                </a:lnTo>
                <a:lnTo>
                  <a:pt x="38588" y="103843"/>
                </a:lnTo>
                <a:lnTo>
                  <a:pt x="37803" y="103107"/>
                </a:lnTo>
                <a:lnTo>
                  <a:pt x="37067" y="102322"/>
                </a:lnTo>
                <a:lnTo>
                  <a:pt x="36331" y="101537"/>
                </a:lnTo>
                <a:lnTo>
                  <a:pt x="35644" y="100727"/>
                </a:lnTo>
                <a:lnTo>
                  <a:pt x="34958" y="99893"/>
                </a:lnTo>
                <a:lnTo>
                  <a:pt x="34295" y="99035"/>
                </a:lnTo>
                <a:lnTo>
                  <a:pt x="33437" y="97882"/>
                </a:lnTo>
                <a:lnTo>
                  <a:pt x="32602" y="96704"/>
                </a:lnTo>
                <a:lnTo>
                  <a:pt x="31842" y="95502"/>
                </a:lnTo>
                <a:lnTo>
                  <a:pt x="31082" y="94300"/>
                </a:lnTo>
                <a:lnTo>
                  <a:pt x="30370" y="93049"/>
                </a:lnTo>
                <a:lnTo>
                  <a:pt x="29683" y="91798"/>
                </a:lnTo>
                <a:lnTo>
                  <a:pt x="29045" y="90522"/>
                </a:lnTo>
                <a:lnTo>
                  <a:pt x="28408" y="89222"/>
                </a:lnTo>
                <a:lnTo>
                  <a:pt x="28089" y="88510"/>
                </a:lnTo>
                <a:lnTo>
                  <a:pt x="27770" y="87775"/>
                </a:lnTo>
                <a:lnTo>
                  <a:pt x="27083" y="86180"/>
                </a:lnTo>
                <a:close/>
                <a:moveTo>
                  <a:pt x="66432" y="90743"/>
                </a:moveTo>
                <a:lnTo>
                  <a:pt x="66260" y="91675"/>
                </a:lnTo>
                <a:lnTo>
                  <a:pt x="66162" y="92166"/>
                </a:lnTo>
                <a:lnTo>
                  <a:pt x="66039" y="92656"/>
                </a:lnTo>
                <a:lnTo>
                  <a:pt x="64911" y="96925"/>
                </a:lnTo>
                <a:lnTo>
                  <a:pt x="64346" y="99059"/>
                </a:lnTo>
                <a:lnTo>
                  <a:pt x="63709" y="101169"/>
                </a:lnTo>
                <a:lnTo>
                  <a:pt x="63390" y="102126"/>
                </a:lnTo>
                <a:lnTo>
                  <a:pt x="63046" y="103058"/>
                </a:lnTo>
                <a:lnTo>
                  <a:pt x="62678" y="103990"/>
                </a:lnTo>
                <a:lnTo>
                  <a:pt x="62286" y="104922"/>
                </a:lnTo>
                <a:lnTo>
                  <a:pt x="61844" y="105830"/>
                </a:lnTo>
                <a:lnTo>
                  <a:pt x="61378" y="106713"/>
                </a:lnTo>
                <a:lnTo>
                  <a:pt x="60863" y="107572"/>
                </a:lnTo>
                <a:lnTo>
                  <a:pt x="60299" y="108406"/>
                </a:lnTo>
                <a:lnTo>
                  <a:pt x="59808" y="109093"/>
                </a:lnTo>
                <a:lnTo>
                  <a:pt x="59538" y="109412"/>
                </a:lnTo>
                <a:lnTo>
                  <a:pt x="59268" y="109706"/>
                </a:lnTo>
                <a:lnTo>
                  <a:pt x="58974" y="110000"/>
                </a:lnTo>
                <a:lnTo>
                  <a:pt x="58655" y="110270"/>
                </a:lnTo>
                <a:lnTo>
                  <a:pt x="58336" y="110540"/>
                </a:lnTo>
                <a:lnTo>
                  <a:pt x="57968" y="110761"/>
                </a:lnTo>
                <a:lnTo>
                  <a:pt x="57698" y="110908"/>
                </a:lnTo>
                <a:lnTo>
                  <a:pt x="57404" y="111055"/>
                </a:lnTo>
                <a:lnTo>
                  <a:pt x="57134" y="111153"/>
                </a:lnTo>
                <a:lnTo>
                  <a:pt x="56840" y="111251"/>
                </a:lnTo>
                <a:lnTo>
                  <a:pt x="56545" y="111300"/>
                </a:lnTo>
                <a:lnTo>
                  <a:pt x="56275" y="111325"/>
                </a:lnTo>
                <a:lnTo>
                  <a:pt x="55981" y="111350"/>
                </a:lnTo>
                <a:lnTo>
                  <a:pt x="55711" y="111350"/>
                </a:lnTo>
                <a:lnTo>
                  <a:pt x="55417" y="111300"/>
                </a:lnTo>
                <a:lnTo>
                  <a:pt x="55147" y="111251"/>
                </a:lnTo>
                <a:lnTo>
                  <a:pt x="54877" y="111153"/>
                </a:lnTo>
                <a:lnTo>
                  <a:pt x="54607" y="111055"/>
                </a:lnTo>
                <a:lnTo>
                  <a:pt x="54337" y="110932"/>
                </a:lnTo>
                <a:lnTo>
                  <a:pt x="54068" y="110761"/>
                </a:lnTo>
                <a:lnTo>
                  <a:pt x="53798" y="110589"/>
                </a:lnTo>
                <a:lnTo>
                  <a:pt x="53552" y="110393"/>
                </a:lnTo>
                <a:lnTo>
                  <a:pt x="53037" y="109951"/>
                </a:lnTo>
                <a:lnTo>
                  <a:pt x="52596" y="109485"/>
                </a:lnTo>
                <a:lnTo>
                  <a:pt x="52179" y="109019"/>
                </a:lnTo>
                <a:lnTo>
                  <a:pt x="51786" y="108504"/>
                </a:lnTo>
                <a:lnTo>
                  <a:pt x="51418" y="107964"/>
                </a:lnTo>
                <a:lnTo>
                  <a:pt x="51099" y="107424"/>
                </a:lnTo>
                <a:lnTo>
                  <a:pt x="50780" y="106860"/>
                </a:lnTo>
                <a:lnTo>
                  <a:pt x="50461" y="106271"/>
                </a:lnTo>
                <a:lnTo>
                  <a:pt x="50143" y="105634"/>
                </a:lnTo>
                <a:lnTo>
                  <a:pt x="49824" y="104971"/>
                </a:lnTo>
                <a:lnTo>
                  <a:pt x="49235" y="103647"/>
                </a:lnTo>
                <a:lnTo>
                  <a:pt x="48720" y="102297"/>
                </a:lnTo>
                <a:lnTo>
                  <a:pt x="48229" y="100948"/>
                </a:lnTo>
                <a:lnTo>
                  <a:pt x="47788" y="99550"/>
                </a:lnTo>
                <a:lnTo>
                  <a:pt x="47371" y="98176"/>
                </a:lnTo>
                <a:lnTo>
                  <a:pt x="47003" y="96778"/>
                </a:lnTo>
                <a:lnTo>
                  <a:pt x="46635" y="95355"/>
                </a:lnTo>
                <a:lnTo>
                  <a:pt x="46144" y="93245"/>
                </a:lnTo>
                <a:lnTo>
                  <a:pt x="45678" y="91135"/>
                </a:lnTo>
                <a:lnTo>
                  <a:pt x="45653" y="90915"/>
                </a:lnTo>
                <a:lnTo>
                  <a:pt x="45653" y="90767"/>
                </a:lnTo>
                <a:lnTo>
                  <a:pt x="48254" y="90890"/>
                </a:lnTo>
                <a:lnTo>
                  <a:pt x="50879" y="91037"/>
                </a:lnTo>
                <a:lnTo>
                  <a:pt x="53454" y="91135"/>
                </a:lnTo>
                <a:lnTo>
                  <a:pt x="54755" y="91184"/>
                </a:lnTo>
                <a:lnTo>
                  <a:pt x="57330" y="91184"/>
                </a:lnTo>
                <a:lnTo>
                  <a:pt x="58631" y="91135"/>
                </a:lnTo>
                <a:lnTo>
                  <a:pt x="61231" y="91037"/>
                </a:lnTo>
                <a:lnTo>
                  <a:pt x="63831" y="90890"/>
                </a:lnTo>
                <a:lnTo>
                  <a:pt x="66432" y="90743"/>
                </a:lnTo>
                <a:close/>
                <a:moveTo>
                  <a:pt x="55441" y="0"/>
                </a:moveTo>
                <a:lnTo>
                  <a:pt x="54043" y="49"/>
                </a:lnTo>
                <a:lnTo>
                  <a:pt x="52645" y="98"/>
                </a:lnTo>
                <a:lnTo>
                  <a:pt x="51246" y="221"/>
                </a:lnTo>
                <a:lnTo>
                  <a:pt x="49848" y="343"/>
                </a:lnTo>
                <a:lnTo>
                  <a:pt x="48474" y="515"/>
                </a:lnTo>
                <a:lnTo>
                  <a:pt x="47101" y="711"/>
                </a:lnTo>
                <a:lnTo>
                  <a:pt x="45751" y="957"/>
                </a:lnTo>
                <a:lnTo>
                  <a:pt x="44402" y="1227"/>
                </a:lnTo>
                <a:lnTo>
                  <a:pt x="43077" y="1545"/>
                </a:lnTo>
                <a:lnTo>
                  <a:pt x="41753" y="1864"/>
                </a:lnTo>
                <a:lnTo>
                  <a:pt x="40428" y="2232"/>
                </a:lnTo>
                <a:lnTo>
                  <a:pt x="39128" y="2649"/>
                </a:lnTo>
                <a:lnTo>
                  <a:pt x="37852" y="3066"/>
                </a:lnTo>
                <a:lnTo>
                  <a:pt x="36577" y="3533"/>
                </a:lnTo>
                <a:lnTo>
                  <a:pt x="35301" y="4023"/>
                </a:lnTo>
                <a:lnTo>
                  <a:pt x="34050" y="4538"/>
                </a:lnTo>
                <a:lnTo>
                  <a:pt x="32823" y="5103"/>
                </a:lnTo>
                <a:lnTo>
                  <a:pt x="31597" y="5667"/>
                </a:lnTo>
                <a:lnTo>
                  <a:pt x="30395" y="6280"/>
                </a:lnTo>
                <a:lnTo>
                  <a:pt x="29217" y="6918"/>
                </a:lnTo>
                <a:lnTo>
                  <a:pt x="28040" y="7580"/>
                </a:lnTo>
                <a:lnTo>
                  <a:pt x="26887" y="8267"/>
                </a:lnTo>
                <a:lnTo>
                  <a:pt x="25758" y="8979"/>
                </a:lnTo>
                <a:lnTo>
                  <a:pt x="24654" y="9715"/>
                </a:lnTo>
                <a:lnTo>
                  <a:pt x="23550" y="10475"/>
                </a:lnTo>
                <a:lnTo>
                  <a:pt x="22471" y="11285"/>
                </a:lnTo>
                <a:lnTo>
                  <a:pt x="21416" y="12094"/>
                </a:lnTo>
                <a:lnTo>
                  <a:pt x="20361" y="12928"/>
                </a:lnTo>
                <a:lnTo>
                  <a:pt x="19355" y="13811"/>
                </a:lnTo>
                <a:lnTo>
                  <a:pt x="18350" y="14695"/>
                </a:lnTo>
                <a:lnTo>
                  <a:pt x="17368" y="15602"/>
                </a:lnTo>
                <a:lnTo>
                  <a:pt x="16412" y="16534"/>
                </a:lnTo>
                <a:lnTo>
                  <a:pt x="15479" y="17516"/>
                </a:lnTo>
                <a:lnTo>
                  <a:pt x="14572" y="18497"/>
                </a:lnTo>
                <a:lnTo>
                  <a:pt x="13664" y="19478"/>
                </a:lnTo>
                <a:lnTo>
                  <a:pt x="12805" y="20509"/>
                </a:lnTo>
                <a:lnTo>
                  <a:pt x="11971" y="21563"/>
                </a:lnTo>
                <a:lnTo>
                  <a:pt x="11162" y="22618"/>
                </a:lnTo>
                <a:lnTo>
                  <a:pt x="10352" y="23698"/>
                </a:lnTo>
                <a:lnTo>
                  <a:pt x="9592" y="24826"/>
                </a:lnTo>
                <a:lnTo>
                  <a:pt x="8856" y="25930"/>
                </a:lnTo>
                <a:lnTo>
                  <a:pt x="8144" y="27083"/>
                </a:lnTo>
                <a:lnTo>
                  <a:pt x="7458" y="28236"/>
                </a:lnTo>
                <a:lnTo>
                  <a:pt x="6795" y="29414"/>
                </a:lnTo>
                <a:lnTo>
                  <a:pt x="6157" y="30616"/>
                </a:lnTo>
                <a:lnTo>
                  <a:pt x="5544" y="31818"/>
                </a:lnTo>
                <a:lnTo>
                  <a:pt x="4980" y="33069"/>
                </a:lnTo>
                <a:lnTo>
                  <a:pt x="4416" y="34295"/>
                </a:lnTo>
                <a:lnTo>
                  <a:pt x="3901" y="35571"/>
                </a:lnTo>
                <a:lnTo>
                  <a:pt x="3410" y="36847"/>
                </a:lnTo>
                <a:lnTo>
                  <a:pt x="2968" y="38147"/>
                </a:lnTo>
                <a:lnTo>
                  <a:pt x="2527" y="39447"/>
                </a:lnTo>
                <a:lnTo>
                  <a:pt x="2134" y="40772"/>
                </a:lnTo>
                <a:lnTo>
                  <a:pt x="1791" y="42096"/>
                </a:lnTo>
                <a:lnTo>
                  <a:pt x="1447" y="43446"/>
                </a:lnTo>
                <a:lnTo>
                  <a:pt x="1153" y="44795"/>
                </a:lnTo>
                <a:lnTo>
                  <a:pt x="883" y="46169"/>
                </a:lnTo>
                <a:lnTo>
                  <a:pt x="662" y="47567"/>
                </a:lnTo>
                <a:lnTo>
                  <a:pt x="466" y="48965"/>
                </a:lnTo>
                <a:lnTo>
                  <a:pt x="294" y="50364"/>
                </a:lnTo>
                <a:lnTo>
                  <a:pt x="172" y="51786"/>
                </a:lnTo>
                <a:lnTo>
                  <a:pt x="74" y="53209"/>
                </a:lnTo>
                <a:lnTo>
                  <a:pt x="25" y="54657"/>
                </a:lnTo>
                <a:lnTo>
                  <a:pt x="0" y="56104"/>
                </a:lnTo>
                <a:lnTo>
                  <a:pt x="25" y="57527"/>
                </a:lnTo>
                <a:lnTo>
                  <a:pt x="74" y="58950"/>
                </a:lnTo>
                <a:lnTo>
                  <a:pt x="172" y="60373"/>
                </a:lnTo>
                <a:lnTo>
                  <a:pt x="294" y="61771"/>
                </a:lnTo>
                <a:lnTo>
                  <a:pt x="466" y="63194"/>
                </a:lnTo>
                <a:lnTo>
                  <a:pt x="662" y="64568"/>
                </a:lnTo>
                <a:lnTo>
                  <a:pt x="883" y="65966"/>
                </a:lnTo>
                <a:lnTo>
                  <a:pt x="1153" y="67340"/>
                </a:lnTo>
                <a:lnTo>
                  <a:pt x="1472" y="68689"/>
                </a:lnTo>
                <a:lnTo>
                  <a:pt x="1791" y="70038"/>
                </a:lnTo>
                <a:lnTo>
                  <a:pt x="2159" y="71387"/>
                </a:lnTo>
                <a:lnTo>
                  <a:pt x="2551" y="72712"/>
                </a:lnTo>
                <a:lnTo>
                  <a:pt x="2993" y="74012"/>
                </a:lnTo>
                <a:lnTo>
                  <a:pt x="3459" y="75312"/>
                </a:lnTo>
                <a:lnTo>
                  <a:pt x="3950" y="76588"/>
                </a:lnTo>
                <a:lnTo>
                  <a:pt x="4465" y="77864"/>
                </a:lnTo>
                <a:lnTo>
                  <a:pt x="5029" y="79115"/>
                </a:lnTo>
                <a:lnTo>
                  <a:pt x="5618" y="80366"/>
                </a:lnTo>
                <a:lnTo>
                  <a:pt x="6231" y="81593"/>
                </a:lnTo>
                <a:lnTo>
                  <a:pt x="6869" y="82795"/>
                </a:lnTo>
                <a:lnTo>
                  <a:pt x="7531" y="83972"/>
                </a:lnTo>
                <a:lnTo>
                  <a:pt x="8243" y="85150"/>
                </a:lnTo>
                <a:lnTo>
                  <a:pt x="8954" y="86303"/>
                </a:lnTo>
                <a:lnTo>
                  <a:pt x="9715" y="87456"/>
                </a:lnTo>
                <a:lnTo>
                  <a:pt x="10500" y="88560"/>
                </a:lnTo>
                <a:lnTo>
                  <a:pt x="11309" y="89663"/>
                </a:lnTo>
                <a:lnTo>
                  <a:pt x="12143" y="90743"/>
                </a:lnTo>
                <a:lnTo>
                  <a:pt x="13002" y="91798"/>
                </a:lnTo>
                <a:lnTo>
                  <a:pt x="13885" y="92828"/>
                </a:lnTo>
                <a:lnTo>
                  <a:pt x="14793" y="93858"/>
                </a:lnTo>
                <a:lnTo>
                  <a:pt x="15725" y="94840"/>
                </a:lnTo>
                <a:lnTo>
                  <a:pt x="16681" y="95821"/>
                </a:lnTo>
                <a:lnTo>
                  <a:pt x="17663" y="96778"/>
                </a:lnTo>
                <a:lnTo>
                  <a:pt x="18669" y="97685"/>
                </a:lnTo>
                <a:lnTo>
                  <a:pt x="19699" y="98593"/>
                </a:lnTo>
                <a:lnTo>
                  <a:pt x="20754" y="99476"/>
                </a:lnTo>
                <a:lnTo>
                  <a:pt x="21809" y="100310"/>
                </a:lnTo>
                <a:lnTo>
                  <a:pt x="22913" y="101144"/>
                </a:lnTo>
                <a:lnTo>
                  <a:pt x="24016" y="101954"/>
                </a:lnTo>
                <a:lnTo>
                  <a:pt x="25145" y="102714"/>
                </a:lnTo>
                <a:lnTo>
                  <a:pt x="26298" y="103475"/>
                </a:lnTo>
                <a:lnTo>
                  <a:pt x="27475" y="104186"/>
                </a:lnTo>
                <a:lnTo>
                  <a:pt x="28677" y="104873"/>
                </a:lnTo>
                <a:lnTo>
                  <a:pt x="29879" y="105535"/>
                </a:lnTo>
                <a:lnTo>
                  <a:pt x="31106" y="106173"/>
                </a:lnTo>
                <a:lnTo>
                  <a:pt x="32357" y="106787"/>
                </a:lnTo>
                <a:lnTo>
                  <a:pt x="33608" y="107351"/>
                </a:lnTo>
                <a:lnTo>
                  <a:pt x="34908" y="107891"/>
                </a:lnTo>
                <a:lnTo>
                  <a:pt x="36209" y="108406"/>
                </a:lnTo>
                <a:lnTo>
                  <a:pt x="37509" y="108896"/>
                </a:lnTo>
                <a:lnTo>
                  <a:pt x="38834" y="109338"/>
                </a:lnTo>
                <a:lnTo>
                  <a:pt x="40183" y="109755"/>
                </a:lnTo>
                <a:lnTo>
                  <a:pt x="41557" y="110123"/>
                </a:lnTo>
                <a:lnTo>
                  <a:pt x="42930" y="110491"/>
                </a:lnTo>
                <a:lnTo>
                  <a:pt x="44304" y="110810"/>
                </a:lnTo>
                <a:lnTo>
                  <a:pt x="45702" y="111080"/>
                </a:lnTo>
                <a:lnTo>
                  <a:pt x="47125" y="111325"/>
                </a:lnTo>
                <a:lnTo>
                  <a:pt x="48548" y="111546"/>
                </a:lnTo>
                <a:lnTo>
                  <a:pt x="49995" y="111717"/>
                </a:lnTo>
                <a:lnTo>
                  <a:pt x="51443" y="111840"/>
                </a:lnTo>
                <a:lnTo>
                  <a:pt x="52915" y="111938"/>
                </a:lnTo>
                <a:lnTo>
                  <a:pt x="54387" y="112012"/>
                </a:lnTo>
                <a:lnTo>
                  <a:pt x="55858" y="112036"/>
                </a:lnTo>
                <a:lnTo>
                  <a:pt x="57355" y="112012"/>
                </a:lnTo>
                <a:lnTo>
                  <a:pt x="58753" y="111963"/>
                </a:lnTo>
                <a:lnTo>
                  <a:pt x="60127" y="111889"/>
                </a:lnTo>
                <a:lnTo>
                  <a:pt x="61501" y="111767"/>
                </a:lnTo>
                <a:lnTo>
                  <a:pt x="62874" y="111619"/>
                </a:lnTo>
                <a:lnTo>
                  <a:pt x="64224" y="111448"/>
                </a:lnTo>
                <a:lnTo>
                  <a:pt x="65548" y="111227"/>
                </a:lnTo>
                <a:lnTo>
                  <a:pt x="66898" y="110982"/>
                </a:lnTo>
                <a:lnTo>
                  <a:pt x="68222" y="110712"/>
                </a:lnTo>
                <a:lnTo>
                  <a:pt x="69523" y="110393"/>
                </a:lnTo>
                <a:lnTo>
                  <a:pt x="70823" y="110049"/>
                </a:lnTo>
                <a:lnTo>
                  <a:pt x="72123" y="109681"/>
                </a:lnTo>
                <a:lnTo>
                  <a:pt x="73399" y="109289"/>
                </a:lnTo>
                <a:lnTo>
                  <a:pt x="74650" y="108847"/>
                </a:lnTo>
                <a:lnTo>
                  <a:pt x="75901" y="108381"/>
                </a:lnTo>
                <a:lnTo>
                  <a:pt x="77152" y="107891"/>
                </a:lnTo>
                <a:lnTo>
                  <a:pt x="78378" y="107375"/>
                </a:lnTo>
                <a:lnTo>
                  <a:pt x="79580" y="106836"/>
                </a:lnTo>
                <a:lnTo>
                  <a:pt x="80758" y="106247"/>
                </a:lnTo>
                <a:lnTo>
                  <a:pt x="81936" y="105658"/>
                </a:lnTo>
                <a:lnTo>
                  <a:pt x="83113" y="105020"/>
                </a:lnTo>
                <a:lnTo>
                  <a:pt x="84266" y="104382"/>
                </a:lnTo>
                <a:lnTo>
                  <a:pt x="85394" y="103696"/>
                </a:lnTo>
                <a:lnTo>
                  <a:pt x="86498" y="102984"/>
                </a:lnTo>
                <a:lnTo>
                  <a:pt x="87602" y="102248"/>
                </a:lnTo>
                <a:lnTo>
                  <a:pt x="88682" y="101488"/>
                </a:lnTo>
                <a:lnTo>
                  <a:pt x="89737" y="100703"/>
                </a:lnTo>
                <a:lnTo>
                  <a:pt x="90767" y="99918"/>
                </a:lnTo>
                <a:lnTo>
                  <a:pt x="91797" y="99084"/>
                </a:lnTo>
                <a:lnTo>
                  <a:pt x="92803" y="98225"/>
                </a:lnTo>
                <a:lnTo>
                  <a:pt x="93760" y="97342"/>
                </a:lnTo>
                <a:lnTo>
                  <a:pt x="94741" y="96459"/>
                </a:lnTo>
                <a:lnTo>
                  <a:pt x="95673" y="95527"/>
                </a:lnTo>
                <a:lnTo>
                  <a:pt x="96581" y="94594"/>
                </a:lnTo>
                <a:lnTo>
                  <a:pt x="97489" y="93613"/>
                </a:lnTo>
                <a:lnTo>
                  <a:pt x="98372" y="92632"/>
                </a:lnTo>
                <a:lnTo>
                  <a:pt x="99206" y="91626"/>
                </a:lnTo>
                <a:lnTo>
                  <a:pt x="100040" y="90620"/>
                </a:lnTo>
                <a:lnTo>
                  <a:pt x="100849" y="89565"/>
                </a:lnTo>
                <a:lnTo>
                  <a:pt x="101634" y="88510"/>
                </a:lnTo>
                <a:lnTo>
                  <a:pt x="102370" y="87407"/>
                </a:lnTo>
                <a:lnTo>
                  <a:pt x="103106" y="86303"/>
                </a:lnTo>
                <a:lnTo>
                  <a:pt x="103818" y="85199"/>
                </a:lnTo>
                <a:lnTo>
                  <a:pt x="104505" y="84046"/>
                </a:lnTo>
                <a:lnTo>
                  <a:pt x="105142" y="82893"/>
                </a:lnTo>
                <a:lnTo>
                  <a:pt x="105780" y="81740"/>
                </a:lnTo>
                <a:lnTo>
                  <a:pt x="106369" y="80538"/>
                </a:lnTo>
                <a:lnTo>
                  <a:pt x="106958" y="79336"/>
                </a:lnTo>
                <a:lnTo>
                  <a:pt x="107497" y="78109"/>
                </a:lnTo>
                <a:lnTo>
                  <a:pt x="108013" y="76882"/>
                </a:lnTo>
                <a:lnTo>
                  <a:pt x="108503" y="75631"/>
                </a:lnTo>
                <a:lnTo>
                  <a:pt x="108945" y="74380"/>
                </a:lnTo>
                <a:lnTo>
                  <a:pt x="109386" y="73080"/>
                </a:lnTo>
                <a:lnTo>
                  <a:pt x="109779" y="71804"/>
                </a:lnTo>
                <a:lnTo>
                  <a:pt x="110147" y="70480"/>
                </a:lnTo>
                <a:lnTo>
                  <a:pt x="110490" y="69179"/>
                </a:lnTo>
                <a:lnTo>
                  <a:pt x="110785" y="67830"/>
                </a:lnTo>
                <a:lnTo>
                  <a:pt x="111055" y="66506"/>
                </a:lnTo>
                <a:lnTo>
                  <a:pt x="111300" y="65132"/>
                </a:lnTo>
                <a:lnTo>
                  <a:pt x="111521" y="63782"/>
                </a:lnTo>
                <a:lnTo>
                  <a:pt x="111692" y="62409"/>
                </a:lnTo>
                <a:lnTo>
                  <a:pt x="111840" y="61010"/>
                </a:lnTo>
                <a:lnTo>
                  <a:pt x="111938" y="59612"/>
                </a:lnTo>
                <a:lnTo>
                  <a:pt x="112011" y="58214"/>
                </a:lnTo>
                <a:lnTo>
                  <a:pt x="112060" y="56791"/>
                </a:lnTo>
                <a:lnTo>
                  <a:pt x="112060" y="55319"/>
                </a:lnTo>
                <a:lnTo>
                  <a:pt x="112011" y="53847"/>
                </a:lnTo>
                <a:lnTo>
                  <a:pt x="111938" y="52375"/>
                </a:lnTo>
                <a:lnTo>
                  <a:pt x="111815" y="50928"/>
                </a:lnTo>
                <a:lnTo>
                  <a:pt x="111668" y="49480"/>
                </a:lnTo>
                <a:lnTo>
                  <a:pt x="111472" y="48058"/>
                </a:lnTo>
                <a:lnTo>
                  <a:pt x="111251" y="46635"/>
                </a:lnTo>
                <a:lnTo>
                  <a:pt x="111005" y="45237"/>
                </a:lnTo>
                <a:lnTo>
                  <a:pt x="110711" y="43838"/>
                </a:lnTo>
                <a:lnTo>
                  <a:pt x="110368" y="42464"/>
                </a:lnTo>
                <a:lnTo>
                  <a:pt x="110024" y="41115"/>
                </a:lnTo>
                <a:lnTo>
                  <a:pt x="109632" y="39766"/>
                </a:lnTo>
                <a:lnTo>
                  <a:pt x="109190" y="38417"/>
                </a:lnTo>
                <a:lnTo>
                  <a:pt x="108724" y="37092"/>
                </a:lnTo>
                <a:lnTo>
                  <a:pt x="108233" y="35792"/>
                </a:lnTo>
                <a:lnTo>
                  <a:pt x="107718" y="34516"/>
                </a:lnTo>
                <a:lnTo>
                  <a:pt x="107179" y="33240"/>
                </a:lnTo>
                <a:lnTo>
                  <a:pt x="106590" y="31989"/>
                </a:lnTo>
                <a:lnTo>
                  <a:pt x="105976" y="30738"/>
                </a:lnTo>
                <a:lnTo>
                  <a:pt x="105339" y="29512"/>
                </a:lnTo>
                <a:lnTo>
                  <a:pt x="104652" y="28310"/>
                </a:lnTo>
                <a:lnTo>
                  <a:pt x="103965" y="27132"/>
                </a:lnTo>
                <a:lnTo>
                  <a:pt x="103229" y="25955"/>
                </a:lnTo>
                <a:lnTo>
                  <a:pt x="102468" y="24826"/>
                </a:lnTo>
                <a:lnTo>
                  <a:pt x="101708" y="23698"/>
                </a:lnTo>
                <a:lnTo>
                  <a:pt x="100898" y="22594"/>
                </a:lnTo>
                <a:lnTo>
                  <a:pt x="100064" y="21514"/>
                </a:lnTo>
                <a:lnTo>
                  <a:pt x="99206" y="20435"/>
                </a:lnTo>
                <a:lnTo>
                  <a:pt x="98323" y="19405"/>
                </a:lnTo>
                <a:lnTo>
                  <a:pt x="97415" y="18374"/>
                </a:lnTo>
                <a:lnTo>
                  <a:pt x="96483" y="17368"/>
                </a:lnTo>
                <a:lnTo>
                  <a:pt x="95526" y="16412"/>
                </a:lnTo>
                <a:lnTo>
                  <a:pt x="94545" y="15455"/>
                </a:lnTo>
                <a:lnTo>
                  <a:pt x="93539" y="14523"/>
                </a:lnTo>
                <a:lnTo>
                  <a:pt x="92509" y="13615"/>
                </a:lnTo>
                <a:lnTo>
                  <a:pt x="91478" y="12732"/>
                </a:lnTo>
                <a:lnTo>
                  <a:pt x="90399" y="11898"/>
                </a:lnTo>
                <a:lnTo>
                  <a:pt x="89320" y="11064"/>
                </a:lnTo>
                <a:lnTo>
                  <a:pt x="88216" y="10254"/>
                </a:lnTo>
                <a:lnTo>
                  <a:pt x="87087" y="9494"/>
                </a:lnTo>
                <a:lnTo>
                  <a:pt x="85934" y="8733"/>
                </a:lnTo>
                <a:lnTo>
                  <a:pt x="84781" y="8022"/>
                </a:lnTo>
                <a:lnTo>
                  <a:pt x="83604" y="7335"/>
                </a:lnTo>
                <a:lnTo>
                  <a:pt x="82402" y="6673"/>
                </a:lnTo>
                <a:lnTo>
                  <a:pt x="81175" y="6035"/>
                </a:lnTo>
                <a:lnTo>
                  <a:pt x="79948" y="5422"/>
                </a:lnTo>
                <a:lnTo>
                  <a:pt x="78697" y="4833"/>
                </a:lnTo>
                <a:lnTo>
                  <a:pt x="77422" y="4293"/>
                </a:lnTo>
                <a:lnTo>
                  <a:pt x="76146" y="3778"/>
                </a:lnTo>
                <a:lnTo>
                  <a:pt x="74846" y="3287"/>
                </a:lnTo>
                <a:lnTo>
                  <a:pt x="73546" y="2846"/>
                </a:lnTo>
                <a:lnTo>
                  <a:pt x="72221" y="2429"/>
                </a:lnTo>
                <a:lnTo>
                  <a:pt x="70896" y="2036"/>
                </a:lnTo>
                <a:lnTo>
                  <a:pt x="69547" y="1668"/>
                </a:lnTo>
                <a:lnTo>
                  <a:pt x="68173" y="1349"/>
                </a:lnTo>
                <a:lnTo>
                  <a:pt x="66800" y="1055"/>
                </a:lnTo>
                <a:lnTo>
                  <a:pt x="65426" y="810"/>
                </a:lnTo>
                <a:lnTo>
                  <a:pt x="64027" y="589"/>
                </a:lnTo>
                <a:lnTo>
                  <a:pt x="62629" y="393"/>
                </a:lnTo>
                <a:lnTo>
                  <a:pt x="61206" y="245"/>
                </a:lnTo>
                <a:lnTo>
                  <a:pt x="59783" y="123"/>
                </a:lnTo>
                <a:lnTo>
                  <a:pt x="58336" y="49"/>
                </a:lnTo>
                <a:lnTo>
                  <a:pt x="56913" y="25"/>
                </a:lnTo>
                <a:lnTo>
                  <a:pt x="5544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80" name="Google Shape;3480;p65"/>
          <p:cNvSpPr/>
          <p:nvPr/>
        </p:nvSpPr>
        <p:spPr>
          <a:xfrm>
            <a:off x="6459566" y="901475"/>
            <a:ext cx="427793" cy="427701"/>
          </a:xfrm>
          <a:custGeom>
            <a:avLst/>
            <a:gdLst/>
            <a:ahLst/>
            <a:cxnLst/>
            <a:rect l="l" t="t" r="r" b="b"/>
            <a:pathLst>
              <a:path w="112061" h="112037" extrusionOk="0">
                <a:moveTo>
                  <a:pt x="56079" y="711"/>
                </a:moveTo>
                <a:lnTo>
                  <a:pt x="56496" y="736"/>
                </a:lnTo>
                <a:lnTo>
                  <a:pt x="56889" y="810"/>
                </a:lnTo>
                <a:lnTo>
                  <a:pt x="57257" y="932"/>
                </a:lnTo>
                <a:lnTo>
                  <a:pt x="57600" y="1104"/>
                </a:lnTo>
                <a:lnTo>
                  <a:pt x="57968" y="1300"/>
                </a:lnTo>
                <a:lnTo>
                  <a:pt x="58287" y="1521"/>
                </a:lnTo>
                <a:lnTo>
                  <a:pt x="58606" y="1766"/>
                </a:lnTo>
                <a:lnTo>
                  <a:pt x="58998" y="2110"/>
                </a:lnTo>
                <a:lnTo>
                  <a:pt x="59366" y="2478"/>
                </a:lnTo>
                <a:lnTo>
                  <a:pt x="59710" y="2870"/>
                </a:lnTo>
                <a:lnTo>
                  <a:pt x="60029" y="3263"/>
                </a:lnTo>
                <a:lnTo>
                  <a:pt x="60323" y="3680"/>
                </a:lnTo>
                <a:lnTo>
                  <a:pt x="60618" y="4121"/>
                </a:lnTo>
                <a:lnTo>
                  <a:pt x="61133" y="4980"/>
                </a:lnTo>
                <a:lnTo>
                  <a:pt x="61746" y="6084"/>
                </a:lnTo>
                <a:lnTo>
                  <a:pt x="62286" y="7212"/>
                </a:lnTo>
                <a:lnTo>
                  <a:pt x="62801" y="8365"/>
                </a:lnTo>
                <a:lnTo>
                  <a:pt x="63267" y="9518"/>
                </a:lnTo>
                <a:lnTo>
                  <a:pt x="63684" y="10696"/>
                </a:lnTo>
                <a:lnTo>
                  <a:pt x="64077" y="11873"/>
                </a:lnTo>
                <a:lnTo>
                  <a:pt x="64444" y="13075"/>
                </a:lnTo>
                <a:lnTo>
                  <a:pt x="64763" y="14277"/>
                </a:lnTo>
                <a:lnTo>
                  <a:pt x="65205" y="15995"/>
                </a:lnTo>
                <a:lnTo>
                  <a:pt x="65622" y="17712"/>
                </a:lnTo>
                <a:lnTo>
                  <a:pt x="66407" y="21171"/>
                </a:lnTo>
                <a:lnTo>
                  <a:pt x="66456" y="21465"/>
                </a:lnTo>
                <a:lnTo>
                  <a:pt x="66456" y="21465"/>
                </a:lnTo>
                <a:lnTo>
                  <a:pt x="65156" y="21318"/>
                </a:lnTo>
                <a:lnTo>
                  <a:pt x="63856" y="21195"/>
                </a:lnTo>
                <a:lnTo>
                  <a:pt x="62531" y="21097"/>
                </a:lnTo>
                <a:lnTo>
                  <a:pt x="61231" y="20999"/>
                </a:lnTo>
                <a:lnTo>
                  <a:pt x="59931" y="20926"/>
                </a:lnTo>
                <a:lnTo>
                  <a:pt x="58631" y="20876"/>
                </a:lnTo>
                <a:lnTo>
                  <a:pt x="57330" y="20852"/>
                </a:lnTo>
                <a:lnTo>
                  <a:pt x="54730" y="20852"/>
                </a:lnTo>
                <a:lnTo>
                  <a:pt x="53430" y="20876"/>
                </a:lnTo>
                <a:lnTo>
                  <a:pt x="52105" y="20926"/>
                </a:lnTo>
                <a:lnTo>
                  <a:pt x="50805" y="20999"/>
                </a:lnTo>
                <a:lnTo>
                  <a:pt x="49505" y="21097"/>
                </a:lnTo>
                <a:lnTo>
                  <a:pt x="48180" y="21195"/>
                </a:lnTo>
                <a:lnTo>
                  <a:pt x="46880" y="21318"/>
                </a:lnTo>
                <a:lnTo>
                  <a:pt x="45580" y="21465"/>
                </a:lnTo>
                <a:lnTo>
                  <a:pt x="45580" y="21465"/>
                </a:lnTo>
                <a:lnTo>
                  <a:pt x="45874" y="20042"/>
                </a:lnTo>
                <a:lnTo>
                  <a:pt x="46144" y="18718"/>
                </a:lnTo>
                <a:lnTo>
                  <a:pt x="46463" y="17368"/>
                </a:lnTo>
                <a:lnTo>
                  <a:pt x="46806" y="16019"/>
                </a:lnTo>
                <a:lnTo>
                  <a:pt x="47150" y="14670"/>
                </a:lnTo>
                <a:lnTo>
                  <a:pt x="47542" y="13321"/>
                </a:lnTo>
                <a:lnTo>
                  <a:pt x="47935" y="11996"/>
                </a:lnTo>
                <a:lnTo>
                  <a:pt x="48376" y="10696"/>
                </a:lnTo>
                <a:lnTo>
                  <a:pt x="48867" y="9396"/>
                </a:lnTo>
                <a:lnTo>
                  <a:pt x="49382" y="8095"/>
                </a:lnTo>
                <a:lnTo>
                  <a:pt x="49701" y="7360"/>
                </a:lnTo>
                <a:lnTo>
                  <a:pt x="50044" y="6624"/>
                </a:lnTo>
                <a:lnTo>
                  <a:pt x="50388" y="5912"/>
                </a:lnTo>
                <a:lnTo>
                  <a:pt x="50756" y="5225"/>
                </a:lnTo>
                <a:lnTo>
                  <a:pt x="51173" y="4538"/>
                </a:lnTo>
                <a:lnTo>
                  <a:pt x="51614" y="3851"/>
                </a:lnTo>
                <a:lnTo>
                  <a:pt x="52081" y="3214"/>
                </a:lnTo>
                <a:lnTo>
                  <a:pt x="52596" y="2600"/>
                </a:lnTo>
                <a:lnTo>
                  <a:pt x="52915" y="2257"/>
                </a:lnTo>
                <a:lnTo>
                  <a:pt x="53234" y="1938"/>
                </a:lnTo>
                <a:lnTo>
                  <a:pt x="53577" y="1644"/>
                </a:lnTo>
                <a:lnTo>
                  <a:pt x="53945" y="1374"/>
                </a:lnTo>
                <a:lnTo>
                  <a:pt x="54337" y="1153"/>
                </a:lnTo>
                <a:lnTo>
                  <a:pt x="54755" y="957"/>
                </a:lnTo>
                <a:lnTo>
                  <a:pt x="55196" y="834"/>
                </a:lnTo>
                <a:lnTo>
                  <a:pt x="55417" y="785"/>
                </a:lnTo>
                <a:lnTo>
                  <a:pt x="55662" y="736"/>
                </a:lnTo>
                <a:lnTo>
                  <a:pt x="56079" y="711"/>
                </a:lnTo>
                <a:close/>
                <a:moveTo>
                  <a:pt x="53209" y="883"/>
                </a:moveTo>
                <a:lnTo>
                  <a:pt x="53283" y="1030"/>
                </a:lnTo>
                <a:lnTo>
                  <a:pt x="52620" y="1644"/>
                </a:lnTo>
                <a:lnTo>
                  <a:pt x="52203" y="2061"/>
                </a:lnTo>
                <a:lnTo>
                  <a:pt x="51811" y="2527"/>
                </a:lnTo>
                <a:lnTo>
                  <a:pt x="51443" y="2993"/>
                </a:lnTo>
                <a:lnTo>
                  <a:pt x="51099" y="3459"/>
                </a:lnTo>
                <a:lnTo>
                  <a:pt x="50780" y="3950"/>
                </a:lnTo>
                <a:lnTo>
                  <a:pt x="50461" y="4465"/>
                </a:lnTo>
                <a:lnTo>
                  <a:pt x="50167" y="4980"/>
                </a:lnTo>
                <a:lnTo>
                  <a:pt x="49897" y="5495"/>
                </a:lnTo>
                <a:lnTo>
                  <a:pt x="49554" y="6133"/>
                </a:lnTo>
                <a:lnTo>
                  <a:pt x="49259" y="6771"/>
                </a:lnTo>
                <a:lnTo>
                  <a:pt x="48671" y="8071"/>
                </a:lnTo>
                <a:lnTo>
                  <a:pt x="48156" y="9396"/>
                </a:lnTo>
                <a:lnTo>
                  <a:pt x="47665" y="10720"/>
                </a:lnTo>
                <a:lnTo>
                  <a:pt x="47223" y="12070"/>
                </a:lnTo>
                <a:lnTo>
                  <a:pt x="46806" y="13443"/>
                </a:lnTo>
                <a:lnTo>
                  <a:pt x="46438" y="14793"/>
                </a:lnTo>
                <a:lnTo>
                  <a:pt x="46070" y="16191"/>
                </a:lnTo>
                <a:lnTo>
                  <a:pt x="45776" y="17393"/>
                </a:lnTo>
                <a:lnTo>
                  <a:pt x="45506" y="18620"/>
                </a:lnTo>
                <a:lnTo>
                  <a:pt x="44991" y="21073"/>
                </a:lnTo>
                <a:lnTo>
                  <a:pt x="44942" y="21195"/>
                </a:lnTo>
                <a:lnTo>
                  <a:pt x="44917" y="21318"/>
                </a:lnTo>
                <a:lnTo>
                  <a:pt x="44844" y="21392"/>
                </a:lnTo>
                <a:lnTo>
                  <a:pt x="44795" y="21465"/>
                </a:lnTo>
                <a:lnTo>
                  <a:pt x="44697" y="21539"/>
                </a:lnTo>
                <a:lnTo>
                  <a:pt x="44623" y="21588"/>
                </a:lnTo>
                <a:lnTo>
                  <a:pt x="44500" y="21612"/>
                </a:lnTo>
                <a:lnTo>
                  <a:pt x="44378" y="21637"/>
                </a:lnTo>
                <a:lnTo>
                  <a:pt x="42685" y="21858"/>
                </a:lnTo>
                <a:lnTo>
                  <a:pt x="40992" y="22128"/>
                </a:lnTo>
                <a:lnTo>
                  <a:pt x="39300" y="22447"/>
                </a:lnTo>
                <a:lnTo>
                  <a:pt x="37631" y="22790"/>
                </a:lnTo>
                <a:lnTo>
                  <a:pt x="35988" y="23158"/>
                </a:lnTo>
                <a:lnTo>
                  <a:pt x="34320" y="23600"/>
                </a:lnTo>
                <a:lnTo>
                  <a:pt x="32676" y="24041"/>
                </a:lnTo>
                <a:lnTo>
                  <a:pt x="31032" y="24556"/>
                </a:lnTo>
                <a:lnTo>
                  <a:pt x="29364" y="25120"/>
                </a:lnTo>
                <a:lnTo>
                  <a:pt x="27672" y="25685"/>
                </a:lnTo>
                <a:lnTo>
                  <a:pt x="27451" y="25758"/>
                </a:lnTo>
                <a:lnTo>
                  <a:pt x="27132" y="25807"/>
                </a:lnTo>
                <a:lnTo>
                  <a:pt x="27451" y="24998"/>
                </a:lnTo>
                <a:lnTo>
                  <a:pt x="27745" y="24262"/>
                </a:lnTo>
                <a:lnTo>
                  <a:pt x="28260" y="23109"/>
                </a:lnTo>
                <a:lnTo>
                  <a:pt x="28825" y="21980"/>
                </a:lnTo>
                <a:lnTo>
                  <a:pt x="29389" y="20852"/>
                </a:lnTo>
                <a:lnTo>
                  <a:pt x="29953" y="19724"/>
                </a:lnTo>
                <a:lnTo>
                  <a:pt x="30566" y="18620"/>
                </a:lnTo>
                <a:lnTo>
                  <a:pt x="31204" y="17540"/>
                </a:lnTo>
                <a:lnTo>
                  <a:pt x="31867" y="16461"/>
                </a:lnTo>
                <a:lnTo>
                  <a:pt x="32553" y="15406"/>
                </a:lnTo>
                <a:lnTo>
                  <a:pt x="33265" y="14400"/>
                </a:lnTo>
                <a:lnTo>
                  <a:pt x="33976" y="13394"/>
                </a:lnTo>
                <a:lnTo>
                  <a:pt x="34712" y="12438"/>
                </a:lnTo>
                <a:lnTo>
                  <a:pt x="35497" y="11481"/>
                </a:lnTo>
                <a:lnTo>
                  <a:pt x="36282" y="10573"/>
                </a:lnTo>
                <a:lnTo>
                  <a:pt x="37116" y="9666"/>
                </a:lnTo>
                <a:lnTo>
                  <a:pt x="37975" y="8807"/>
                </a:lnTo>
                <a:lnTo>
                  <a:pt x="38858" y="7973"/>
                </a:lnTo>
                <a:lnTo>
                  <a:pt x="39545" y="7360"/>
                </a:lnTo>
                <a:lnTo>
                  <a:pt x="40256" y="6771"/>
                </a:lnTo>
                <a:lnTo>
                  <a:pt x="40968" y="6207"/>
                </a:lnTo>
                <a:lnTo>
                  <a:pt x="41679" y="5642"/>
                </a:lnTo>
                <a:lnTo>
                  <a:pt x="42415" y="5127"/>
                </a:lnTo>
                <a:lnTo>
                  <a:pt x="43176" y="4636"/>
                </a:lnTo>
                <a:lnTo>
                  <a:pt x="43936" y="4170"/>
                </a:lnTo>
                <a:lnTo>
                  <a:pt x="44721" y="3704"/>
                </a:lnTo>
                <a:lnTo>
                  <a:pt x="45506" y="3287"/>
                </a:lnTo>
                <a:lnTo>
                  <a:pt x="46316" y="2895"/>
                </a:lnTo>
                <a:lnTo>
                  <a:pt x="47125" y="2551"/>
                </a:lnTo>
                <a:lnTo>
                  <a:pt x="47959" y="2208"/>
                </a:lnTo>
                <a:lnTo>
                  <a:pt x="48818" y="1913"/>
                </a:lnTo>
                <a:lnTo>
                  <a:pt x="49701" y="1619"/>
                </a:lnTo>
                <a:lnTo>
                  <a:pt x="50584" y="1398"/>
                </a:lnTo>
                <a:lnTo>
                  <a:pt x="51492" y="1178"/>
                </a:lnTo>
                <a:lnTo>
                  <a:pt x="52350" y="1030"/>
                </a:lnTo>
                <a:lnTo>
                  <a:pt x="53209" y="883"/>
                </a:lnTo>
                <a:close/>
                <a:moveTo>
                  <a:pt x="58827" y="908"/>
                </a:moveTo>
                <a:lnTo>
                  <a:pt x="59416" y="981"/>
                </a:lnTo>
                <a:lnTo>
                  <a:pt x="59980" y="1079"/>
                </a:lnTo>
                <a:lnTo>
                  <a:pt x="60568" y="1178"/>
                </a:lnTo>
                <a:lnTo>
                  <a:pt x="61133" y="1300"/>
                </a:lnTo>
                <a:lnTo>
                  <a:pt x="61721" y="1447"/>
                </a:lnTo>
                <a:lnTo>
                  <a:pt x="62286" y="1619"/>
                </a:lnTo>
                <a:lnTo>
                  <a:pt x="63414" y="1963"/>
                </a:lnTo>
                <a:lnTo>
                  <a:pt x="63978" y="2183"/>
                </a:lnTo>
                <a:lnTo>
                  <a:pt x="64543" y="2404"/>
                </a:lnTo>
                <a:lnTo>
                  <a:pt x="65107" y="2625"/>
                </a:lnTo>
                <a:lnTo>
                  <a:pt x="65647" y="2870"/>
                </a:lnTo>
                <a:lnTo>
                  <a:pt x="66726" y="3385"/>
                </a:lnTo>
                <a:lnTo>
                  <a:pt x="67781" y="3974"/>
                </a:lnTo>
                <a:lnTo>
                  <a:pt x="68811" y="4587"/>
                </a:lnTo>
                <a:lnTo>
                  <a:pt x="69817" y="5250"/>
                </a:lnTo>
                <a:lnTo>
                  <a:pt x="70774" y="5961"/>
                </a:lnTo>
                <a:lnTo>
                  <a:pt x="71730" y="6722"/>
                </a:lnTo>
                <a:lnTo>
                  <a:pt x="72442" y="7310"/>
                </a:lnTo>
                <a:lnTo>
                  <a:pt x="73129" y="7924"/>
                </a:lnTo>
                <a:lnTo>
                  <a:pt x="73791" y="8537"/>
                </a:lnTo>
                <a:lnTo>
                  <a:pt x="74453" y="9175"/>
                </a:lnTo>
                <a:lnTo>
                  <a:pt x="75091" y="9837"/>
                </a:lnTo>
                <a:lnTo>
                  <a:pt x="75704" y="10500"/>
                </a:lnTo>
                <a:lnTo>
                  <a:pt x="76318" y="11186"/>
                </a:lnTo>
                <a:lnTo>
                  <a:pt x="76907" y="11898"/>
                </a:lnTo>
                <a:lnTo>
                  <a:pt x="77471" y="12585"/>
                </a:lnTo>
                <a:lnTo>
                  <a:pt x="78035" y="13321"/>
                </a:lnTo>
                <a:lnTo>
                  <a:pt x="78575" y="14057"/>
                </a:lnTo>
                <a:lnTo>
                  <a:pt x="79090" y="14817"/>
                </a:lnTo>
                <a:lnTo>
                  <a:pt x="79605" y="15578"/>
                </a:lnTo>
                <a:lnTo>
                  <a:pt x="80096" y="16338"/>
                </a:lnTo>
                <a:lnTo>
                  <a:pt x="80562" y="17123"/>
                </a:lnTo>
                <a:lnTo>
                  <a:pt x="81028" y="17933"/>
                </a:lnTo>
                <a:lnTo>
                  <a:pt x="81518" y="18816"/>
                </a:lnTo>
                <a:lnTo>
                  <a:pt x="82009" y="19724"/>
                </a:lnTo>
                <a:lnTo>
                  <a:pt x="82917" y="21563"/>
                </a:lnTo>
                <a:lnTo>
                  <a:pt x="83800" y="23403"/>
                </a:lnTo>
                <a:lnTo>
                  <a:pt x="84708" y="25243"/>
                </a:lnTo>
                <a:lnTo>
                  <a:pt x="84757" y="25366"/>
                </a:lnTo>
                <a:lnTo>
                  <a:pt x="84781" y="25488"/>
                </a:lnTo>
                <a:lnTo>
                  <a:pt x="84879" y="25832"/>
                </a:lnTo>
                <a:lnTo>
                  <a:pt x="84217" y="25636"/>
                </a:lnTo>
                <a:lnTo>
                  <a:pt x="83628" y="25439"/>
                </a:lnTo>
                <a:lnTo>
                  <a:pt x="82132" y="24900"/>
                </a:lnTo>
                <a:lnTo>
                  <a:pt x="80635" y="24434"/>
                </a:lnTo>
                <a:lnTo>
                  <a:pt x="79139" y="23967"/>
                </a:lnTo>
                <a:lnTo>
                  <a:pt x="77618" y="23550"/>
                </a:lnTo>
                <a:lnTo>
                  <a:pt x="76072" y="23158"/>
                </a:lnTo>
                <a:lnTo>
                  <a:pt x="74527" y="22815"/>
                </a:lnTo>
                <a:lnTo>
                  <a:pt x="72981" y="22496"/>
                </a:lnTo>
                <a:lnTo>
                  <a:pt x="71436" y="22226"/>
                </a:lnTo>
                <a:lnTo>
                  <a:pt x="69547" y="21907"/>
                </a:lnTo>
                <a:lnTo>
                  <a:pt x="67658" y="21612"/>
                </a:lnTo>
                <a:lnTo>
                  <a:pt x="67437" y="21563"/>
                </a:lnTo>
                <a:lnTo>
                  <a:pt x="67364" y="21539"/>
                </a:lnTo>
                <a:lnTo>
                  <a:pt x="67266" y="21465"/>
                </a:lnTo>
                <a:lnTo>
                  <a:pt x="67217" y="21392"/>
                </a:lnTo>
                <a:lnTo>
                  <a:pt x="67167" y="21318"/>
                </a:lnTo>
                <a:lnTo>
                  <a:pt x="67118" y="21195"/>
                </a:lnTo>
                <a:lnTo>
                  <a:pt x="67069" y="21073"/>
                </a:lnTo>
                <a:lnTo>
                  <a:pt x="66800" y="19724"/>
                </a:lnTo>
                <a:lnTo>
                  <a:pt x="66505" y="18374"/>
                </a:lnTo>
                <a:lnTo>
                  <a:pt x="66211" y="17050"/>
                </a:lnTo>
                <a:lnTo>
                  <a:pt x="65867" y="15725"/>
                </a:lnTo>
                <a:lnTo>
                  <a:pt x="65524" y="14400"/>
                </a:lnTo>
                <a:lnTo>
                  <a:pt x="65131" y="13075"/>
                </a:lnTo>
                <a:lnTo>
                  <a:pt x="64714" y="11775"/>
                </a:lnTo>
                <a:lnTo>
                  <a:pt x="64273" y="10475"/>
                </a:lnTo>
                <a:lnTo>
                  <a:pt x="63929" y="9494"/>
                </a:lnTo>
                <a:lnTo>
                  <a:pt x="63561" y="8537"/>
                </a:lnTo>
                <a:lnTo>
                  <a:pt x="63169" y="7580"/>
                </a:lnTo>
                <a:lnTo>
                  <a:pt x="62752" y="6648"/>
                </a:lnTo>
                <a:lnTo>
                  <a:pt x="62286" y="5716"/>
                </a:lnTo>
                <a:lnTo>
                  <a:pt x="61795" y="4808"/>
                </a:lnTo>
                <a:lnTo>
                  <a:pt x="61255" y="3925"/>
                </a:lnTo>
                <a:lnTo>
                  <a:pt x="60961" y="3508"/>
                </a:lnTo>
                <a:lnTo>
                  <a:pt x="60667" y="3091"/>
                </a:lnTo>
                <a:lnTo>
                  <a:pt x="60274" y="2600"/>
                </a:lnTo>
                <a:lnTo>
                  <a:pt x="59882" y="2159"/>
                </a:lnTo>
                <a:lnTo>
                  <a:pt x="59023" y="1276"/>
                </a:lnTo>
                <a:lnTo>
                  <a:pt x="58949" y="1202"/>
                </a:lnTo>
                <a:lnTo>
                  <a:pt x="58876" y="1153"/>
                </a:lnTo>
                <a:lnTo>
                  <a:pt x="58729" y="1055"/>
                </a:lnTo>
                <a:lnTo>
                  <a:pt x="58827" y="908"/>
                </a:lnTo>
                <a:close/>
                <a:moveTo>
                  <a:pt x="57453" y="21514"/>
                </a:moveTo>
                <a:lnTo>
                  <a:pt x="58900" y="21563"/>
                </a:lnTo>
                <a:lnTo>
                  <a:pt x="60323" y="21637"/>
                </a:lnTo>
                <a:lnTo>
                  <a:pt x="61746" y="21711"/>
                </a:lnTo>
                <a:lnTo>
                  <a:pt x="63169" y="21809"/>
                </a:lnTo>
                <a:lnTo>
                  <a:pt x="64616" y="21931"/>
                </a:lnTo>
                <a:lnTo>
                  <a:pt x="65450" y="22005"/>
                </a:lnTo>
                <a:lnTo>
                  <a:pt x="66309" y="22128"/>
                </a:lnTo>
                <a:lnTo>
                  <a:pt x="66407" y="22177"/>
                </a:lnTo>
                <a:lnTo>
                  <a:pt x="66530" y="22275"/>
                </a:lnTo>
                <a:lnTo>
                  <a:pt x="66603" y="22373"/>
                </a:lnTo>
                <a:lnTo>
                  <a:pt x="66652" y="22496"/>
                </a:lnTo>
                <a:lnTo>
                  <a:pt x="67118" y="25071"/>
                </a:lnTo>
                <a:lnTo>
                  <a:pt x="67339" y="26372"/>
                </a:lnTo>
                <a:lnTo>
                  <a:pt x="67511" y="27696"/>
                </a:lnTo>
                <a:lnTo>
                  <a:pt x="68075" y="32087"/>
                </a:lnTo>
                <a:lnTo>
                  <a:pt x="68590" y="36528"/>
                </a:lnTo>
                <a:lnTo>
                  <a:pt x="68713" y="37828"/>
                </a:lnTo>
                <a:lnTo>
                  <a:pt x="68811" y="39153"/>
                </a:lnTo>
                <a:lnTo>
                  <a:pt x="68983" y="41778"/>
                </a:lnTo>
                <a:lnTo>
                  <a:pt x="68983" y="41998"/>
                </a:lnTo>
                <a:lnTo>
                  <a:pt x="68958" y="42293"/>
                </a:lnTo>
                <a:lnTo>
                  <a:pt x="65720" y="42121"/>
                </a:lnTo>
                <a:lnTo>
                  <a:pt x="62482" y="41998"/>
                </a:lnTo>
                <a:lnTo>
                  <a:pt x="59244" y="41925"/>
                </a:lnTo>
                <a:lnTo>
                  <a:pt x="52767" y="41925"/>
                </a:lnTo>
                <a:lnTo>
                  <a:pt x="49529" y="41998"/>
                </a:lnTo>
                <a:lnTo>
                  <a:pt x="46267" y="42121"/>
                </a:lnTo>
                <a:lnTo>
                  <a:pt x="43004" y="42293"/>
                </a:lnTo>
                <a:lnTo>
                  <a:pt x="43004" y="42293"/>
                </a:lnTo>
                <a:lnTo>
                  <a:pt x="43225" y="39521"/>
                </a:lnTo>
                <a:lnTo>
                  <a:pt x="43323" y="38147"/>
                </a:lnTo>
                <a:lnTo>
                  <a:pt x="43445" y="36822"/>
                </a:lnTo>
                <a:lnTo>
                  <a:pt x="44010" y="32038"/>
                </a:lnTo>
                <a:lnTo>
                  <a:pt x="44598" y="27255"/>
                </a:lnTo>
                <a:lnTo>
                  <a:pt x="44770" y="26053"/>
                </a:lnTo>
                <a:lnTo>
                  <a:pt x="44966" y="24875"/>
                </a:lnTo>
                <a:lnTo>
                  <a:pt x="45383" y="22496"/>
                </a:lnTo>
                <a:lnTo>
                  <a:pt x="45433" y="22373"/>
                </a:lnTo>
                <a:lnTo>
                  <a:pt x="45555" y="22275"/>
                </a:lnTo>
                <a:lnTo>
                  <a:pt x="45678" y="22177"/>
                </a:lnTo>
                <a:lnTo>
                  <a:pt x="45800" y="22128"/>
                </a:lnTo>
                <a:lnTo>
                  <a:pt x="49480" y="21833"/>
                </a:lnTo>
                <a:lnTo>
                  <a:pt x="51320" y="21686"/>
                </a:lnTo>
                <a:lnTo>
                  <a:pt x="53160" y="21588"/>
                </a:lnTo>
                <a:lnTo>
                  <a:pt x="54607" y="21539"/>
                </a:lnTo>
                <a:lnTo>
                  <a:pt x="56030" y="21514"/>
                </a:lnTo>
                <a:close/>
                <a:moveTo>
                  <a:pt x="67364" y="22250"/>
                </a:moveTo>
                <a:lnTo>
                  <a:pt x="69007" y="22471"/>
                </a:lnTo>
                <a:lnTo>
                  <a:pt x="69792" y="22594"/>
                </a:lnTo>
                <a:lnTo>
                  <a:pt x="70577" y="22741"/>
                </a:lnTo>
                <a:lnTo>
                  <a:pt x="74650" y="23600"/>
                </a:lnTo>
                <a:lnTo>
                  <a:pt x="76686" y="24066"/>
                </a:lnTo>
                <a:lnTo>
                  <a:pt x="78697" y="24581"/>
                </a:lnTo>
                <a:lnTo>
                  <a:pt x="79507" y="24802"/>
                </a:lnTo>
                <a:lnTo>
                  <a:pt x="80292" y="25047"/>
                </a:lnTo>
                <a:lnTo>
                  <a:pt x="81862" y="25562"/>
                </a:lnTo>
                <a:lnTo>
                  <a:pt x="85002" y="26641"/>
                </a:lnTo>
                <a:lnTo>
                  <a:pt x="85125" y="26715"/>
                </a:lnTo>
                <a:lnTo>
                  <a:pt x="85247" y="26813"/>
                </a:lnTo>
                <a:lnTo>
                  <a:pt x="85345" y="26936"/>
                </a:lnTo>
                <a:lnTo>
                  <a:pt x="85419" y="27058"/>
                </a:lnTo>
                <a:lnTo>
                  <a:pt x="85959" y="28555"/>
                </a:lnTo>
                <a:lnTo>
                  <a:pt x="86498" y="30027"/>
                </a:lnTo>
                <a:lnTo>
                  <a:pt x="86964" y="31548"/>
                </a:lnTo>
                <a:lnTo>
                  <a:pt x="87431" y="33044"/>
                </a:lnTo>
                <a:lnTo>
                  <a:pt x="87848" y="34565"/>
                </a:lnTo>
                <a:lnTo>
                  <a:pt x="88216" y="36111"/>
                </a:lnTo>
                <a:lnTo>
                  <a:pt x="88584" y="37656"/>
                </a:lnTo>
                <a:lnTo>
                  <a:pt x="88902" y="39202"/>
                </a:lnTo>
                <a:lnTo>
                  <a:pt x="89123" y="40477"/>
                </a:lnTo>
                <a:lnTo>
                  <a:pt x="89344" y="41778"/>
                </a:lnTo>
                <a:lnTo>
                  <a:pt x="89761" y="44353"/>
                </a:lnTo>
                <a:lnTo>
                  <a:pt x="89761" y="44501"/>
                </a:lnTo>
                <a:lnTo>
                  <a:pt x="89761" y="44697"/>
                </a:lnTo>
                <a:lnTo>
                  <a:pt x="88657" y="44525"/>
                </a:lnTo>
                <a:lnTo>
                  <a:pt x="87578" y="44353"/>
                </a:lnTo>
                <a:lnTo>
                  <a:pt x="82058" y="43617"/>
                </a:lnTo>
                <a:lnTo>
                  <a:pt x="79311" y="43249"/>
                </a:lnTo>
                <a:lnTo>
                  <a:pt x="76539" y="42906"/>
                </a:lnTo>
                <a:lnTo>
                  <a:pt x="74944" y="42734"/>
                </a:lnTo>
                <a:lnTo>
                  <a:pt x="73349" y="42612"/>
                </a:lnTo>
                <a:lnTo>
                  <a:pt x="70160" y="42366"/>
                </a:lnTo>
                <a:lnTo>
                  <a:pt x="70038" y="42366"/>
                </a:lnTo>
                <a:lnTo>
                  <a:pt x="69940" y="42342"/>
                </a:lnTo>
                <a:lnTo>
                  <a:pt x="69841" y="42293"/>
                </a:lnTo>
                <a:lnTo>
                  <a:pt x="69792" y="42244"/>
                </a:lnTo>
                <a:lnTo>
                  <a:pt x="69743" y="42170"/>
                </a:lnTo>
                <a:lnTo>
                  <a:pt x="69719" y="42096"/>
                </a:lnTo>
                <a:lnTo>
                  <a:pt x="69670" y="41876"/>
                </a:lnTo>
                <a:lnTo>
                  <a:pt x="69277" y="37117"/>
                </a:lnTo>
                <a:lnTo>
                  <a:pt x="69081" y="34737"/>
                </a:lnTo>
                <a:lnTo>
                  <a:pt x="68811" y="32382"/>
                </a:lnTo>
                <a:lnTo>
                  <a:pt x="68492" y="29929"/>
                </a:lnTo>
                <a:lnTo>
                  <a:pt x="68149" y="27500"/>
                </a:lnTo>
                <a:lnTo>
                  <a:pt x="67413" y="22643"/>
                </a:lnTo>
                <a:lnTo>
                  <a:pt x="67364" y="22250"/>
                </a:lnTo>
                <a:close/>
                <a:moveTo>
                  <a:pt x="44697" y="22250"/>
                </a:moveTo>
                <a:lnTo>
                  <a:pt x="44476" y="23796"/>
                </a:lnTo>
                <a:lnTo>
                  <a:pt x="43666" y="29536"/>
                </a:lnTo>
                <a:lnTo>
                  <a:pt x="43298" y="32406"/>
                </a:lnTo>
                <a:lnTo>
                  <a:pt x="42930" y="35277"/>
                </a:lnTo>
                <a:lnTo>
                  <a:pt x="42759" y="36896"/>
                </a:lnTo>
                <a:lnTo>
                  <a:pt x="42611" y="38539"/>
                </a:lnTo>
                <a:lnTo>
                  <a:pt x="42366" y="41802"/>
                </a:lnTo>
                <a:lnTo>
                  <a:pt x="42366" y="41949"/>
                </a:lnTo>
                <a:lnTo>
                  <a:pt x="42342" y="42072"/>
                </a:lnTo>
                <a:lnTo>
                  <a:pt x="42292" y="42146"/>
                </a:lnTo>
                <a:lnTo>
                  <a:pt x="42243" y="42244"/>
                </a:lnTo>
                <a:lnTo>
                  <a:pt x="42170" y="42293"/>
                </a:lnTo>
                <a:lnTo>
                  <a:pt x="42072" y="42342"/>
                </a:lnTo>
                <a:lnTo>
                  <a:pt x="41949" y="42366"/>
                </a:lnTo>
                <a:lnTo>
                  <a:pt x="41802" y="42391"/>
                </a:lnTo>
                <a:lnTo>
                  <a:pt x="38024" y="42661"/>
                </a:lnTo>
                <a:lnTo>
                  <a:pt x="36135" y="42832"/>
                </a:lnTo>
                <a:lnTo>
                  <a:pt x="34246" y="43004"/>
                </a:lnTo>
                <a:lnTo>
                  <a:pt x="31965" y="43298"/>
                </a:lnTo>
                <a:lnTo>
                  <a:pt x="29659" y="43593"/>
                </a:lnTo>
                <a:lnTo>
                  <a:pt x="25096" y="44231"/>
                </a:lnTo>
                <a:lnTo>
                  <a:pt x="24409" y="44329"/>
                </a:lnTo>
                <a:lnTo>
                  <a:pt x="23698" y="44451"/>
                </a:lnTo>
                <a:lnTo>
                  <a:pt x="22250" y="44721"/>
                </a:lnTo>
                <a:lnTo>
                  <a:pt x="22520" y="42759"/>
                </a:lnTo>
                <a:lnTo>
                  <a:pt x="22667" y="41827"/>
                </a:lnTo>
                <a:lnTo>
                  <a:pt x="22839" y="40894"/>
                </a:lnTo>
                <a:lnTo>
                  <a:pt x="23133" y="39349"/>
                </a:lnTo>
                <a:lnTo>
                  <a:pt x="23452" y="37803"/>
                </a:lnTo>
                <a:lnTo>
                  <a:pt x="23796" y="36258"/>
                </a:lnTo>
                <a:lnTo>
                  <a:pt x="24164" y="34737"/>
                </a:lnTo>
                <a:lnTo>
                  <a:pt x="24581" y="33216"/>
                </a:lnTo>
                <a:lnTo>
                  <a:pt x="25022" y="31720"/>
                </a:lnTo>
                <a:lnTo>
                  <a:pt x="25488" y="30223"/>
                </a:lnTo>
                <a:lnTo>
                  <a:pt x="26003" y="28727"/>
                </a:lnTo>
                <a:lnTo>
                  <a:pt x="26053" y="28604"/>
                </a:lnTo>
                <a:lnTo>
                  <a:pt x="26077" y="28481"/>
                </a:lnTo>
                <a:lnTo>
                  <a:pt x="26126" y="28211"/>
                </a:lnTo>
                <a:lnTo>
                  <a:pt x="26200" y="27942"/>
                </a:lnTo>
                <a:lnTo>
                  <a:pt x="26298" y="27696"/>
                </a:lnTo>
                <a:lnTo>
                  <a:pt x="26396" y="27476"/>
                </a:lnTo>
                <a:lnTo>
                  <a:pt x="26543" y="27279"/>
                </a:lnTo>
                <a:lnTo>
                  <a:pt x="26690" y="27108"/>
                </a:lnTo>
                <a:lnTo>
                  <a:pt x="26838" y="26936"/>
                </a:lnTo>
                <a:lnTo>
                  <a:pt x="27009" y="26789"/>
                </a:lnTo>
                <a:lnTo>
                  <a:pt x="27206" y="26666"/>
                </a:lnTo>
                <a:lnTo>
                  <a:pt x="27402" y="26519"/>
                </a:lnTo>
                <a:lnTo>
                  <a:pt x="27843" y="26323"/>
                </a:lnTo>
                <a:lnTo>
                  <a:pt x="28309" y="26126"/>
                </a:lnTo>
                <a:lnTo>
                  <a:pt x="28800" y="25955"/>
                </a:lnTo>
                <a:lnTo>
                  <a:pt x="30321" y="25464"/>
                </a:lnTo>
                <a:lnTo>
                  <a:pt x="31867" y="24998"/>
                </a:lnTo>
                <a:lnTo>
                  <a:pt x="33412" y="24556"/>
                </a:lnTo>
                <a:lnTo>
                  <a:pt x="34958" y="24139"/>
                </a:lnTo>
                <a:lnTo>
                  <a:pt x="36503" y="23747"/>
                </a:lnTo>
                <a:lnTo>
                  <a:pt x="38073" y="23403"/>
                </a:lnTo>
                <a:lnTo>
                  <a:pt x="39643" y="23084"/>
                </a:lnTo>
                <a:lnTo>
                  <a:pt x="41213" y="22790"/>
                </a:lnTo>
                <a:lnTo>
                  <a:pt x="44697" y="22250"/>
                </a:lnTo>
                <a:close/>
                <a:moveTo>
                  <a:pt x="64886" y="1447"/>
                </a:moveTo>
                <a:lnTo>
                  <a:pt x="65205" y="1472"/>
                </a:lnTo>
                <a:lnTo>
                  <a:pt x="65941" y="1570"/>
                </a:lnTo>
                <a:lnTo>
                  <a:pt x="66800" y="1742"/>
                </a:lnTo>
                <a:lnTo>
                  <a:pt x="67805" y="1963"/>
                </a:lnTo>
                <a:lnTo>
                  <a:pt x="68934" y="2257"/>
                </a:lnTo>
                <a:lnTo>
                  <a:pt x="70111" y="2576"/>
                </a:lnTo>
                <a:lnTo>
                  <a:pt x="71362" y="2944"/>
                </a:lnTo>
                <a:lnTo>
                  <a:pt x="72663" y="3361"/>
                </a:lnTo>
                <a:lnTo>
                  <a:pt x="73963" y="3802"/>
                </a:lnTo>
                <a:lnTo>
                  <a:pt x="75287" y="4269"/>
                </a:lnTo>
                <a:lnTo>
                  <a:pt x="76563" y="4735"/>
                </a:lnTo>
                <a:lnTo>
                  <a:pt x="77790" y="5225"/>
                </a:lnTo>
                <a:lnTo>
                  <a:pt x="78943" y="5691"/>
                </a:lnTo>
                <a:lnTo>
                  <a:pt x="80022" y="6182"/>
                </a:lnTo>
                <a:lnTo>
                  <a:pt x="80979" y="6648"/>
                </a:lnTo>
                <a:lnTo>
                  <a:pt x="81960" y="7163"/>
                </a:lnTo>
                <a:lnTo>
                  <a:pt x="82941" y="7678"/>
                </a:lnTo>
                <a:lnTo>
                  <a:pt x="83898" y="8243"/>
                </a:lnTo>
                <a:lnTo>
                  <a:pt x="84830" y="8807"/>
                </a:lnTo>
                <a:lnTo>
                  <a:pt x="85762" y="9371"/>
                </a:lnTo>
                <a:lnTo>
                  <a:pt x="86695" y="9984"/>
                </a:lnTo>
                <a:lnTo>
                  <a:pt x="87602" y="10598"/>
                </a:lnTo>
                <a:lnTo>
                  <a:pt x="88510" y="11236"/>
                </a:lnTo>
                <a:lnTo>
                  <a:pt x="89393" y="11898"/>
                </a:lnTo>
                <a:lnTo>
                  <a:pt x="90252" y="12560"/>
                </a:lnTo>
                <a:lnTo>
                  <a:pt x="91110" y="13247"/>
                </a:lnTo>
                <a:lnTo>
                  <a:pt x="91969" y="13959"/>
                </a:lnTo>
                <a:lnTo>
                  <a:pt x="92778" y="14670"/>
                </a:lnTo>
                <a:lnTo>
                  <a:pt x="93613" y="15430"/>
                </a:lnTo>
                <a:lnTo>
                  <a:pt x="94422" y="16191"/>
                </a:lnTo>
                <a:lnTo>
                  <a:pt x="95207" y="16951"/>
                </a:lnTo>
                <a:lnTo>
                  <a:pt x="95968" y="17761"/>
                </a:lnTo>
                <a:lnTo>
                  <a:pt x="96728" y="18546"/>
                </a:lnTo>
                <a:lnTo>
                  <a:pt x="97464" y="19380"/>
                </a:lnTo>
                <a:lnTo>
                  <a:pt x="98200" y="20214"/>
                </a:lnTo>
                <a:lnTo>
                  <a:pt x="98887" y="21048"/>
                </a:lnTo>
                <a:lnTo>
                  <a:pt x="99574" y="21907"/>
                </a:lnTo>
                <a:lnTo>
                  <a:pt x="100261" y="22765"/>
                </a:lnTo>
                <a:lnTo>
                  <a:pt x="100898" y="23649"/>
                </a:lnTo>
                <a:lnTo>
                  <a:pt x="101536" y="24532"/>
                </a:lnTo>
                <a:lnTo>
                  <a:pt x="102150" y="25439"/>
                </a:lnTo>
                <a:lnTo>
                  <a:pt x="102738" y="26372"/>
                </a:lnTo>
                <a:lnTo>
                  <a:pt x="103327" y="27304"/>
                </a:lnTo>
                <a:lnTo>
                  <a:pt x="103891" y="28236"/>
                </a:lnTo>
                <a:lnTo>
                  <a:pt x="104431" y="29193"/>
                </a:lnTo>
                <a:lnTo>
                  <a:pt x="104946" y="30174"/>
                </a:lnTo>
                <a:lnTo>
                  <a:pt x="105461" y="31155"/>
                </a:lnTo>
                <a:lnTo>
                  <a:pt x="105952" y="32137"/>
                </a:lnTo>
                <a:lnTo>
                  <a:pt x="106418" y="33142"/>
                </a:lnTo>
                <a:lnTo>
                  <a:pt x="106860" y="34148"/>
                </a:lnTo>
                <a:lnTo>
                  <a:pt x="107277" y="35154"/>
                </a:lnTo>
                <a:lnTo>
                  <a:pt x="107694" y="36184"/>
                </a:lnTo>
                <a:lnTo>
                  <a:pt x="108086" y="37190"/>
                </a:lnTo>
                <a:lnTo>
                  <a:pt x="108430" y="38220"/>
                </a:lnTo>
                <a:lnTo>
                  <a:pt x="108773" y="39275"/>
                </a:lnTo>
                <a:lnTo>
                  <a:pt x="109092" y="40306"/>
                </a:lnTo>
                <a:lnTo>
                  <a:pt x="109386" y="41360"/>
                </a:lnTo>
                <a:lnTo>
                  <a:pt x="109681" y="42415"/>
                </a:lnTo>
                <a:lnTo>
                  <a:pt x="109926" y="43495"/>
                </a:lnTo>
                <a:lnTo>
                  <a:pt x="110171" y="44550"/>
                </a:lnTo>
                <a:lnTo>
                  <a:pt x="110368" y="45629"/>
                </a:lnTo>
                <a:lnTo>
                  <a:pt x="110564" y="46708"/>
                </a:lnTo>
                <a:lnTo>
                  <a:pt x="110736" y="47812"/>
                </a:lnTo>
                <a:lnTo>
                  <a:pt x="110564" y="47861"/>
                </a:lnTo>
                <a:lnTo>
                  <a:pt x="109926" y="46463"/>
                </a:lnTo>
                <a:lnTo>
                  <a:pt x="109558" y="45629"/>
                </a:lnTo>
                <a:lnTo>
                  <a:pt x="109166" y="44844"/>
                </a:lnTo>
                <a:lnTo>
                  <a:pt x="108724" y="44059"/>
                </a:lnTo>
                <a:lnTo>
                  <a:pt x="108282" y="43298"/>
                </a:lnTo>
                <a:lnTo>
                  <a:pt x="107792" y="42538"/>
                </a:lnTo>
                <a:lnTo>
                  <a:pt x="107301" y="41827"/>
                </a:lnTo>
                <a:lnTo>
                  <a:pt x="106761" y="41091"/>
                </a:lnTo>
                <a:lnTo>
                  <a:pt x="106222" y="40404"/>
                </a:lnTo>
                <a:lnTo>
                  <a:pt x="105535" y="39594"/>
                </a:lnTo>
                <a:lnTo>
                  <a:pt x="104848" y="38785"/>
                </a:lnTo>
                <a:lnTo>
                  <a:pt x="104161" y="38024"/>
                </a:lnTo>
                <a:lnTo>
                  <a:pt x="103425" y="37264"/>
                </a:lnTo>
                <a:lnTo>
                  <a:pt x="102763" y="36601"/>
                </a:lnTo>
                <a:lnTo>
                  <a:pt x="102100" y="35988"/>
                </a:lnTo>
                <a:lnTo>
                  <a:pt x="101414" y="35375"/>
                </a:lnTo>
                <a:lnTo>
                  <a:pt x="100702" y="34786"/>
                </a:lnTo>
                <a:lnTo>
                  <a:pt x="99991" y="34197"/>
                </a:lnTo>
                <a:lnTo>
                  <a:pt x="99255" y="33633"/>
                </a:lnTo>
                <a:lnTo>
                  <a:pt x="98519" y="33093"/>
                </a:lnTo>
                <a:lnTo>
                  <a:pt x="97758" y="32554"/>
                </a:lnTo>
                <a:lnTo>
                  <a:pt x="96924" y="31989"/>
                </a:lnTo>
                <a:lnTo>
                  <a:pt x="96090" y="31425"/>
                </a:lnTo>
                <a:lnTo>
                  <a:pt x="95232" y="30885"/>
                </a:lnTo>
                <a:lnTo>
                  <a:pt x="94373" y="30370"/>
                </a:lnTo>
                <a:lnTo>
                  <a:pt x="93514" y="29880"/>
                </a:lnTo>
                <a:lnTo>
                  <a:pt x="92631" y="29389"/>
                </a:lnTo>
                <a:lnTo>
                  <a:pt x="91724" y="28923"/>
                </a:lnTo>
                <a:lnTo>
                  <a:pt x="90840" y="28457"/>
                </a:lnTo>
                <a:lnTo>
                  <a:pt x="89663" y="27917"/>
                </a:lnTo>
                <a:lnTo>
                  <a:pt x="88510" y="27402"/>
                </a:lnTo>
                <a:lnTo>
                  <a:pt x="87332" y="26887"/>
                </a:lnTo>
                <a:lnTo>
                  <a:pt x="86179" y="26347"/>
                </a:lnTo>
                <a:lnTo>
                  <a:pt x="86008" y="26273"/>
                </a:lnTo>
                <a:lnTo>
                  <a:pt x="85885" y="26151"/>
                </a:lnTo>
                <a:lnTo>
                  <a:pt x="85762" y="26028"/>
                </a:lnTo>
                <a:lnTo>
                  <a:pt x="85689" y="25881"/>
                </a:lnTo>
                <a:lnTo>
                  <a:pt x="85051" y="24335"/>
                </a:lnTo>
                <a:lnTo>
                  <a:pt x="84364" y="22815"/>
                </a:lnTo>
                <a:lnTo>
                  <a:pt x="83653" y="21318"/>
                </a:lnTo>
                <a:lnTo>
                  <a:pt x="82892" y="19822"/>
                </a:lnTo>
                <a:lnTo>
                  <a:pt x="82107" y="18374"/>
                </a:lnTo>
                <a:lnTo>
                  <a:pt x="81249" y="16951"/>
                </a:lnTo>
                <a:lnTo>
                  <a:pt x="80807" y="16240"/>
                </a:lnTo>
                <a:lnTo>
                  <a:pt x="80341" y="15553"/>
                </a:lnTo>
                <a:lnTo>
                  <a:pt x="79875" y="14866"/>
                </a:lnTo>
                <a:lnTo>
                  <a:pt x="79409" y="14179"/>
                </a:lnTo>
                <a:lnTo>
                  <a:pt x="78427" y="12904"/>
                </a:lnTo>
                <a:lnTo>
                  <a:pt x="77446" y="11653"/>
                </a:lnTo>
                <a:lnTo>
                  <a:pt x="76416" y="10426"/>
                </a:lnTo>
                <a:lnTo>
                  <a:pt x="75337" y="9248"/>
                </a:lnTo>
                <a:lnTo>
                  <a:pt x="74821" y="8684"/>
                </a:lnTo>
                <a:lnTo>
                  <a:pt x="74306" y="8145"/>
                </a:lnTo>
                <a:lnTo>
                  <a:pt x="73766" y="7605"/>
                </a:lnTo>
                <a:lnTo>
                  <a:pt x="73202" y="7114"/>
                </a:lnTo>
                <a:lnTo>
                  <a:pt x="72638" y="6599"/>
                </a:lnTo>
                <a:lnTo>
                  <a:pt x="72074" y="6133"/>
                </a:lnTo>
                <a:lnTo>
                  <a:pt x="71485" y="5667"/>
                </a:lnTo>
                <a:lnTo>
                  <a:pt x="70896" y="5201"/>
                </a:lnTo>
                <a:lnTo>
                  <a:pt x="70283" y="4759"/>
                </a:lnTo>
                <a:lnTo>
                  <a:pt x="69670" y="4342"/>
                </a:lnTo>
                <a:lnTo>
                  <a:pt x="69032" y="3950"/>
                </a:lnTo>
                <a:lnTo>
                  <a:pt x="68394" y="3557"/>
                </a:lnTo>
                <a:lnTo>
                  <a:pt x="67756" y="3189"/>
                </a:lnTo>
                <a:lnTo>
                  <a:pt x="67069" y="2821"/>
                </a:lnTo>
                <a:lnTo>
                  <a:pt x="66407" y="2478"/>
                </a:lnTo>
                <a:lnTo>
                  <a:pt x="65720" y="2159"/>
                </a:lnTo>
                <a:lnTo>
                  <a:pt x="64248" y="1521"/>
                </a:lnTo>
                <a:lnTo>
                  <a:pt x="64420" y="1472"/>
                </a:lnTo>
                <a:lnTo>
                  <a:pt x="64641" y="1447"/>
                </a:lnTo>
                <a:close/>
                <a:moveTo>
                  <a:pt x="47886" y="1300"/>
                </a:moveTo>
                <a:lnTo>
                  <a:pt x="47959" y="1447"/>
                </a:lnTo>
                <a:lnTo>
                  <a:pt x="47591" y="1619"/>
                </a:lnTo>
                <a:lnTo>
                  <a:pt x="47223" y="1791"/>
                </a:lnTo>
                <a:lnTo>
                  <a:pt x="46659" y="2012"/>
                </a:lnTo>
                <a:lnTo>
                  <a:pt x="46095" y="2257"/>
                </a:lnTo>
                <a:lnTo>
                  <a:pt x="45015" y="2797"/>
                </a:lnTo>
                <a:lnTo>
                  <a:pt x="43961" y="3385"/>
                </a:lnTo>
                <a:lnTo>
                  <a:pt x="42930" y="3999"/>
                </a:lnTo>
                <a:lnTo>
                  <a:pt x="41924" y="4686"/>
                </a:lnTo>
                <a:lnTo>
                  <a:pt x="40943" y="5397"/>
                </a:lnTo>
                <a:lnTo>
                  <a:pt x="39986" y="6133"/>
                </a:lnTo>
                <a:lnTo>
                  <a:pt x="39079" y="6918"/>
                </a:lnTo>
                <a:lnTo>
                  <a:pt x="38392" y="7531"/>
                </a:lnTo>
                <a:lnTo>
                  <a:pt x="37754" y="8145"/>
                </a:lnTo>
                <a:lnTo>
                  <a:pt x="37116" y="8782"/>
                </a:lnTo>
                <a:lnTo>
                  <a:pt x="36503" y="9420"/>
                </a:lnTo>
                <a:lnTo>
                  <a:pt x="35890" y="10058"/>
                </a:lnTo>
                <a:lnTo>
                  <a:pt x="35301" y="10745"/>
                </a:lnTo>
                <a:lnTo>
                  <a:pt x="34737" y="11407"/>
                </a:lnTo>
                <a:lnTo>
                  <a:pt x="34173" y="12094"/>
                </a:lnTo>
                <a:lnTo>
                  <a:pt x="33633" y="12806"/>
                </a:lnTo>
                <a:lnTo>
                  <a:pt x="33093" y="13517"/>
                </a:lnTo>
                <a:lnTo>
                  <a:pt x="32578" y="14253"/>
                </a:lnTo>
                <a:lnTo>
                  <a:pt x="32087" y="14964"/>
                </a:lnTo>
                <a:lnTo>
                  <a:pt x="31597" y="15725"/>
                </a:lnTo>
                <a:lnTo>
                  <a:pt x="31106" y="16461"/>
                </a:lnTo>
                <a:lnTo>
                  <a:pt x="30174" y="18006"/>
                </a:lnTo>
                <a:lnTo>
                  <a:pt x="29634" y="18963"/>
                </a:lnTo>
                <a:lnTo>
                  <a:pt x="29119" y="19920"/>
                </a:lnTo>
                <a:lnTo>
                  <a:pt x="28628" y="20901"/>
                </a:lnTo>
                <a:lnTo>
                  <a:pt x="28138" y="21882"/>
                </a:lnTo>
                <a:lnTo>
                  <a:pt x="27672" y="22888"/>
                </a:lnTo>
                <a:lnTo>
                  <a:pt x="27206" y="23869"/>
                </a:lnTo>
                <a:lnTo>
                  <a:pt x="26347" y="25906"/>
                </a:lnTo>
                <a:lnTo>
                  <a:pt x="26273" y="26028"/>
                </a:lnTo>
                <a:lnTo>
                  <a:pt x="26151" y="26175"/>
                </a:lnTo>
                <a:lnTo>
                  <a:pt x="26003" y="26273"/>
                </a:lnTo>
                <a:lnTo>
                  <a:pt x="25856" y="26347"/>
                </a:lnTo>
                <a:lnTo>
                  <a:pt x="24384" y="26985"/>
                </a:lnTo>
                <a:lnTo>
                  <a:pt x="22937" y="27647"/>
                </a:lnTo>
                <a:lnTo>
                  <a:pt x="21490" y="28334"/>
                </a:lnTo>
                <a:lnTo>
                  <a:pt x="20067" y="29046"/>
                </a:lnTo>
                <a:lnTo>
                  <a:pt x="18669" y="29806"/>
                </a:lnTo>
                <a:lnTo>
                  <a:pt x="17270" y="30616"/>
                </a:lnTo>
                <a:lnTo>
                  <a:pt x="15921" y="31450"/>
                </a:lnTo>
                <a:lnTo>
                  <a:pt x="14596" y="32333"/>
                </a:lnTo>
                <a:lnTo>
                  <a:pt x="13591" y="33044"/>
                </a:lnTo>
                <a:lnTo>
                  <a:pt x="12634" y="33756"/>
                </a:lnTo>
                <a:lnTo>
                  <a:pt x="11677" y="34516"/>
                </a:lnTo>
                <a:lnTo>
                  <a:pt x="10745" y="35277"/>
                </a:lnTo>
                <a:lnTo>
                  <a:pt x="9837" y="36086"/>
                </a:lnTo>
                <a:lnTo>
                  <a:pt x="8954" y="36920"/>
                </a:lnTo>
                <a:lnTo>
                  <a:pt x="8120" y="37779"/>
                </a:lnTo>
                <a:lnTo>
                  <a:pt x="7286" y="38662"/>
                </a:lnTo>
                <a:lnTo>
                  <a:pt x="6403" y="39668"/>
                </a:lnTo>
                <a:lnTo>
                  <a:pt x="5569" y="40698"/>
                </a:lnTo>
                <a:lnTo>
                  <a:pt x="4784" y="41753"/>
                </a:lnTo>
                <a:lnTo>
                  <a:pt x="4416" y="42293"/>
                </a:lnTo>
                <a:lnTo>
                  <a:pt x="4048" y="42832"/>
                </a:lnTo>
                <a:lnTo>
                  <a:pt x="3704" y="43397"/>
                </a:lnTo>
                <a:lnTo>
                  <a:pt x="3385" y="43961"/>
                </a:lnTo>
                <a:lnTo>
                  <a:pt x="3042" y="44550"/>
                </a:lnTo>
                <a:lnTo>
                  <a:pt x="2748" y="45138"/>
                </a:lnTo>
                <a:lnTo>
                  <a:pt x="2453" y="45727"/>
                </a:lnTo>
                <a:lnTo>
                  <a:pt x="2159" y="46316"/>
                </a:lnTo>
                <a:lnTo>
                  <a:pt x="1889" y="46929"/>
                </a:lnTo>
                <a:lnTo>
                  <a:pt x="1644" y="47542"/>
                </a:lnTo>
                <a:lnTo>
                  <a:pt x="1472" y="47960"/>
                </a:lnTo>
                <a:lnTo>
                  <a:pt x="1276" y="47861"/>
                </a:lnTo>
                <a:lnTo>
                  <a:pt x="1472" y="46684"/>
                </a:lnTo>
                <a:lnTo>
                  <a:pt x="1693" y="45482"/>
                </a:lnTo>
                <a:lnTo>
                  <a:pt x="1938" y="44304"/>
                </a:lnTo>
                <a:lnTo>
                  <a:pt x="2208" y="43151"/>
                </a:lnTo>
                <a:lnTo>
                  <a:pt x="2502" y="41998"/>
                </a:lnTo>
                <a:lnTo>
                  <a:pt x="2821" y="40845"/>
                </a:lnTo>
                <a:lnTo>
                  <a:pt x="3140" y="39717"/>
                </a:lnTo>
                <a:lnTo>
                  <a:pt x="3508" y="38588"/>
                </a:lnTo>
                <a:lnTo>
                  <a:pt x="3876" y="37484"/>
                </a:lnTo>
                <a:lnTo>
                  <a:pt x="4269" y="36405"/>
                </a:lnTo>
                <a:lnTo>
                  <a:pt x="4686" y="35301"/>
                </a:lnTo>
                <a:lnTo>
                  <a:pt x="5127" y="34246"/>
                </a:lnTo>
                <a:lnTo>
                  <a:pt x="5593" y="33167"/>
                </a:lnTo>
                <a:lnTo>
                  <a:pt x="6084" y="32137"/>
                </a:lnTo>
                <a:lnTo>
                  <a:pt x="6599" y="31082"/>
                </a:lnTo>
                <a:lnTo>
                  <a:pt x="7114" y="30076"/>
                </a:lnTo>
                <a:lnTo>
                  <a:pt x="7678" y="29046"/>
                </a:lnTo>
                <a:lnTo>
                  <a:pt x="8243" y="28040"/>
                </a:lnTo>
                <a:lnTo>
                  <a:pt x="8831" y="27058"/>
                </a:lnTo>
                <a:lnTo>
                  <a:pt x="9469" y="26077"/>
                </a:lnTo>
                <a:lnTo>
                  <a:pt x="10107" y="25120"/>
                </a:lnTo>
                <a:lnTo>
                  <a:pt x="10769" y="24164"/>
                </a:lnTo>
                <a:lnTo>
                  <a:pt x="11456" y="23207"/>
                </a:lnTo>
                <a:lnTo>
                  <a:pt x="12168" y="22275"/>
                </a:lnTo>
                <a:lnTo>
                  <a:pt x="12879" y="21367"/>
                </a:lnTo>
                <a:lnTo>
                  <a:pt x="13640" y="20459"/>
                </a:lnTo>
                <a:lnTo>
                  <a:pt x="14425" y="19576"/>
                </a:lnTo>
                <a:lnTo>
                  <a:pt x="15210" y="18693"/>
                </a:lnTo>
                <a:lnTo>
                  <a:pt x="16044" y="17810"/>
                </a:lnTo>
                <a:lnTo>
                  <a:pt x="16878" y="16951"/>
                </a:lnTo>
                <a:lnTo>
                  <a:pt x="17736" y="16117"/>
                </a:lnTo>
                <a:lnTo>
                  <a:pt x="18619" y="15283"/>
                </a:lnTo>
                <a:lnTo>
                  <a:pt x="19404" y="14572"/>
                </a:lnTo>
                <a:lnTo>
                  <a:pt x="20190" y="13885"/>
                </a:lnTo>
                <a:lnTo>
                  <a:pt x="20999" y="13198"/>
                </a:lnTo>
                <a:lnTo>
                  <a:pt x="21809" y="12560"/>
                </a:lnTo>
                <a:lnTo>
                  <a:pt x="22618" y="11922"/>
                </a:lnTo>
                <a:lnTo>
                  <a:pt x="23452" y="11285"/>
                </a:lnTo>
                <a:lnTo>
                  <a:pt x="24286" y="10696"/>
                </a:lnTo>
                <a:lnTo>
                  <a:pt x="25145" y="10107"/>
                </a:lnTo>
                <a:lnTo>
                  <a:pt x="25979" y="9543"/>
                </a:lnTo>
                <a:lnTo>
                  <a:pt x="26838" y="8979"/>
                </a:lnTo>
                <a:lnTo>
                  <a:pt x="27721" y="8463"/>
                </a:lnTo>
                <a:lnTo>
                  <a:pt x="28604" y="7948"/>
                </a:lnTo>
                <a:lnTo>
                  <a:pt x="29487" y="7433"/>
                </a:lnTo>
                <a:lnTo>
                  <a:pt x="30370" y="6967"/>
                </a:lnTo>
                <a:lnTo>
                  <a:pt x="31278" y="6501"/>
                </a:lnTo>
                <a:lnTo>
                  <a:pt x="32185" y="6059"/>
                </a:lnTo>
                <a:lnTo>
                  <a:pt x="33118" y="5642"/>
                </a:lnTo>
                <a:lnTo>
                  <a:pt x="34050" y="5225"/>
                </a:lnTo>
                <a:lnTo>
                  <a:pt x="34982" y="4833"/>
                </a:lnTo>
                <a:lnTo>
                  <a:pt x="35914" y="4465"/>
                </a:lnTo>
                <a:lnTo>
                  <a:pt x="36871" y="4097"/>
                </a:lnTo>
                <a:lnTo>
                  <a:pt x="37828" y="3753"/>
                </a:lnTo>
                <a:lnTo>
                  <a:pt x="38809" y="3434"/>
                </a:lnTo>
                <a:lnTo>
                  <a:pt x="39790" y="3116"/>
                </a:lnTo>
                <a:lnTo>
                  <a:pt x="40772" y="2846"/>
                </a:lnTo>
                <a:lnTo>
                  <a:pt x="41753" y="2576"/>
                </a:lnTo>
                <a:lnTo>
                  <a:pt x="42759" y="2306"/>
                </a:lnTo>
                <a:lnTo>
                  <a:pt x="43764" y="2085"/>
                </a:lnTo>
                <a:lnTo>
                  <a:pt x="44795" y="1864"/>
                </a:lnTo>
                <a:lnTo>
                  <a:pt x="45825" y="1644"/>
                </a:lnTo>
                <a:lnTo>
                  <a:pt x="46855" y="1472"/>
                </a:lnTo>
                <a:lnTo>
                  <a:pt x="47886" y="1300"/>
                </a:lnTo>
                <a:close/>
                <a:moveTo>
                  <a:pt x="25832" y="27157"/>
                </a:moveTo>
                <a:lnTo>
                  <a:pt x="25660" y="27672"/>
                </a:lnTo>
                <a:lnTo>
                  <a:pt x="25513" y="28138"/>
                </a:lnTo>
                <a:lnTo>
                  <a:pt x="25022" y="29585"/>
                </a:lnTo>
                <a:lnTo>
                  <a:pt x="24532" y="31033"/>
                </a:lnTo>
                <a:lnTo>
                  <a:pt x="24090" y="32505"/>
                </a:lnTo>
                <a:lnTo>
                  <a:pt x="23673" y="33952"/>
                </a:lnTo>
                <a:lnTo>
                  <a:pt x="23305" y="35448"/>
                </a:lnTo>
                <a:lnTo>
                  <a:pt x="22937" y="36945"/>
                </a:lnTo>
                <a:lnTo>
                  <a:pt x="22618" y="38441"/>
                </a:lnTo>
                <a:lnTo>
                  <a:pt x="22348" y="39938"/>
                </a:lnTo>
                <a:lnTo>
                  <a:pt x="21956" y="42219"/>
                </a:lnTo>
                <a:lnTo>
                  <a:pt x="21588" y="44501"/>
                </a:lnTo>
                <a:lnTo>
                  <a:pt x="21539" y="44697"/>
                </a:lnTo>
                <a:lnTo>
                  <a:pt x="21465" y="44819"/>
                </a:lnTo>
                <a:lnTo>
                  <a:pt x="21342" y="44918"/>
                </a:lnTo>
                <a:lnTo>
                  <a:pt x="21171" y="44967"/>
                </a:lnTo>
                <a:lnTo>
                  <a:pt x="19969" y="45187"/>
                </a:lnTo>
                <a:lnTo>
                  <a:pt x="18767" y="45433"/>
                </a:lnTo>
                <a:lnTo>
                  <a:pt x="17565" y="45703"/>
                </a:lnTo>
                <a:lnTo>
                  <a:pt x="16387" y="45997"/>
                </a:lnTo>
                <a:lnTo>
                  <a:pt x="15210" y="46316"/>
                </a:lnTo>
                <a:lnTo>
                  <a:pt x="14008" y="46635"/>
                </a:lnTo>
                <a:lnTo>
                  <a:pt x="12855" y="46978"/>
                </a:lnTo>
                <a:lnTo>
                  <a:pt x="11677" y="47371"/>
                </a:lnTo>
                <a:lnTo>
                  <a:pt x="10500" y="47763"/>
                </a:lnTo>
                <a:lnTo>
                  <a:pt x="9347" y="48180"/>
                </a:lnTo>
                <a:lnTo>
                  <a:pt x="8194" y="48622"/>
                </a:lnTo>
                <a:lnTo>
                  <a:pt x="7065" y="49113"/>
                </a:lnTo>
                <a:lnTo>
                  <a:pt x="6501" y="49382"/>
                </a:lnTo>
                <a:lnTo>
                  <a:pt x="5937" y="49652"/>
                </a:lnTo>
                <a:lnTo>
                  <a:pt x="5397" y="49922"/>
                </a:lnTo>
                <a:lnTo>
                  <a:pt x="4857" y="50241"/>
                </a:lnTo>
                <a:lnTo>
                  <a:pt x="4342" y="50560"/>
                </a:lnTo>
                <a:lnTo>
                  <a:pt x="3802" y="50903"/>
                </a:lnTo>
                <a:lnTo>
                  <a:pt x="3312" y="51247"/>
                </a:lnTo>
                <a:lnTo>
                  <a:pt x="2797" y="51615"/>
                </a:lnTo>
                <a:lnTo>
                  <a:pt x="2429" y="51934"/>
                </a:lnTo>
                <a:lnTo>
                  <a:pt x="2061" y="52253"/>
                </a:lnTo>
                <a:lnTo>
                  <a:pt x="1374" y="52939"/>
                </a:lnTo>
                <a:lnTo>
                  <a:pt x="1006" y="53258"/>
                </a:lnTo>
                <a:lnTo>
                  <a:pt x="859" y="53185"/>
                </a:lnTo>
                <a:lnTo>
                  <a:pt x="1079" y="51909"/>
                </a:lnTo>
                <a:lnTo>
                  <a:pt x="1227" y="51271"/>
                </a:lnTo>
                <a:lnTo>
                  <a:pt x="1374" y="50633"/>
                </a:lnTo>
                <a:lnTo>
                  <a:pt x="1545" y="49947"/>
                </a:lnTo>
                <a:lnTo>
                  <a:pt x="1766" y="49260"/>
                </a:lnTo>
                <a:lnTo>
                  <a:pt x="1987" y="48573"/>
                </a:lnTo>
                <a:lnTo>
                  <a:pt x="2232" y="47910"/>
                </a:lnTo>
                <a:lnTo>
                  <a:pt x="2478" y="47248"/>
                </a:lnTo>
                <a:lnTo>
                  <a:pt x="2772" y="46586"/>
                </a:lnTo>
                <a:lnTo>
                  <a:pt x="3066" y="45948"/>
                </a:lnTo>
                <a:lnTo>
                  <a:pt x="3385" y="45310"/>
                </a:lnTo>
                <a:lnTo>
                  <a:pt x="3729" y="44697"/>
                </a:lnTo>
                <a:lnTo>
                  <a:pt x="4072" y="44084"/>
                </a:lnTo>
                <a:lnTo>
                  <a:pt x="4440" y="43470"/>
                </a:lnTo>
                <a:lnTo>
                  <a:pt x="4833" y="42881"/>
                </a:lnTo>
                <a:lnTo>
                  <a:pt x="5225" y="42293"/>
                </a:lnTo>
                <a:lnTo>
                  <a:pt x="5642" y="41704"/>
                </a:lnTo>
                <a:lnTo>
                  <a:pt x="6059" y="41140"/>
                </a:lnTo>
                <a:lnTo>
                  <a:pt x="6501" y="40551"/>
                </a:lnTo>
                <a:lnTo>
                  <a:pt x="7114" y="39840"/>
                </a:lnTo>
                <a:lnTo>
                  <a:pt x="7727" y="39128"/>
                </a:lnTo>
                <a:lnTo>
                  <a:pt x="8341" y="38441"/>
                </a:lnTo>
                <a:lnTo>
                  <a:pt x="8979" y="37779"/>
                </a:lnTo>
                <a:lnTo>
                  <a:pt x="9641" y="37141"/>
                </a:lnTo>
                <a:lnTo>
                  <a:pt x="10303" y="36503"/>
                </a:lnTo>
                <a:lnTo>
                  <a:pt x="10990" y="35890"/>
                </a:lnTo>
                <a:lnTo>
                  <a:pt x="11702" y="35301"/>
                </a:lnTo>
                <a:lnTo>
                  <a:pt x="12413" y="34712"/>
                </a:lnTo>
                <a:lnTo>
                  <a:pt x="13149" y="34148"/>
                </a:lnTo>
                <a:lnTo>
                  <a:pt x="13885" y="33608"/>
                </a:lnTo>
                <a:lnTo>
                  <a:pt x="14645" y="33069"/>
                </a:lnTo>
                <a:lnTo>
                  <a:pt x="15406" y="32554"/>
                </a:lnTo>
                <a:lnTo>
                  <a:pt x="16191" y="32063"/>
                </a:lnTo>
                <a:lnTo>
                  <a:pt x="16976" y="31572"/>
                </a:lnTo>
                <a:lnTo>
                  <a:pt x="17785" y="31106"/>
                </a:lnTo>
                <a:lnTo>
                  <a:pt x="18718" y="30591"/>
                </a:lnTo>
                <a:lnTo>
                  <a:pt x="19650" y="30100"/>
                </a:lnTo>
                <a:lnTo>
                  <a:pt x="21563" y="29144"/>
                </a:lnTo>
                <a:lnTo>
                  <a:pt x="23477" y="28211"/>
                </a:lnTo>
                <a:lnTo>
                  <a:pt x="25390" y="27279"/>
                </a:lnTo>
                <a:lnTo>
                  <a:pt x="25562" y="27230"/>
                </a:lnTo>
                <a:lnTo>
                  <a:pt x="25832" y="27157"/>
                </a:lnTo>
                <a:close/>
                <a:moveTo>
                  <a:pt x="86204" y="27132"/>
                </a:moveTo>
                <a:lnTo>
                  <a:pt x="86793" y="27353"/>
                </a:lnTo>
                <a:lnTo>
                  <a:pt x="87283" y="27549"/>
                </a:lnTo>
                <a:lnTo>
                  <a:pt x="88584" y="28113"/>
                </a:lnTo>
                <a:lnTo>
                  <a:pt x="89859" y="28727"/>
                </a:lnTo>
                <a:lnTo>
                  <a:pt x="91135" y="29340"/>
                </a:lnTo>
                <a:lnTo>
                  <a:pt x="92386" y="30002"/>
                </a:lnTo>
                <a:lnTo>
                  <a:pt x="93613" y="30689"/>
                </a:lnTo>
                <a:lnTo>
                  <a:pt x="94815" y="31401"/>
                </a:lnTo>
                <a:lnTo>
                  <a:pt x="96017" y="32161"/>
                </a:lnTo>
                <a:lnTo>
                  <a:pt x="97194" y="32946"/>
                </a:lnTo>
                <a:lnTo>
                  <a:pt x="98175" y="33633"/>
                </a:lnTo>
                <a:lnTo>
                  <a:pt x="99132" y="34344"/>
                </a:lnTo>
                <a:lnTo>
                  <a:pt x="100064" y="35080"/>
                </a:lnTo>
                <a:lnTo>
                  <a:pt x="100972" y="35865"/>
                </a:lnTo>
                <a:lnTo>
                  <a:pt x="101880" y="36650"/>
                </a:lnTo>
                <a:lnTo>
                  <a:pt x="102738" y="37460"/>
                </a:lnTo>
                <a:lnTo>
                  <a:pt x="103572" y="38319"/>
                </a:lnTo>
                <a:lnTo>
                  <a:pt x="104382" y="39177"/>
                </a:lnTo>
                <a:lnTo>
                  <a:pt x="104897" y="39766"/>
                </a:lnTo>
                <a:lnTo>
                  <a:pt x="105388" y="40355"/>
                </a:lnTo>
                <a:lnTo>
                  <a:pt x="105854" y="40943"/>
                </a:lnTo>
                <a:lnTo>
                  <a:pt x="106320" y="41557"/>
                </a:lnTo>
                <a:lnTo>
                  <a:pt x="106761" y="42170"/>
                </a:lnTo>
                <a:lnTo>
                  <a:pt x="107179" y="42783"/>
                </a:lnTo>
                <a:lnTo>
                  <a:pt x="107596" y="43421"/>
                </a:lnTo>
                <a:lnTo>
                  <a:pt x="107988" y="44059"/>
                </a:lnTo>
                <a:lnTo>
                  <a:pt x="108356" y="44721"/>
                </a:lnTo>
                <a:lnTo>
                  <a:pt x="108724" y="45384"/>
                </a:lnTo>
                <a:lnTo>
                  <a:pt x="109043" y="46071"/>
                </a:lnTo>
                <a:lnTo>
                  <a:pt x="109362" y="46757"/>
                </a:lnTo>
                <a:lnTo>
                  <a:pt x="109656" y="47444"/>
                </a:lnTo>
                <a:lnTo>
                  <a:pt x="109926" y="48156"/>
                </a:lnTo>
                <a:lnTo>
                  <a:pt x="110171" y="48892"/>
                </a:lnTo>
                <a:lnTo>
                  <a:pt x="110392" y="49628"/>
                </a:lnTo>
                <a:lnTo>
                  <a:pt x="110613" y="50462"/>
                </a:lnTo>
                <a:lnTo>
                  <a:pt x="110785" y="51296"/>
                </a:lnTo>
                <a:lnTo>
                  <a:pt x="111128" y="52964"/>
                </a:lnTo>
                <a:lnTo>
                  <a:pt x="111153" y="53038"/>
                </a:lnTo>
                <a:lnTo>
                  <a:pt x="111128" y="53111"/>
                </a:lnTo>
                <a:lnTo>
                  <a:pt x="111128" y="53283"/>
                </a:lnTo>
                <a:lnTo>
                  <a:pt x="111005" y="53357"/>
                </a:lnTo>
                <a:lnTo>
                  <a:pt x="110343" y="52621"/>
                </a:lnTo>
                <a:lnTo>
                  <a:pt x="110000" y="52253"/>
                </a:lnTo>
                <a:lnTo>
                  <a:pt x="109632" y="51934"/>
                </a:lnTo>
                <a:lnTo>
                  <a:pt x="108945" y="51369"/>
                </a:lnTo>
                <a:lnTo>
                  <a:pt x="108233" y="50879"/>
                </a:lnTo>
                <a:lnTo>
                  <a:pt x="107522" y="50413"/>
                </a:lnTo>
                <a:lnTo>
                  <a:pt x="106761" y="49996"/>
                </a:lnTo>
                <a:lnTo>
                  <a:pt x="106001" y="49579"/>
                </a:lnTo>
                <a:lnTo>
                  <a:pt x="105216" y="49211"/>
                </a:lnTo>
                <a:lnTo>
                  <a:pt x="104431" y="48867"/>
                </a:lnTo>
                <a:lnTo>
                  <a:pt x="103621" y="48548"/>
                </a:lnTo>
                <a:lnTo>
                  <a:pt x="102076" y="47960"/>
                </a:lnTo>
                <a:lnTo>
                  <a:pt x="100530" y="47420"/>
                </a:lnTo>
                <a:lnTo>
                  <a:pt x="98960" y="46929"/>
                </a:lnTo>
                <a:lnTo>
                  <a:pt x="97390" y="46463"/>
                </a:lnTo>
                <a:lnTo>
                  <a:pt x="95820" y="46046"/>
                </a:lnTo>
                <a:lnTo>
                  <a:pt x="94226" y="45678"/>
                </a:lnTo>
                <a:lnTo>
                  <a:pt x="92607" y="45310"/>
                </a:lnTo>
                <a:lnTo>
                  <a:pt x="91012" y="44991"/>
                </a:lnTo>
                <a:lnTo>
                  <a:pt x="90865" y="44942"/>
                </a:lnTo>
                <a:lnTo>
                  <a:pt x="90742" y="44918"/>
                </a:lnTo>
                <a:lnTo>
                  <a:pt x="90669" y="44869"/>
                </a:lnTo>
                <a:lnTo>
                  <a:pt x="90595" y="44795"/>
                </a:lnTo>
                <a:lnTo>
                  <a:pt x="90522" y="44721"/>
                </a:lnTo>
                <a:lnTo>
                  <a:pt x="90497" y="44623"/>
                </a:lnTo>
                <a:lnTo>
                  <a:pt x="90448" y="44378"/>
                </a:lnTo>
                <a:lnTo>
                  <a:pt x="90129" y="42244"/>
                </a:lnTo>
                <a:lnTo>
                  <a:pt x="89761" y="40134"/>
                </a:lnTo>
                <a:lnTo>
                  <a:pt x="89344" y="38049"/>
                </a:lnTo>
                <a:lnTo>
                  <a:pt x="88878" y="35964"/>
                </a:lnTo>
                <a:lnTo>
                  <a:pt x="88633" y="34909"/>
                </a:lnTo>
                <a:lnTo>
                  <a:pt x="88338" y="33878"/>
                </a:lnTo>
                <a:lnTo>
                  <a:pt x="88068" y="32848"/>
                </a:lnTo>
                <a:lnTo>
                  <a:pt x="87750" y="31818"/>
                </a:lnTo>
                <a:lnTo>
                  <a:pt x="87455" y="30812"/>
                </a:lnTo>
                <a:lnTo>
                  <a:pt x="87112" y="29782"/>
                </a:lnTo>
                <a:lnTo>
                  <a:pt x="86768" y="28776"/>
                </a:lnTo>
                <a:lnTo>
                  <a:pt x="86400" y="27770"/>
                </a:lnTo>
                <a:lnTo>
                  <a:pt x="86204" y="27132"/>
                </a:lnTo>
                <a:close/>
                <a:moveTo>
                  <a:pt x="90595" y="45629"/>
                </a:moveTo>
                <a:lnTo>
                  <a:pt x="91061" y="45678"/>
                </a:lnTo>
                <a:lnTo>
                  <a:pt x="91478" y="45752"/>
                </a:lnTo>
                <a:lnTo>
                  <a:pt x="93048" y="46095"/>
                </a:lnTo>
                <a:lnTo>
                  <a:pt x="94643" y="46463"/>
                </a:lnTo>
                <a:lnTo>
                  <a:pt x="96213" y="46856"/>
                </a:lnTo>
                <a:lnTo>
                  <a:pt x="97783" y="47273"/>
                </a:lnTo>
                <a:lnTo>
                  <a:pt x="99328" y="47739"/>
                </a:lnTo>
                <a:lnTo>
                  <a:pt x="100874" y="48229"/>
                </a:lnTo>
                <a:lnTo>
                  <a:pt x="102395" y="48769"/>
                </a:lnTo>
                <a:lnTo>
                  <a:pt x="103155" y="49063"/>
                </a:lnTo>
                <a:lnTo>
                  <a:pt x="103916" y="49382"/>
                </a:lnTo>
                <a:lnTo>
                  <a:pt x="104603" y="49677"/>
                </a:lnTo>
                <a:lnTo>
                  <a:pt x="105290" y="49996"/>
                </a:lnTo>
                <a:lnTo>
                  <a:pt x="105976" y="50315"/>
                </a:lnTo>
                <a:lnTo>
                  <a:pt x="106639" y="50658"/>
                </a:lnTo>
                <a:lnTo>
                  <a:pt x="107301" y="51051"/>
                </a:lnTo>
                <a:lnTo>
                  <a:pt x="107939" y="51443"/>
                </a:lnTo>
                <a:lnTo>
                  <a:pt x="108552" y="51885"/>
                </a:lnTo>
                <a:lnTo>
                  <a:pt x="109166" y="52351"/>
                </a:lnTo>
                <a:lnTo>
                  <a:pt x="109509" y="52670"/>
                </a:lnTo>
                <a:lnTo>
                  <a:pt x="109852" y="52989"/>
                </a:lnTo>
                <a:lnTo>
                  <a:pt x="110147" y="53332"/>
                </a:lnTo>
                <a:lnTo>
                  <a:pt x="110441" y="53675"/>
                </a:lnTo>
                <a:lnTo>
                  <a:pt x="110662" y="53970"/>
                </a:lnTo>
                <a:lnTo>
                  <a:pt x="110858" y="54264"/>
                </a:lnTo>
                <a:lnTo>
                  <a:pt x="111005" y="54583"/>
                </a:lnTo>
                <a:lnTo>
                  <a:pt x="111128" y="54877"/>
                </a:lnTo>
                <a:lnTo>
                  <a:pt x="111226" y="55172"/>
                </a:lnTo>
                <a:lnTo>
                  <a:pt x="111300" y="55466"/>
                </a:lnTo>
                <a:lnTo>
                  <a:pt x="111349" y="55785"/>
                </a:lnTo>
                <a:lnTo>
                  <a:pt x="111349" y="56080"/>
                </a:lnTo>
                <a:lnTo>
                  <a:pt x="111324" y="56374"/>
                </a:lnTo>
                <a:lnTo>
                  <a:pt x="111300" y="56668"/>
                </a:lnTo>
                <a:lnTo>
                  <a:pt x="111202" y="56987"/>
                </a:lnTo>
                <a:lnTo>
                  <a:pt x="111104" y="57282"/>
                </a:lnTo>
                <a:lnTo>
                  <a:pt x="110981" y="57576"/>
                </a:lnTo>
                <a:lnTo>
                  <a:pt x="110809" y="57870"/>
                </a:lnTo>
                <a:lnTo>
                  <a:pt x="110613" y="58165"/>
                </a:lnTo>
                <a:lnTo>
                  <a:pt x="110392" y="58459"/>
                </a:lnTo>
                <a:lnTo>
                  <a:pt x="109951" y="58974"/>
                </a:lnTo>
                <a:lnTo>
                  <a:pt x="109484" y="59440"/>
                </a:lnTo>
                <a:lnTo>
                  <a:pt x="108994" y="59857"/>
                </a:lnTo>
                <a:lnTo>
                  <a:pt x="108479" y="60250"/>
                </a:lnTo>
                <a:lnTo>
                  <a:pt x="107939" y="60618"/>
                </a:lnTo>
                <a:lnTo>
                  <a:pt x="107399" y="60961"/>
                </a:lnTo>
                <a:lnTo>
                  <a:pt x="106811" y="61280"/>
                </a:lnTo>
                <a:lnTo>
                  <a:pt x="106246" y="61599"/>
                </a:lnTo>
                <a:lnTo>
                  <a:pt x="105020" y="62188"/>
                </a:lnTo>
                <a:lnTo>
                  <a:pt x="103769" y="62752"/>
                </a:lnTo>
                <a:lnTo>
                  <a:pt x="102493" y="63267"/>
                </a:lnTo>
                <a:lnTo>
                  <a:pt x="101217" y="63709"/>
                </a:lnTo>
                <a:lnTo>
                  <a:pt x="99917" y="64150"/>
                </a:lnTo>
                <a:lnTo>
                  <a:pt x="98617" y="64543"/>
                </a:lnTo>
                <a:lnTo>
                  <a:pt x="97292" y="64911"/>
                </a:lnTo>
                <a:lnTo>
                  <a:pt x="95968" y="65254"/>
                </a:lnTo>
                <a:lnTo>
                  <a:pt x="94716" y="65549"/>
                </a:lnTo>
                <a:lnTo>
                  <a:pt x="93465" y="65819"/>
                </a:lnTo>
                <a:lnTo>
                  <a:pt x="90963" y="66383"/>
                </a:lnTo>
                <a:lnTo>
                  <a:pt x="90816" y="66407"/>
                </a:lnTo>
                <a:lnTo>
                  <a:pt x="90620" y="66407"/>
                </a:lnTo>
                <a:lnTo>
                  <a:pt x="90742" y="65107"/>
                </a:lnTo>
                <a:lnTo>
                  <a:pt x="90865" y="63807"/>
                </a:lnTo>
                <a:lnTo>
                  <a:pt x="90988" y="62531"/>
                </a:lnTo>
                <a:lnTo>
                  <a:pt x="91061" y="61231"/>
                </a:lnTo>
                <a:lnTo>
                  <a:pt x="91135" y="59931"/>
                </a:lnTo>
                <a:lnTo>
                  <a:pt x="91184" y="58631"/>
                </a:lnTo>
                <a:lnTo>
                  <a:pt x="91208" y="57331"/>
                </a:lnTo>
                <a:lnTo>
                  <a:pt x="91208" y="56030"/>
                </a:lnTo>
                <a:lnTo>
                  <a:pt x="91208" y="54730"/>
                </a:lnTo>
                <a:lnTo>
                  <a:pt x="91184" y="53430"/>
                </a:lnTo>
                <a:lnTo>
                  <a:pt x="91135" y="52130"/>
                </a:lnTo>
                <a:lnTo>
                  <a:pt x="91061" y="50830"/>
                </a:lnTo>
                <a:lnTo>
                  <a:pt x="90988" y="49530"/>
                </a:lnTo>
                <a:lnTo>
                  <a:pt x="90865" y="48229"/>
                </a:lnTo>
                <a:lnTo>
                  <a:pt x="90742" y="46929"/>
                </a:lnTo>
                <a:lnTo>
                  <a:pt x="90595" y="45629"/>
                </a:lnTo>
                <a:close/>
                <a:moveTo>
                  <a:pt x="21195" y="45629"/>
                </a:moveTo>
                <a:lnTo>
                  <a:pt x="21465" y="45654"/>
                </a:lnTo>
                <a:lnTo>
                  <a:pt x="21293" y="46954"/>
                </a:lnTo>
                <a:lnTo>
                  <a:pt x="21171" y="48254"/>
                </a:lnTo>
                <a:lnTo>
                  <a:pt x="21048" y="49554"/>
                </a:lnTo>
                <a:lnTo>
                  <a:pt x="20975" y="50854"/>
                </a:lnTo>
                <a:lnTo>
                  <a:pt x="20901" y="52154"/>
                </a:lnTo>
                <a:lnTo>
                  <a:pt x="20876" y="53455"/>
                </a:lnTo>
                <a:lnTo>
                  <a:pt x="20852" y="54755"/>
                </a:lnTo>
                <a:lnTo>
                  <a:pt x="20827" y="56030"/>
                </a:lnTo>
                <a:lnTo>
                  <a:pt x="20827" y="57331"/>
                </a:lnTo>
                <a:lnTo>
                  <a:pt x="20876" y="58631"/>
                </a:lnTo>
                <a:lnTo>
                  <a:pt x="20901" y="59931"/>
                </a:lnTo>
                <a:lnTo>
                  <a:pt x="20975" y="61231"/>
                </a:lnTo>
                <a:lnTo>
                  <a:pt x="21073" y="62531"/>
                </a:lnTo>
                <a:lnTo>
                  <a:pt x="21171" y="63832"/>
                </a:lnTo>
                <a:lnTo>
                  <a:pt x="21318" y="65132"/>
                </a:lnTo>
                <a:lnTo>
                  <a:pt x="21465" y="66456"/>
                </a:lnTo>
                <a:lnTo>
                  <a:pt x="20582" y="66309"/>
                </a:lnTo>
                <a:lnTo>
                  <a:pt x="19748" y="66138"/>
                </a:lnTo>
                <a:lnTo>
                  <a:pt x="17197" y="65549"/>
                </a:lnTo>
                <a:lnTo>
                  <a:pt x="15946" y="65230"/>
                </a:lnTo>
                <a:lnTo>
                  <a:pt x="14670" y="64911"/>
                </a:lnTo>
                <a:lnTo>
                  <a:pt x="13419" y="64543"/>
                </a:lnTo>
                <a:lnTo>
                  <a:pt x="12168" y="64175"/>
                </a:lnTo>
                <a:lnTo>
                  <a:pt x="10941" y="63758"/>
                </a:lnTo>
                <a:lnTo>
                  <a:pt x="9715" y="63316"/>
                </a:lnTo>
                <a:lnTo>
                  <a:pt x="8831" y="62973"/>
                </a:lnTo>
                <a:lnTo>
                  <a:pt x="7948" y="62605"/>
                </a:lnTo>
                <a:lnTo>
                  <a:pt x="7090" y="62237"/>
                </a:lnTo>
                <a:lnTo>
                  <a:pt x="6231" y="61820"/>
                </a:lnTo>
                <a:lnTo>
                  <a:pt x="5397" y="61403"/>
                </a:lnTo>
                <a:lnTo>
                  <a:pt x="4587" y="60912"/>
                </a:lnTo>
                <a:lnTo>
                  <a:pt x="3802" y="60397"/>
                </a:lnTo>
                <a:lnTo>
                  <a:pt x="3017" y="59857"/>
                </a:lnTo>
                <a:lnTo>
                  <a:pt x="2698" y="59588"/>
                </a:lnTo>
                <a:lnTo>
                  <a:pt x="2380" y="59318"/>
                </a:lnTo>
                <a:lnTo>
                  <a:pt x="2085" y="59023"/>
                </a:lnTo>
                <a:lnTo>
                  <a:pt x="1815" y="58729"/>
                </a:lnTo>
                <a:lnTo>
                  <a:pt x="1570" y="58410"/>
                </a:lnTo>
                <a:lnTo>
                  <a:pt x="1325" y="58091"/>
                </a:lnTo>
                <a:lnTo>
                  <a:pt x="1128" y="57723"/>
                </a:lnTo>
                <a:lnTo>
                  <a:pt x="957" y="57355"/>
                </a:lnTo>
                <a:lnTo>
                  <a:pt x="859" y="57036"/>
                </a:lnTo>
                <a:lnTo>
                  <a:pt x="760" y="56742"/>
                </a:lnTo>
                <a:lnTo>
                  <a:pt x="711" y="56448"/>
                </a:lnTo>
                <a:lnTo>
                  <a:pt x="687" y="56178"/>
                </a:lnTo>
                <a:lnTo>
                  <a:pt x="687" y="55883"/>
                </a:lnTo>
                <a:lnTo>
                  <a:pt x="711" y="55613"/>
                </a:lnTo>
                <a:lnTo>
                  <a:pt x="760" y="55344"/>
                </a:lnTo>
                <a:lnTo>
                  <a:pt x="810" y="55074"/>
                </a:lnTo>
                <a:lnTo>
                  <a:pt x="908" y="54804"/>
                </a:lnTo>
                <a:lnTo>
                  <a:pt x="1006" y="54559"/>
                </a:lnTo>
                <a:lnTo>
                  <a:pt x="1128" y="54289"/>
                </a:lnTo>
                <a:lnTo>
                  <a:pt x="1276" y="54043"/>
                </a:lnTo>
                <a:lnTo>
                  <a:pt x="1447" y="53823"/>
                </a:lnTo>
                <a:lnTo>
                  <a:pt x="1619" y="53577"/>
                </a:lnTo>
                <a:lnTo>
                  <a:pt x="2036" y="53111"/>
                </a:lnTo>
                <a:lnTo>
                  <a:pt x="2576" y="52596"/>
                </a:lnTo>
                <a:lnTo>
                  <a:pt x="3140" y="52105"/>
                </a:lnTo>
                <a:lnTo>
                  <a:pt x="3753" y="51664"/>
                </a:lnTo>
                <a:lnTo>
                  <a:pt x="4367" y="51247"/>
                </a:lnTo>
                <a:lnTo>
                  <a:pt x="5004" y="50879"/>
                </a:lnTo>
                <a:lnTo>
                  <a:pt x="5667" y="50511"/>
                </a:lnTo>
                <a:lnTo>
                  <a:pt x="6329" y="50167"/>
                </a:lnTo>
                <a:lnTo>
                  <a:pt x="7016" y="49848"/>
                </a:lnTo>
                <a:lnTo>
                  <a:pt x="7875" y="49480"/>
                </a:lnTo>
                <a:lnTo>
                  <a:pt x="8709" y="49137"/>
                </a:lnTo>
                <a:lnTo>
                  <a:pt x="9567" y="48794"/>
                </a:lnTo>
                <a:lnTo>
                  <a:pt x="10401" y="48499"/>
                </a:lnTo>
                <a:lnTo>
                  <a:pt x="11260" y="48180"/>
                </a:lnTo>
                <a:lnTo>
                  <a:pt x="12143" y="47910"/>
                </a:lnTo>
                <a:lnTo>
                  <a:pt x="13885" y="47371"/>
                </a:lnTo>
                <a:lnTo>
                  <a:pt x="15627" y="46905"/>
                </a:lnTo>
                <a:lnTo>
                  <a:pt x="17393" y="46463"/>
                </a:lnTo>
                <a:lnTo>
                  <a:pt x="19184" y="46046"/>
                </a:lnTo>
                <a:lnTo>
                  <a:pt x="20950" y="45654"/>
                </a:lnTo>
                <a:lnTo>
                  <a:pt x="21195" y="45629"/>
                </a:lnTo>
                <a:close/>
                <a:moveTo>
                  <a:pt x="42023" y="43053"/>
                </a:moveTo>
                <a:lnTo>
                  <a:pt x="42121" y="43078"/>
                </a:lnTo>
                <a:lnTo>
                  <a:pt x="42292" y="43102"/>
                </a:lnTo>
                <a:lnTo>
                  <a:pt x="42121" y="46316"/>
                </a:lnTo>
                <a:lnTo>
                  <a:pt x="41998" y="49554"/>
                </a:lnTo>
                <a:lnTo>
                  <a:pt x="41924" y="52792"/>
                </a:lnTo>
                <a:lnTo>
                  <a:pt x="41924" y="56030"/>
                </a:lnTo>
                <a:lnTo>
                  <a:pt x="41924" y="59269"/>
                </a:lnTo>
                <a:lnTo>
                  <a:pt x="41998" y="62507"/>
                </a:lnTo>
                <a:lnTo>
                  <a:pt x="42121" y="65745"/>
                </a:lnTo>
                <a:lnTo>
                  <a:pt x="42292" y="69008"/>
                </a:lnTo>
                <a:lnTo>
                  <a:pt x="40428" y="68885"/>
                </a:lnTo>
                <a:lnTo>
                  <a:pt x="38637" y="68762"/>
                </a:lnTo>
                <a:lnTo>
                  <a:pt x="35252" y="68444"/>
                </a:lnTo>
                <a:lnTo>
                  <a:pt x="33559" y="68272"/>
                </a:lnTo>
                <a:lnTo>
                  <a:pt x="31867" y="68076"/>
                </a:lnTo>
                <a:lnTo>
                  <a:pt x="29536" y="67757"/>
                </a:lnTo>
                <a:lnTo>
                  <a:pt x="27206" y="67389"/>
                </a:lnTo>
                <a:lnTo>
                  <a:pt x="22545" y="66677"/>
                </a:lnTo>
                <a:lnTo>
                  <a:pt x="22348" y="66628"/>
                </a:lnTo>
                <a:lnTo>
                  <a:pt x="22275" y="66579"/>
                </a:lnTo>
                <a:lnTo>
                  <a:pt x="22226" y="66530"/>
                </a:lnTo>
                <a:lnTo>
                  <a:pt x="22177" y="66456"/>
                </a:lnTo>
                <a:lnTo>
                  <a:pt x="22152" y="66383"/>
                </a:lnTo>
                <a:lnTo>
                  <a:pt x="22103" y="66187"/>
                </a:lnTo>
                <a:lnTo>
                  <a:pt x="21931" y="64568"/>
                </a:lnTo>
                <a:lnTo>
                  <a:pt x="21784" y="62948"/>
                </a:lnTo>
                <a:lnTo>
                  <a:pt x="21661" y="61354"/>
                </a:lnTo>
                <a:lnTo>
                  <a:pt x="21588" y="59735"/>
                </a:lnTo>
                <a:lnTo>
                  <a:pt x="21539" y="58116"/>
                </a:lnTo>
                <a:lnTo>
                  <a:pt x="21514" y="56497"/>
                </a:lnTo>
                <a:lnTo>
                  <a:pt x="21539" y="54877"/>
                </a:lnTo>
                <a:lnTo>
                  <a:pt x="21563" y="53283"/>
                </a:lnTo>
                <a:lnTo>
                  <a:pt x="21612" y="52326"/>
                </a:lnTo>
                <a:lnTo>
                  <a:pt x="21661" y="51394"/>
                </a:lnTo>
                <a:lnTo>
                  <a:pt x="21809" y="49530"/>
                </a:lnTo>
                <a:lnTo>
                  <a:pt x="21980" y="47665"/>
                </a:lnTo>
                <a:lnTo>
                  <a:pt x="22127" y="45801"/>
                </a:lnTo>
                <a:lnTo>
                  <a:pt x="22152" y="45629"/>
                </a:lnTo>
                <a:lnTo>
                  <a:pt x="22177" y="45555"/>
                </a:lnTo>
                <a:lnTo>
                  <a:pt x="22226" y="45482"/>
                </a:lnTo>
                <a:lnTo>
                  <a:pt x="22299" y="45457"/>
                </a:lnTo>
                <a:lnTo>
                  <a:pt x="22348" y="45408"/>
                </a:lnTo>
                <a:lnTo>
                  <a:pt x="22520" y="45359"/>
                </a:lnTo>
                <a:lnTo>
                  <a:pt x="26322" y="44770"/>
                </a:lnTo>
                <a:lnTo>
                  <a:pt x="28236" y="44451"/>
                </a:lnTo>
                <a:lnTo>
                  <a:pt x="30149" y="44182"/>
                </a:lnTo>
                <a:lnTo>
                  <a:pt x="31891" y="43961"/>
                </a:lnTo>
                <a:lnTo>
                  <a:pt x="33608" y="43765"/>
                </a:lnTo>
                <a:lnTo>
                  <a:pt x="37092" y="43421"/>
                </a:lnTo>
                <a:lnTo>
                  <a:pt x="38318" y="43323"/>
                </a:lnTo>
                <a:lnTo>
                  <a:pt x="39569" y="43225"/>
                </a:lnTo>
                <a:lnTo>
                  <a:pt x="42023" y="43053"/>
                </a:lnTo>
                <a:close/>
                <a:moveTo>
                  <a:pt x="69768" y="43053"/>
                </a:moveTo>
                <a:lnTo>
                  <a:pt x="71191" y="43127"/>
                </a:lnTo>
                <a:lnTo>
                  <a:pt x="72564" y="43225"/>
                </a:lnTo>
                <a:lnTo>
                  <a:pt x="76490" y="43593"/>
                </a:lnTo>
                <a:lnTo>
                  <a:pt x="78452" y="43789"/>
                </a:lnTo>
                <a:lnTo>
                  <a:pt x="80415" y="43985"/>
                </a:lnTo>
                <a:lnTo>
                  <a:pt x="81985" y="44206"/>
                </a:lnTo>
                <a:lnTo>
                  <a:pt x="83579" y="44427"/>
                </a:lnTo>
                <a:lnTo>
                  <a:pt x="86744" y="44893"/>
                </a:lnTo>
                <a:lnTo>
                  <a:pt x="87382" y="45016"/>
                </a:lnTo>
                <a:lnTo>
                  <a:pt x="88019" y="45138"/>
                </a:lnTo>
                <a:lnTo>
                  <a:pt x="88657" y="45237"/>
                </a:lnTo>
                <a:lnTo>
                  <a:pt x="89295" y="45335"/>
                </a:lnTo>
                <a:lnTo>
                  <a:pt x="89467" y="45359"/>
                </a:lnTo>
                <a:lnTo>
                  <a:pt x="89614" y="45408"/>
                </a:lnTo>
                <a:lnTo>
                  <a:pt x="89712" y="45482"/>
                </a:lnTo>
                <a:lnTo>
                  <a:pt x="89810" y="45555"/>
                </a:lnTo>
                <a:lnTo>
                  <a:pt x="89884" y="45654"/>
                </a:lnTo>
                <a:lnTo>
                  <a:pt x="89933" y="45776"/>
                </a:lnTo>
                <a:lnTo>
                  <a:pt x="89957" y="45923"/>
                </a:lnTo>
                <a:lnTo>
                  <a:pt x="89982" y="46071"/>
                </a:lnTo>
                <a:lnTo>
                  <a:pt x="90203" y="48916"/>
                </a:lnTo>
                <a:lnTo>
                  <a:pt x="90325" y="50339"/>
                </a:lnTo>
                <a:lnTo>
                  <a:pt x="90423" y="51786"/>
                </a:lnTo>
                <a:lnTo>
                  <a:pt x="90473" y="53258"/>
                </a:lnTo>
                <a:lnTo>
                  <a:pt x="90522" y="54755"/>
                </a:lnTo>
                <a:lnTo>
                  <a:pt x="90522" y="56227"/>
                </a:lnTo>
                <a:lnTo>
                  <a:pt x="90522" y="57723"/>
                </a:lnTo>
                <a:lnTo>
                  <a:pt x="90473" y="59220"/>
                </a:lnTo>
                <a:lnTo>
                  <a:pt x="90399" y="60691"/>
                </a:lnTo>
                <a:lnTo>
                  <a:pt x="90301" y="62188"/>
                </a:lnTo>
                <a:lnTo>
                  <a:pt x="90178" y="63660"/>
                </a:lnTo>
                <a:lnTo>
                  <a:pt x="89933" y="66236"/>
                </a:lnTo>
                <a:lnTo>
                  <a:pt x="89908" y="66407"/>
                </a:lnTo>
                <a:lnTo>
                  <a:pt x="89859" y="66481"/>
                </a:lnTo>
                <a:lnTo>
                  <a:pt x="89810" y="66530"/>
                </a:lnTo>
                <a:lnTo>
                  <a:pt x="89761" y="66579"/>
                </a:lnTo>
                <a:lnTo>
                  <a:pt x="89687" y="66628"/>
                </a:lnTo>
                <a:lnTo>
                  <a:pt x="89516" y="66653"/>
                </a:lnTo>
                <a:lnTo>
                  <a:pt x="85910" y="67241"/>
                </a:lnTo>
                <a:lnTo>
                  <a:pt x="84094" y="67536"/>
                </a:lnTo>
                <a:lnTo>
                  <a:pt x="82279" y="67806"/>
                </a:lnTo>
                <a:lnTo>
                  <a:pt x="80071" y="68051"/>
                </a:lnTo>
                <a:lnTo>
                  <a:pt x="77839" y="68296"/>
                </a:lnTo>
                <a:lnTo>
                  <a:pt x="73399" y="68738"/>
                </a:lnTo>
                <a:lnTo>
                  <a:pt x="72491" y="68836"/>
                </a:lnTo>
                <a:lnTo>
                  <a:pt x="71608" y="68885"/>
                </a:lnTo>
                <a:lnTo>
                  <a:pt x="69768" y="69008"/>
                </a:lnTo>
                <a:lnTo>
                  <a:pt x="69915" y="65770"/>
                </a:lnTo>
                <a:lnTo>
                  <a:pt x="70038" y="62507"/>
                </a:lnTo>
                <a:lnTo>
                  <a:pt x="70111" y="59269"/>
                </a:lnTo>
                <a:lnTo>
                  <a:pt x="70136" y="56030"/>
                </a:lnTo>
                <a:lnTo>
                  <a:pt x="70111" y="52792"/>
                </a:lnTo>
                <a:lnTo>
                  <a:pt x="70038" y="49554"/>
                </a:lnTo>
                <a:lnTo>
                  <a:pt x="69915" y="46291"/>
                </a:lnTo>
                <a:lnTo>
                  <a:pt x="69768" y="43053"/>
                </a:lnTo>
                <a:close/>
                <a:moveTo>
                  <a:pt x="58680" y="42636"/>
                </a:moveTo>
                <a:lnTo>
                  <a:pt x="60765" y="42661"/>
                </a:lnTo>
                <a:lnTo>
                  <a:pt x="62825" y="42734"/>
                </a:lnTo>
                <a:lnTo>
                  <a:pt x="66996" y="42906"/>
                </a:lnTo>
                <a:lnTo>
                  <a:pt x="67879" y="42931"/>
                </a:lnTo>
                <a:lnTo>
                  <a:pt x="68762" y="43004"/>
                </a:lnTo>
                <a:lnTo>
                  <a:pt x="68860" y="43053"/>
                </a:lnTo>
                <a:lnTo>
                  <a:pt x="68958" y="43151"/>
                </a:lnTo>
                <a:lnTo>
                  <a:pt x="69032" y="43249"/>
                </a:lnTo>
                <a:lnTo>
                  <a:pt x="69081" y="43348"/>
                </a:lnTo>
                <a:lnTo>
                  <a:pt x="69277" y="47493"/>
                </a:lnTo>
                <a:lnTo>
                  <a:pt x="69351" y="49554"/>
                </a:lnTo>
                <a:lnTo>
                  <a:pt x="69400" y="51639"/>
                </a:lnTo>
                <a:lnTo>
                  <a:pt x="69424" y="53700"/>
                </a:lnTo>
                <a:lnTo>
                  <a:pt x="69449" y="55761"/>
                </a:lnTo>
                <a:lnTo>
                  <a:pt x="69424" y="57846"/>
                </a:lnTo>
                <a:lnTo>
                  <a:pt x="69400" y="59906"/>
                </a:lnTo>
                <a:lnTo>
                  <a:pt x="69253" y="64273"/>
                </a:lnTo>
                <a:lnTo>
                  <a:pt x="69081" y="68615"/>
                </a:lnTo>
                <a:lnTo>
                  <a:pt x="69081" y="68811"/>
                </a:lnTo>
                <a:lnTo>
                  <a:pt x="69056" y="68885"/>
                </a:lnTo>
                <a:lnTo>
                  <a:pt x="69007" y="68959"/>
                </a:lnTo>
                <a:lnTo>
                  <a:pt x="68958" y="69008"/>
                </a:lnTo>
                <a:lnTo>
                  <a:pt x="68885" y="69032"/>
                </a:lnTo>
                <a:lnTo>
                  <a:pt x="68811" y="69057"/>
                </a:lnTo>
                <a:lnTo>
                  <a:pt x="68688" y="69081"/>
                </a:lnTo>
                <a:lnTo>
                  <a:pt x="66726" y="69179"/>
                </a:lnTo>
                <a:lnTo>
                  <a:pt x="64763" y="69278"/>
                </a:lnTo>
                <a:lnTo>
                  <a:pt x="62825" y="69327"/>
                </a:lnTo>
                <a:lnTo>
                  <a:pt x="60863" y="69376"/>
                </a:lnTo>
                <a:lnTo>
                  <a:pt x="58900" y="69425"/>
                </a:lnTo>
                <a:lnTo>
                  <a:pt x="54975" y="69425"/>
                </a:lnTo>
                <a:lnTo>
                  <a:pt x="53013" y="69400"/>
                </a:lnTo>
                <a:lnTo>
                  <a:pt x="50609" y="69351"/>
                </a:lnTo>
                <a:lnTo>
                  <a:pt x="48205" y="69253"/>
                </a:lnTo>
                <a:lnTo>
                  <a:pt x="43372" y="69081"/>
                </a:lnTo>
                <a:lnTo>
                  <a:pt x="43176" y="69057"/>
                </a:lnTo>
                <a:lnTo>
                  <a:pt x="43127" y="69008"/>
                </a:lnTo>
                <a:lnTo>
                  <a:pt x="43053" y="68983"/>
                </a:lnTo>
                <a:lnTo>
                  <a:pt x="43028" y="68934"/>
                </a:lnTo>
                <a:lnTo>
                  <a:pt x="43004" y="68861"/>
                </a:lnTo>
                <a:lnTo>
                  <a:pt x="42979" y="68664"/>
                </a:lnTo>
                <a:lnTo>
                  <a:pt x="42857" y="66211"/>
                </a:lnTo>
                <a:lnTo>
                  <a:pt x="42783" y="64960"/>
                </a:lnTo>
                <a:lnTo>
                  <a:pt x="42734" y="63733"/>
                </a:lnTo>
                <a:lnTo>
                  <a:pt x="42660" y="60054"/>
                </a:lnTo>
                <a:lnTo>
                  <a:pt x="42636" y="58214"/>
                </a:lnTo>
                <a:lnTo>
                  <a:pt x="42611" y="56398"/>
                </a:lnTo>
                <a:lnTo>
                  <a:pt x="42660" y="53994"/>
                </a:lnTo>
                <a:lnTo>
                  <a:pt x="42685" y="51590"/>
                </a:lnTo>
                <a:lnTo>
                  <a:pt x="42808" y="46782"/>
                </a:lnTo>
                <a:lnTo>
                  <a:pt x="42881" y="44918"/>
                </a:lnTo>
                <a:lnTo>
                  <a:pt x="42979" y="43004"/>
                </a:lnTo>
                <a:lnTo>
                  <a:pt x="44672" y="42906"/>
                </a:lnTo>
                <a:lnTo>
                  <a:pt x="45482" y="42857"/>
                </a:lnTo>
                <a:lnTo>
                  <a:pt x="46291" y="42808"/>
                </a:lnTo>
                <a:lnTo>
                  <a:pt x="52473" y="42685"/>
                </a:lnTo>
                <a:lnTo>
                  <a:pt x="55564" y="42661"/>
                </a:lnTo>
                <a:lnTo>
                  <a:pt x="58680" y="42636"/>
                </a:lnTo>
                <a:close/>
                <a:moveTo>
                  <a:pt x="111177" y="58803"/>
                </a:moveTo>
                <a:lnTo>
                  <a:pt x="111055" y="59563"/>
                </a:lnTo>
                <a:lnTo>
                  <a:pt x="110932" y="60348"/>
                </a:lnTo>
                <a:lnTo>
                  <a:pt x="110785" y="60986"/>
                </a:lnTo>
                <a:lnTo>
                  <a:pt x="110637" y="61624"/>
                </a:lnTo>
                <a:lnTo>
                  <a:pt x="110466" y="62262"/>
                </a:lnTo>
                <a:lnTo>
                  <a:pt x="110270" y="62875"/>
                </a:lnTo>
                <a:lnTo>
                  <a:pt x="110049" y="63488"/>
                </a:lnTo>
                <a:lnTo>
                  <a:pt x="109828" y="64101"/>
                </a:lnTo>
                <a:lnTo>
                  <a:pt x="109607" y="64715"/>
                </a:lnTo>
                <a:lnTo>
                  <a:pt x="109337" y="65303"/>
                </a:lnTo>
                <a:lnTo>
                  <a:pt x="109067" y="65892"/>
                </a:lnTo>
                <a:lnTo>
                  <a:pt x="108773" y="66481"/>
                </a:lnTo>
                <a:lnTo>
                  <a:pt x="108479" y="67045"/>
                </a:lnTo>
                <a:lnTo>
                  <a:pt x="108160" y="67634"/>
                </a:lnTo>
                <a:lnTo>
                  <a:pt x="107841" y="68198"/>
                </a:lnTo>
                <a:lnTo>
                  <a:pt x="107497" y="68738"/>
                </a:lnTo>
                <a:lnTo>
                  <a:pt x="106761" y="69842"/>
                </a:lnTo>
                <a:lnTo>
                  <a:pt x="106295" y="70480"/>
                </a:lnTo>
                <a:lnTo>
                  <a:pt x="105829" y="71117"/>
                </a:lnTo>
                <a:lnTo>
                  <a:pt x="105339" y="71731"/>
                </a:lnTo>
                <a:lnTo>
                  <a:pt x="104848" y="72344"/>
                </a:lnTo>
                <a:lnTo>
                  <a:pt x="104333" y="72933"/>
                </a:lnTo>
                <a:lnTo>
                  <a:pt x="103793" y="73497"/>
                </a:lnTo>
                <a:lnTo>
                  <a:pt x="103253" y="74061"/>
                </a:lnTo>
                <a:lnTo>
                  <a:pt x="102689" y="74626"/>
                </a:lnTo>
                <a:lnTo>
                  <a:pt x="102125" y="75165"/>
                </a:lnTo>
                <a:lnTo>
                  <a:pt x="101561" y="75680"/>
                </a:lnTo>
                <a:lnTo>
                  <a:pt x="100972" y="76196"/>
                </a:lnTo>
                <a:lnTo>
                  <a:pt x="100359" y="76711"/>
                </a:lnTo>
                <a:lnTo>
                  <a:pt x="99132" y="77692"/>
                </a:lnTo>
                <a:lnTo>
                  <a:pt x="97881" y="78624"/>
                </a:lnTo>
                <a:lnTo>
                  <a:pt x="96875" y="79336"/>
                </a:lnTo>
                <a:lnTo>
                  <a:pt x="95869" y="79998"/>
                </a:lnTo>
                <a:lnTo>
                  <a:pt x="94864" y="80636"/>
                </a:lnTo>
                <a:lnTo>
                  <a:pt x="93809" y="81249"/>
                </a:lnTo>
                <a:lnTo>
                  <a:pt x="92778" y="81838"/>
                </a:lnTo>
                <a:lnTo>
                  <a:pt x="91699" y="82402"/>
                </a:lnTo>
                <a:lnTo>
                  <a:pt x="90620" y="82966"/>
                </a:lnTo>
                <a:lnTo>
                  <a:pt x="89540" y="83481"/>
                </a:lnTo>
                <a:lnTo>
                  <a:pt x="88755" y="83849"/>
                </a:lnTo>
                <a:lnTo>
                  <a:pt x="87946" y="84217"/>
                </a:lnTo>
                <a:lnTo>
                  <a:pt x="86351" y="84904"/>
                </a:lnTo>
                <a:lnTo>
                  <a:pt x="86204" y="84806"/>
                </a:lnTo>
                <a:lnTo>
                  <a:pt x="86817" y="83113"/>
                </a:lnTo>
                <a:lnTo>
                  <a:pt x="87332" y="81593"/>
                </a:lnTo>
                <a:lnTo>
                  <a:pt x="87799" y="80072"/>
                </a:lnTo>
                <a:lnTo>
                  <a:pt x="88240" y="78526"/>
                </a:lnTo>
                <a:lnTo>
                  <a:pt x="88657" y="76981"/>
                </a:lnTo>
                <a:lnTo>
                  <a:pt x="89050" y="75411"/>
                </a:lnTo>
                <a:lnTo>
                  <a:pt x="89393" y="73865"/>
                </a:lnTo>
                <a:lnTo>
                  <a:pt x="89687" y="72270"/>
                </a:lnTo>
                <a:lnTo>
                  <a:pt x="89982" y="70700"/>
                </a:lnTo>
                <a:lnTo>
                  <a:pt x="90227" y="69081"/>
                </a:lnTo>
                <a:lnTo>
                  <a:pt x="90473" y="67462"/>
                </a:lnTo>
                <a:lnTo>
                  <a:pt x="90522" y="67364"/>
                </a:lnTo>
                <a:lnTo>
                  <a:pt x="90620" y="67241"/>
                </a:lnTo>
                <a:lnTo>
                  <a:pt x="90718" y="67168"/>
                </a:lnTo>
                <a:lnTo>
                  <a:pt x="90840" y="67119"/>
                </a:lnTo>
                <a:lnTo>
                  <a:pt x="92778" y="66653"/>
                </a:lnTo>
                <a:lnTo>
                  <a:pt x="94716" y="66187"/>
                </a:lnTo>
                <a:lnTo>
                  <a:pt x="96679" y="65720"/>
                </a:lnTo>
                <a:lnTo>
                  <a:pt x="98617" y="65230"/>
                </a:lnTo>
                <a:lnTo>
                  <a:pt x="99844" y="64862"/>
                </a:lnTo>
                <a:lnTo>
                  <a:pt x="101070" y="64494"/>
                </a:lnTo>
                <a:lnTo>
                  <a:pt x="102272" y="64077"/>
                </a:lnTo>
                <a:lnTo>
                  <a:pt x="103474" y="63611"/>
                </a:lnTo>
                <a:lnTo>
                  <a:pt x="104652" y="63120"/>
                </a:lnTo>
                <a:lnTo>
                  <a:pt x="105216" y="62850"/>
                </a:lnTo>
                <a:lnTo>
                  <a:pt x="105805" y="62580"/>
                </a:lnTo>
                <a:lnTo>
                  <a:pt x="106369" y="62286"/>
                </a:lnTo>
                <a:lnTo>
                  <a:pt x="106933" y="61967"/>
                </a:lnTo>
                <a:lnTo>
                  <a:pt x="107473" y="61648"/>
                </a:lnTo>
                <a:lnTo>
                  <a:pt x="108037" y="61305"/>
                </a:lnTo>
                <a:lnTo>
                  <a:pt x="108405" y="61035"/>
                </a:lnTo>
                <a:lnTo>
                  <a:pt x="108773" y="60765"/>
                </a:lnTo>
                <a:lnTo>
                  <a:pt x="109460" y="60176"/>
                </a:lnTo>
                <a:lnTo>
                  <a:pt x="110147" y="59563"/>
                </a:lnTo>
                <a:lnTo>
                  <a:pt x="110834" y="58950"/>
                </a:lnTo>
                <a:lnTo>
                  <a:pt x="110956" y="58876"/>
                </a:lnTo>
                <a:lnTo>
                  <a:pt x="111055" y="58827"/>
                </a:lnTo>
                <a:lnTo>
                  <a:pt x="111177" y="58803"/>
                </a:lnTo>
                <a:close/>
                <a:moveTo>
                  <a:pt x="957" y="58803"/>
                </a:moveTo>
                <a:lnTo>
                  <a:pt x="1128" y="58901"/>
                </a:lnTo>
                <a:lnTo>
                  <a:pt x="1202" y="58950"/>
                </a:lnTo>
                <a:lnTo>
                  <a:pt x="1276" y="59023"/>
                </a:lnTo>
                <a:lnTo>
                  <a:pt x="1595" y="59367"/>
                </a:lnTo>
                <a:lnTo>
                  <a:pt x="1938" y="59686"/>
                </a:lnTo>
                <a:lnTo>
                  <a:pt x="2281" y="60005"/>
                </a:lnTo>
                <a:lnTo>
                  <a:pt x="2625" y="60324"/>
                </a:lnTo>
                <a:lnTo>
                  <a:pt x="2993" y="60593"/>
                </a:lnTo>
                <a:lnTo>
                  <a:pt x="3361" y="60888"/>
                </a:lnTo>
                <a:lnTo>
                  <a:pt x="4146" y="61403"/>
                </a:lnTo>
                <a:lnTo>
                  <a:pt x="4931" y="61869"/>
                </a:lnTo>
                <a:lnTo>
                  <a:pt x="5765" y="62311"/>
                </a:lnTo>
                <a:lnTo>
                  <a:pt x="6599" y="62703"/>
                </a:lnTo>
                <a:lnTo>
                  <a:pt x="7458" y="63096"/>
                </a:lnTo>
                <a:lnTo>
                  <a:pt x="8267" y="63439"/>
                </a:lnTo>
                <a:lnTo>
                  <a:pt x="9101" y="63782"/>
                </a:lnTo>
                <a:lnTo>
                  <a:pt x="9935" y="64101"/>
                </a:lnTo>
                <a:lnTo>
                  <a:pt x="10769" y="64396"/>
                </a:lnTo>
                <a:lnTo>
                  <a:pt x="11603" y="64690"/>
                </a:lnTo>
                <a:lnTo>
                  <a:pt x="12438" y="64960"/>
                </a:lnTo>
                <a:lnTo>
                  <a:pt x="14155" y="65451"/>
                </a:lnTo>
                <a:lnTo>
                  <a:pt x="15847" y="65892"/>
                </a:lnTo>
                <a:lnTo>
                  <a:pt x="17589" y="66309"/>
                </a:lnTo>
                <a:lnTo>
                  <a:pt x="19306" y="66702"/>
                </a:lnTo>
                <a:lnTo>
                  <a:pt x="21048" y="67070"/>
                </a:lnTo>
                <a:lnTo>
                  <a:pt x="21220" y="67119"/>
                </a:lnTo>
                <a:lnTo>
                  <a:pt x="21342" y="67168"/>
                </a:lnTo>
                <a:lnTo>
                  <a:pt x="21441" y="67241"/>
                </a:lnTo>
                <a:lnTo>
                  <a:pt x="21514" y="67340"/>
                </a:lnTo>
                <a:lnTo>
                  <a:pt x="21563" y="67438"/>
                </a:lnTo>
                <a:lnTo>
                  <a:pt x="21588" y="67536"/>
                </a:lnTo>
                <a:lnTo>
                  <a:pt x="21637" y="67806"/>
                </a:lnTo>
                <a:lnTo>
                  <a:pt x="22201" y="71191"/>
                </a:lnTo>
                <a:lnTo>
                  <a:pt x="22520" y="72884"/>
                </a:lnTo>
                <a:lnTo>
                  <a:pt x="22839" y="74576"/>
                </a:lnTo>
                <a:lnTo>
                  <a:pt x="23109" y="75828"/>
                </a:lnTo>
                <a:lnTo>
                  <a:pt x="23403" y="77079"/>
                </a:lnTo>
                <a:lnTo>
                  <a:pt x="23722" y="78305"/>
                </a:lnTo>
                <a:lnTo>
                  <a:pt x="24065" y="79532"/>
                </a:lnTo>
                <a:lnTo>
                  <a:pt x="24458" y="80758"/>
                </a:lnTo>
                <a:lnTo>
                  <a:pt x="24851" y="81985"/>
                </a:lnTo>
                <a:lnTo>
                  <a:pt x="25268" y="83187"/>
                </a:lnTo>
                <a:lnTo>
                  <a:pt x="25709" y="84414"/>
                </a:lnTo>
                <a:lnTo>
                  <a:pt x="25758" y="84634"/>
                </a:lnTo>
                <a:lnTo>
                  <a:pt x="25856" y="84953"/>
                </a:lnTo>
                <a:lnTo>
                  <a:pt x="25856" y="84953"/>
                </a:lnTo>
                <a:lnTo>
                  <a:pt x="24581" y="84414"/>
                </a:lnTo>
                <a:lnTo>
                  <a:pt x="23428" y="83923"/>
                </a:lnTo>
                <a:lnTo>
                  <a:pt x="21980" y="83261"/>
                </a:lnTo>
                <a:lnTo>
                  <a:pt x="20582" y="82549"/>
                </a:lnTo>
                <a:lnTo>
                  <a:pt x="19184" y="81789"/>
                </a:lnTo>
                <a:lnTo>
                  <a:pt x="17810" y="81004"/>
                </a:lnTo>
                <a:lnTo>
                  <a:pt x="16461" y="80170"/>
                </a:lnTo>
                <a:lnTo>
                  <a:pt x="15136" y="79311"/>
                </a:lnTo>
                <a:lnTo>
                  <a:pt x="13836" y="78403"/>
                </a:lnTo>
                <a:lnTo>
                  <a:pt x="12560" y="77447"/>
                </a:lnTo>
                <a:lnTo>
                  <a:pt x="11481" y="76564"/>
                </a:lnTo>
                <a:lnTo>
                  <a:pt x="10450" y="75656"/>
                </a:lnTo>
                <a:lnTo>
                  <a:pt x="9445" y="74724"/>
                </a:lnTo>
                <a:lnTo>
                  <a:pt x="8463" y="73742"/>
                </a:lnTo>
                <a:lnTo>
                  <a:pt x="7531" y="72737"/>
                </a:lnTo>
                <a:lnTo>
                  <a:pt x="6648" y="71682"/>
                </a:lnTo>
                <a:lnTo>
                  <a:pt x="6206" y="71142"/>
                </a:lnTo>
                <a:lnTo>
                  <a:pt x="5789" y="70578"/>
                </a:lnTo>
                <a:lnTo>
                  <a:pt x="5397" y="70038"/>
                </a:lnTo>
                <a:lnTo>
                  <a:pt x="5004" y="69449"/>
                </a:lnTo>
                <a:lnTo>
                  <a:pt x="4612" y="68885"/>
                </a:lnTo>
                <a:lnTo>
                  <a:pt x="4269" y="68296"/>
                </a:lnTo>
                <a:lnTo>
                  <a:pt x="3901" y="67708"/>
                </a:lnTo>
                <a:lnTo>
                  <a:pt x="3582" y="67119"/>
                </a:lnTo>
                <a:lnTo>
                  <a:pt x="3263" y="66506"/>
                </a:lnTo>
                <a:lnTo>
                  <a:pt x="2968" y="65917"/>
                </a:lnTo>
                <a:lnTo>
                  <a:pt x="2698" y="65279"/>
                </a:lnTo>
                <a:lnTo>
                  <a:pt x="2429" y="64666"/>
                </a:lnTo>
                <a:lnTo>
                  <a:pt x="2183" y="64052"/>
                </a:lnTo>
                <a:lnTo>
                  <a:pt x="1938" y="63415"/>
                </a:lnTo>
                <a:lnTo>
                  <a:pt x="1742" y="62752"/>
                </a:lnTo>
                <a:lnTo>
                  <a:pt x="1545" y="62114"/>
                </a:lnTo>
                <a:lnTo>
                  <a:pt x="1374" y="61452"/>
                </a:lnTo>
                <a:lnTo>
                  <a:pt x="1202" y="60790"/>
                </a:lnTo>
                <a:lnTo>
                  <a:pt x="1079" y="60127"/>
                </a:lnTo>
                <a:lnTo>
                  <a:pt x="957" y="59440"/>
                </a:lnTo>
                <a:lnTo>
                  <a:pt x="908" y="58999"/>
                </a:lnTo>
                <a:lnTo>
                  <a:pt x="932" y="58925"/>
                </a:lnTo>
                <a:lnTo>
                  <a:pt x="957" y="58803"/>
                </a:lnTo>
                <a:close/>
                <a:moveTo>
                  <a:pt x="89786" y="67389"/>
                </a:moveTo>
                <a:lnTo>
                  <a:pt x="89638" y="68566"/>
                </a:lnTo>
                <a:lnTo>
                  <a:pt x="89467" y="69719"/>
                </a:lnTo>
                <a:lnTo>
                  <a:pt x="89246" y="70970"/>
                </a:lnTo>
                <a:lnTo>
                  <a:pt x="89025" y="72221"/>
                </a:lnTo>
                <a:lnTo>
                  <a:pt x="88780" y="73473"/>
                </a:lnTo>
                <a:lnTo>
                  <a:pt x="88510" y="74699"/>
                </a:lnTo>
                <a:lnTo>
                  <a:pt x="88240" y="75950"/>
                </a:lnTo>
                <a:lnTo>
                  <a:pt x="87921" y="77177"/>
                </a:lnTo>
                <a:lnTo>
                  <a:pt x="87578" y="78403"/>
                </a:lnTo>
                <a:lnTo>
                  <a:pt x="87234" y="79605"/>
                </a:lnTo>
                <a:lnTo>
                  <a:pt x="86793" y="80955"/>
                </a:lnTo>
                <a:lnTo>
                  <a:pt x="86351" y="82304"/>
                </a:lnTo>
                <a:lnTo>
                  <a:pt x="85419" y="84978"/>
                </a:lnTo>
                <a:lnTo>
                  <a:pt x="85345" y="85101"/>
                </a:lnTo>
                <a:lnTo>
                  <a:pt x="85247" y="85248"/>
                </a:lnTo>
                <a:lnTo>
                  <a:pt x="85100" y="85346"/>
                </a:lnTo>
                <a:lnTo>
                  <a:pt x="84977" y="85419"/>
                </a:lnTo>
                <a:lnTo>
                  <a:pt x="83383" y="86008"/>
                </a:lnTo>
                <a:lnTo>
                  <a:pt x="81764" y="86572"/>
                </a:lnTo>
                <a:lnTo>
                  <a:pt x="80169" y="87088"/>
                </a:lnTo>
                <a:lnTo>
                  <a:pt x="78526" y="87554"/>
                </a:lnTo>
                <a:lnTo>
                  <a:pt x="76907" y="87995"/>
                </a:lnTo>
                <a:lnTo>
                  <a:pt x="75238" y="88388"/>
                </a:lnTo>
                <a:lnTo>
                  <a:pt x="73595" y="88756"/>
                </a:lnTo>
                <a:lnTo>
                  <a:pt x="71927" y="89075"/>
                </a:lnTo>
                <a:lnTo>
                  <a:pt x="70921" y="89246"/>
                </a:lnTo>
                <a:lnTo>
                  <a:pt x="69891" y="89418"/>
                </a:lnTo>
                <a:lnTo>
                  <a:pt x="67879" y="89713"/>
                </a:lnTo>
                <a:lnTo>
                  <a:pt x="67634" y="89737"/>
                </a:lnTo>
                <a:lnTo>
                  <a:pt x="67339" y="89762"/>
                </a:lnTo>
                <a:lnTo>
                  <a:pt x="67781" y="87235"/>
                </a:lnTo>
                <a:lnTo>
                  <a:pt x="67977" y="85984"/>
                </a:lnTo>
                <a:lnTo>
                  <a:pt x="68149" y="84757"/>
                </a:lnTo>
                <a:lnTo>
                  <a:pt x="68738" y="79949"/>
                </a:lnTo>
                <a:lnTo>
                  <a:pt x="69277" y="75141"/>
                </a:lnTo>
                <a:lnTo>
                  <a:pt x="69400" y="73865"/>
                </a:lnTo>
                <a:lnTo>
                  <a:pt x="69498" y="72589"/>
                </a:lnTo>
                <a:lnTo>
                  <a:pt x="69596" y="71314"/>
                </a:lnTo>
                <a:lnTo>
                  <a:pt x="69694" y="70038"/>
                </a:lnTo>
                <a:lnTo>
                  <a:pt x="69743" y="69915"/>
                </a:lnTo>
                <a:lnTo>
                  <a:pt x="69841" y="69817"/>
                </a:lnTo>
                <a:lnTo>
                  <a:pt x="69940" y="69719"/>
                </a:lnTo>
                <a:lnTo>
                  <a:pt x="70038" y="69695"/>
                </a:lnTo>
                <a:lnTo>
                  <a:pt x="71878" y="69547"/>
                </a:lnTo>
                <a:lnTo>
                  <a:pt x="73693" y="69400"/>
                </a:lnTo>
                <a:lnTo>
                  <a:pt x="75533" y="69253"/>
                </a:lnTo>
                <a:lnTo>
                  <a:pt x="77348" y="69081"/>
                </a:lnTo>
                <a:lnTo>
                  <a:pt x="79384" y="68836"/>
                </a:lnTo>
                <a:lnTo>
                  <a:pt x="81420" y="68591"/>
                </a:lnTo>
                <a:lnTo>
                  <a:pt x="85493" y="68026"/>
                </a:lnTo>
                <a:lnTo>
                  <a:pt x="86474" y="67879"/>
                </a:lnTo>
                <a:lnTo>
                  <a:pt x="87455" y="67732"/>
                </a:lnTo>
                <a:lnTo>
                  <a:pt x="89393" y="67389"/>
                </a:lnTo>
                <a:close/>
                <a:moveTo>
                  <a:pt x="22250" y="67340"/>
                </a:moveTo>
                <a:lnTo>
                  <a:pt x="23501" y="67560"/>
                </a:lnTo>
                <a:lnTo>
                  <a:pt x="24679" y="67757"/>
                </a:lnTo>
                <a:lnTo>
                  <a:pt x="29291" y="68394"/>
                </a:lnTo>
                <a:lnTo>
                  <a:pt x="31597" y="68689"/>
                </a:lnTo>
                <a:lnTo>
                  <a:pt x="33878" y="68983"/>
                </a:lnTo>
                <a:lnTo>
                  <a:pt x="35914" y="69179"/>
                </a:lnTo>
                <a:lnTo>
                  <a:pt x="37926" y="69351"/>
                </a:lnTo>
                <a:lnTo>
                  <a:pt x="41974" y="69670"/>
                </a:lnTo>
                <a:lnTo>
                  <a:pt x="42096" y="69695"/>
                </a:lnTo>
                <a:lnTo>
                  <a:pt x="42194" y="69719"/>
                </a:lnTo>
                <a:lnTo>
                  <a:pt x="42243" y="69768"/>
                </a:lnTo>
                <a:lnTo>
                  <a:pt x="42292" y="69817"/>
                </a:lnTo>
                <a:lnTo>
                  <a:pt x="42317" y="69891"/>
                </a:lnTo>
                <a:lnTo>
                  <a:pt x="42342" y="69964"/>
                </a:lnTo>
                <a:lnTo>
                  <a:pt x="42366" y="70161"/>
                </a:lnTo>
                <a:lnTo>
                  <a:pt x="42489" y="72172"/>
                </a:lnTo>
                <a:lnTo>
                  <a:pt x="42562" y="73203"/>
                </a:lnTo>
                <a:lnTo>
                  <a:pt x="42660" y="74208"/>
                </a:lnTo>
                <a:lnTo>
                  <a:pt x="43323" y="79851"/>
                </a:lnTo>
                <a:lnTo>
                  <a:pt x="44010" y="85493"/>
                </a:lnTo>
                <a:lnTo>
                  <a:pt x="44132" y="86450"/>
                </a:lnTo>
                <a:lnTo>
                  <a:pt x="44304" y="87382"/>
                </a:lnTo>
                <a:lnTo>
                  <a:pt x="44623" y="89246"/>
                </a:lnTo>
                <a:lnTo>
                  <a:pt x="44697" y="89786"/>
                </a:lnTo>
                <a:lnTo>
                  <a:pt x="43813" y="89663"/>
                </a:lnTo>
                <a:lnTo>
                  <a:pt x="42930" y="89565"/>
                </a:lnTo>
                <a:lnTo>
                  <a:pt x="41139" y="89271"/>
                </a:lnTo>
                <a:lnTo>
                  <a:pt x="39324" y="88928"/>
                </a:lnTo>
                <a:lnTo>
                  <a:pt x="37533" y="88560"/>
                </a:lnTo>
                <a:lnTo>
                  <a:pt x="35767" y="88142"/>
                </a:lnTo>
                <a:lnTo>
                  <a:pt x="34001" y="87676"/>
                </a:lnTo>
                <a:lnTo>
                  <a:pt x="32235" y="87186"/>
                </a:lnTo>
                <a:lnTo>
                  <a:pt x="30493" y="86646"/>
                </a:lnTo>
                <a:lnTo>
                  <a:pt x="28751" y="86057"/>
                </a:lnTo>
                <a:lnTo>
                  <a:pt x="28334" y="85886"/>
                </a:lnTo>
                <a:lnTo>
                  <a:pt x="28138" y="85812"/>
                </a:lnTo>
                <a:lnTo>
                  <a:pt x="27917" y="85763"/>
                </a:lnTo>
                <a:lnTo>
                  <a:pt x="27598" y="85689"/>
                </a:lnTo>
                <a:lnTo>
                  <a:pt x="27328" y="85567"/>
                </a:lnTo>
                <a:lnTo>
                  <a:pt x="27083" y="85395"/>
                </a:lnTo>
                <a:lnTo>
                  <a:pt x="26862" y="85223"/>
                </a:lnTo>
                <a:lnTo>
                  <a:pt x="26690" y="84978"/>
                </a:lnTo>
                <a:lnTo>
                  <a:pt x="26543" y="84733"/>
                </a:lnTo>
                <a:lnTo>
                  <a:pt x="26396" y="84463"/>
                </a:lnTo>
                <a:lnTo>
                  <a:pt x="26273" y="84144"/>
                </a:lnTo>
                <a:lnTo>
                  <a:pt x="25734" y="82549"/>
                </a:lnTo>
                <a:lnTo>
                  <a:pt x="25218" y="80955"/>
                </a:lnTo>
                <a:lnTo>
                  <a:pt x="24728" y="79360"/>
                </a:lnTo>
                <a:lnTo>
                  <a:pt x="24286" y="77741"/>
                </a:lnTo>
                <a:lnTo>
                  <a:pt x="23869" y="76122"/>
                </a:lnTo>
                <a:lnTo>
                  <a:pt x="23501" y="74503"/>
                </a:lnTo>
                <a:lnTo>
                  <a:pt x="23158" y="72859"/>
                </a:lnTo>
                <a:lnTo>
                  <a:pt x="22839" y="71216"/>
                </a:lnTo>
                <a:lnTo>
                  <a:pt x="22667" y="70283"/>
                </a:lnTo>
                <a:lnTo>
                  <a:pt x="22520" y="69327"/>
                </a:lnTo>
                <a:lnTo>
                  <a:pt x="22250" y="67340"/>
                </a:lnTo>
                <a:close/>
                <a:moveTo>
                  <a:pt x="43028" y="69768"/>
                </a:moveTo>
                <a:lnTo>
                  <a:pt x="46291" y="69915"/>
                </a:lnTo>
                <a:lnTo>
                  <a:pt x="49529" y="70038"/>
                </a:lnTo>
                <a:lnTo>
                  <a:pt x="52767" y="70112"/>
                </a:lnTo>
                <a:lnTo>
                  <a:pt x="56006" y="70136"/>
                </a:lnTo>
                <a:lnTo>
                  <a:pt x="59268" y="70112"/>
                </a:lnTo>
                <a:lnTo>
                  <a:pt x="62506" y="70038"/>
                </a:lnTo>
                <a:lnTo>
                  <a:pt x="65745" y="69915"/>
                </a:lnTo>
                <a:lnTo>
                  <a:pt x="69007" y="69768"/>
                </a:lnTo>
                <a:lnTo>
                  <a:pt x="69007" y="69768"/>
                </a:lnTo>
                <a:lnTo>
                  <a:pt x="68934" y="71117"/>
                </a:lnTo>
                <a:lnTo>
                  <a:pt x="68836" y="72393"/>
                </a:lnTo>
                <a:lnTo>
                  <a:pt x="68345" y="77422"/>
                </a:lnTo>
                <a:lnTo>
                  <a:pt x="68075" y="79924"/>
                </a:lnTo>
                <a:lnTo>
                  <a:pt x="67781" y="82427"/>
                </a:lnTo>
                <a:lnTo>
                  <a:pt x="67535" y="84193"/>
                </a:lnTo>
                <a:lnTo>
                  <a:pt x="67266" y="85959"/>
                </a:lnTo>
                <a:lnTo>
                  <a:pt x="66947" y="87725"/>
                </a:lnTo>
                <a:lnTo>
                  <a:pt x="66677" y="89516"/>
                </a:lnTo>
                <a:lnTo>
                  <a:pt x="66603" y="89713"/>
                </a:lnTo>
                <a:lnTo>
                  <a:pt x="66579" y="89786"/>
                </a:lnTo>
                <a:lnTo>
                  <a:pt x="66530" y="89835"/>
                </a:lnTo>
                <a:lnTo>
                  <a:pt x="66456" y="89884"/>
                </a:lnTo>
                <a:lnTo>
                  <a:pt x="66382" y="89909"/>
                </a:lnTo>
                <a:lnTo>
                  <a:pt x="66211" y="89933"/>
                </a:lnTo>
                <a:lnTo>
                  <a:pt x="62997" y="90228"/>
                </a:lnTo>
                <a:lnTo>
                  <a:pt x="61403" y="90350"/>
                </a:lnTo>
                <a:lnTo>
                  <a:pt x="59808" y="90424"/>
                </a:lnTo>
                <a:lnTo>
                  <a:pt x="58017" y="90473"/>
                </a:lnTo>
                <a:lnTo>
                  <a:pt x="56202" y="90498"/>
                </a:lnTo>
                <a:lnTo>
                  <a:pt x="54411" y="90473"/>
                </a:lnTo>
                <a:lnTo>
                  <a:pt x="52620" y="90424"/>
                </a:lnTo>
                <a:lnTo>
                  <a:pt x="50928" y="90350"/>
                </a:lnTo>
                <a:lnTo>
                  <a:pt x="49235" y="90228"/>
                </a:lnTo>
                <a:lnTo>
                  <a:pt x="45825" y="89933"/>
                </a:lnTo>
                <a:lnTo>
                  <a:pt x="45653" y="89909"/>
                </a:lnTo>
                <a:lnTo>
                  <a:pt x="45580" y="89884"/>
                </a:lnTo>
                <a:lnTo>
                  <a:pt x="45506" y="89835"/>
                </a:lnTo>
                <a:lnTo>
                  <a:pt x="45457" y="89762"/>
                </a:lnTo>
                <a:lnTo>
                  <a:pt x="45433" y="89688"/>
                </a:lnTo>
                <a:lnTo>
                  <a:pt x="45383" y="89492"/>
                </a:lnTo>
                <a:lnTo>
                  <a:pt x="45065" y="87505"/>
                </a:lnTo>
                <a:lnTo>
                  <a:pt x="44721" y="85542"/>
                </a:lnTo>
                <a:lnTo>
                  <a:pt x="44427" y="83555"/>
                </a:lnTo>
                <a:lnTo>
                  <a:pt x="44280" y="82574"/>
                </a:lnTo>
                <a:lnTo>
                  <a:pt x="44157" y="81593"/>
                </a:lnTo>
                <a:lnTo>
                  <a:pt x="43862" y="78943"/>
                </a:lnTo>
                <a:lnTo>
                  <a:pt x="43617" y="76294"/>
                </a:lnTo>
                <a:lnTo>
                  <a:pt x="43127" y="70970"/>
                </a:lnTo>
                <a:lnTo>
                  <a:pt x="43028" y="69768"/>
                </a:lnTo>
                <a:close/>
                <a:moveTo>
                  <a:pt x="110588" y="64224"/>
                </a:moveTo>
                <a:lnTo>
                  <a:pt x="110736" y="64298"/>
                </a:lnTo>
                <a:lnTo>
                  <a:pt x="110588" y="65230"/>
                </a:lnTo>
                <a:lnTo>
                  <a:pt x="110417" y="66162"/>
                </a:lnTo>
                <a:lnTo>
                  <a:pt x="110245" y="67094"/>
                </a:lnTo>
                <a:lnTo>
                  <a:pt x="110049" y="68002"/>
                </a:lnTo>
                <a:lnTo>
                  <a:pt x="109828" y="68934"/>
                </a:lnTo>
                <a:lnTo>
                  <a:pt x="109607" y="69842"/>
                </a:lnTo>
                <a:lnTo>
                  <a:pt x="109362" y="70750"/>
                </a:lnTo>
                <a:lnTo>
                  <a:pt x="109117" y="71633"/>
                </a:lnTo>
                <a:lnTo>
                  <a:pt x="108847" y="72516"/>
                </a:lnTo>
                <a:lnTo>
                  <a:pt x="108577" y="73399"/>
                </a:lnTo>
                <a:lnTo>
                  <a:pt x="108258" y="74282"/>
                </a:lnTo>
                <a:lnTo>
                  <a:pt x="107964" y="75165"/>
                </a:lnTo>
                <a:lnTo>
                  <a:pt x="107645" y="76024"/>
                </a:lnTo>
                <a:lnTo>
                  <a:pt x="107301" y="76882"/>
                </a:lnTo>
                <a:lnTo>
                  <a:pt x="106933" y="77741"/>
                </a:lnTo>
                <a:lnTo>
                  <a:pt x="106565" y="78575"/>
                </a:lnTo>
                <a:lnTo>
                  <a:pt x="106197" y="79409"/>
                </a:lnTo>
                <a:lnTo>
                  <a:pt x="105805" y="80243"/>
                </a:lnTo>
                <a:lnTo>
                  <a:pt x="105388" y="81077"/>
                </a:lnTo>
                <a:lnTo>
                  <a:pt x="104946" y="81887"/>
                </a:lnTo>
                <a:lnTo>
                  <a:pt x="104505" y="82721"/>
                </a:lnTo>
                <a:lnTo>
                  <a:pt x="104063" y="83531"/>
                </a:lnTo>
                <a:lnTo>
                  <a:pt x="103597" y="84316"/>
                </a:lnTo>
                <a:lnTo>
                  <a:pt x="103106" y="85125"/>
                </a:lnTo>
                <a:lnTo>
                  <a:pt x="102616" y="85910"/>
                </a:lnTo>
                <a:lnTo>
                  <a:pt x="102100" y="86671"/>
                </a:lnTo>
                <a:lnTo>
                  <a:pt x="101561" y="87456"/>
                </a:lnTo>
                <a:lnTo>
                  <a:pt x="101021" y="88216"/>
                </a:lnTo>
                <a:lnTo>
                  <a:pt x="100457" y="88977"/>
                </a:lnTo>
                <a:lnTo>
                  <a:pt x="99893" y="89737"/>
                </a:lnTo>
                <a:lnTo>
                  <a:pt x="99304" y="90473"/>
                </a:lnTo>
                <a:lnTo>
                  <a:pt x="98715" y="91233"/>
                </a:lnTo>
                <a:lnTo>
                  <a:pt x="97660" y="92460"/>
                </a:lnTo>
                <a:lnTo>
                  <a:pt x="96605" y="93638"/>
                </a:lnTo>
                <a:lnTo>
                  <a:pt x="95526" y="94766"/>
                </a:lnTo>
                <a:lnTo>
                  <a:pt x="94447" y="95845"/>
                </a:lnTo>
                <a:lnTo>
                  <a:pt x="93343" y="96876"/>
                </a:lnTo>
                <a:lnTo>
                  <a:pt x="92214" y="97882"/>
                </a:lnTo>
                <a:lnTo>
                  <a:pt x="91086" y="98838"/>
                </a:lnTo>
                <a:lnTo>
                  <a:pt x="89957" y="99746"/>
                </a:lnTo>
                <a:lnTo>
                  <a:pt x="88804" y="100605"/>
                </a:lnTo>
                <a:lnTo>
                  <a:pt x="87676" y="101414"/>
                </a:lnTo>
                <a:lnTo>
                  <a:pt x="86523" y="102199"/>
                </a:lnTo>
                <a:lnTo>
                  <a:pt x="85370" y="102935"/>
                </a:lnTo>
                <a:lnTo>
                  <a:pt x="84192" y="103647"/>
                </a:lnTo>
                <a:lnTo>
                  <a:pt x="83039" y="104309"/>
                </a:lnTo>
                <a:lnTo>
                  <a:pt x="81886" y="104947"/>
                </a:lnTo>
                <a:lnTo>
                  <a:pt x="80758" y="105535"/>
                </a:lnTo>
                <a:lnTo>
                  <a:pt x="79605" y="106075"/>
                </a:lnTo>
                <a:lnTo>
                  <a:pt x="78477" y="106590"/>
                </a:lnTo>
                <a:lnTo>
                  <a:pt x="77348" y="107081"/>
                </a:lnTo>
                <a:lnTo>
                  <a:pt x="76244" y="107523"/>
                </a:lnTo>
                <a:lnTo>
                  <a:pt x="75140" y="107940"/>
                </a:lnTo>
                <a:lnTo>
                  <a:pt x="74036" y="108332"/>
                </a:lnTo>
                <a:lnTo>
                  <a:pt x="72957" y="108700"/>
                </a:lnTo>
                <a:lnTo>
                  <a:pt x="71902" y="109019"/>
                </a:lnTo>
                <a:lnTo>
                  <a:pt x="70872" y="109313"/>
                </a:lnTo>
                <a:lnTo>
                  <a:pt x="69841" y="109559"/>
                </a:lnTo>
                <a:lnTo>
                  <a:pt x="68836" y="109804"/>
                </a:lnTo>
                <a:lnTo>
                  <a:pt x="67879" y="110025"/>
                </a:lnTo>
                <a:lnTo>
                  <a:pt x="66922" y="110197"/>
                </a:lnTo>
                <a:lnTo>
                  <a:pt x="65990" y="110368"/>
                </a:lnTo>
                <a:lnTo>
                  <a:pt x="65082" y="110491"/>
                </a:lnTo>
                <a:lnTo>
                  <a:pt x="64224" y="110589"/>
                </a:lnTo>
                <a:lnTo>
                  <a:pt x="64444" y="110466"/>
                </a:lnTo>
                <a:lnTo>
                  <a:pt x="64665" y="110344"/>
                </a:lnTo>
                <a:lnTo>
                  <a:pt x="65352" y="110049"/>
                </a:lnTo>
                <a:lnTo>
                  <a:pt x="66039" y="109755"/>
                </a:lnTo>
                <a:lnTo>
                  <a:pt x="66701" y="109412"/>
                </a:lnTo>
                <a:lnTo>
                  <a:pt x="67364" y="109068"/>
                </a:lnTo>
                <a:lnTo>
                  <a:pt x="68026" y="108700"/>
                </a:lnTo>
                <a:lnTo>
                  <a:pt x="68664" y="108332"/>
                </a:lnTo>
                <a:lnTo>
                  <a:pt x="69302" y="107915"/>
                </a:lnTo>
                <a:lnTo>
                  <a:pt x="69940" y="107498"/>
                </a:lnTo>
                <a:lnTo>
                  <a:pt x="70896" y="106811"/>
                </a:lnTo>
                <a:lnTo>
                  <a:pt x="71853" y="106075"/>
                </a:lnTo>
                <a:lnTo>
                  <a:pt x="72761" y="105315"/>
                </a:lnTo>
                <a:lnTo>
                  <a:pt x="73644" y="104530"/>
                </a:lnTo>
                <a:lnTo>
                  <a:pt x="74502" y="103696"/>
                </a:lnTo>
                <a:lnTo>
                  <a:pt x="75337" y="102862"/>
                </a:lnTo>
                <a:lnTo>
                  <a:pt x="76146" y="101978"/>
                </a:lnTo>
                <a:lnTo>
                  <a:pt x="76931" y="101095"/>
                </a:lnTo>
                <a:lnTo>
                  <a:pt x="77471" y="100457"/>
                </a:lnTo>
                <a:lnTo>
                  <a:pt x="77986" y="99795"/>
                </a:lnTo>
                <a:lnTo>
                  <a:pt x="78477" y="99157"/>
                </a:lnTo>
                <a:lnTo>
                  <a:pt x="78967" y="98495"/>
                </a:lnTo>
                <a:lnTo>
                  <a:pt x="79924" y="97146"/>
                </a:lnTo>
                <a:lnTo>
                  <a:pt x="80832" y="95772"/>
                </a:lnTo>
                <a:lnTo>
                  <a:pt x="81666" y="94374"/>
                </a:lnTo>
                <a:lnTo>
                  <a:pt x="82475" y="92951"/>
                </a:lnTo>
                <a:lnTo>
                  <a:pt x="83260" y="91479"/>
                </a:lnTo>
                <a:lnTo>
                  <a:pt x="83996" y="90007"/>
                </a:lnTo>
                <a:lnTo>
                  <a:pt x="84413" y="89099"/>
                </a:lnTo>
                <a:lnTo>
                  <a:pt x="84806" y="88192"/>
                </a:lnTo>
                <a:lnTo>
                  <a:pt x="85591" y="86352"/>
                </a:lnTo>
                <a:lnTo>
                  <a:pt x="85713" y="86106"/>
                </a:lnTo>
                <a:lnTo>
                  <a:pt x="85861" y="85910"/>
                </a:lnTo>
                <a:lnTo>
                  <a:pt x="85934" y="85812"/>
                </a:lnTo>
                <a:lnTo>
                  <a:pt x="86057" y="85738"/>
                </a:lnTo>
                <a:lnTo>
                  <a:pt x="86302" y="85616"/>
                </a:lnTo>
                <a:lnTo>
                  <a:pt x="87308" y="85199"/>
                </a:lnTo>
                <a:lnTo>
                  <a:pt x="88314" y="84757"/>
                </a:lnTo>
                <a:lnTo>
                  <a:pt x="89320" y="84316"/>
                </a:lnTo>
                <a:lnTo>
                  <a:pt x="90301" y="83849"/>
                </a:lnTo>
                <a:lnTo>
                  <a:pt x="91282" y="83359"/>
                </a:lnTo>
                <a:lnTo>
                  <a:pt x="92263" y="82844"/>
                </a:lnTo>
                <a:lnTo>
                  <a:pt x="93220" y="82328"/>
                </a:lnTo>
                <a:lnTo>
                  <a:pt x="94177" y="81789"/>
                </a:lnTo>
                <a:lnTo>
                  <a:pt x="95109" y="81225"/>
                </a:lnTo>
                <a:lnTo>
                  <a:pt x="96017" y="80660"/>
                </a:lnTo>
                <a:lnTo>
                  <a:pt x="96900" y="80096"/>
                </a:lnTo>
                <a:lnTo>
                  <a:pt x="97783" y="79483"/>
                </a:lnTo>
                <a:lnTo>
                  <a:pt x="98666" y="78870"/>
                </a:lnTo>
                <a:lnTo>
                  <a:pt x="99500" y="78232"/>
                </a:lnTo>
                <a:lnTo>
                  <a:pt x="100359" y="77569"/>
                </a:lnTo>
                <a:lnTo>
                  <a:pt x="101168" y="76882"/>
                </a:lnTo>
                <a:lnTo>
                  <a:pt x="101904" y="76245"/>
                </a:lnTo>
                <a:lnTo>
                  <a:pt x="102616" y="75582"/>
                </a:lnTo>
                <a:lnTo>
                  <a:pt x="103327" y="74895"/>
                </a:lnTo>
                <a:lnTo>
                  <a:pt x="104014" y="74208"/>
                </a:lnTo>
                <a:lnTo>
                  <a:pt x="104676" y="73497"/>
                </a:lnTo>
                <a:lnTo>
                  <a:pt x="105314" y="72786"/>
                </a:lnTo>
                <a:lnTo>
                  <a:pt x="105952" y="72050"/>
                </a:lnTo>
                <a:lnTo>
                  <a:pt x="106541" y="71289"/>
                </a:lnTo>
                <a:lnTo>
                  <a:pt x="107105" y="70529"/>
                </a:lnTo>
                <a:lnTo>
                  <a:pt x="107669" y="69719"/>
                </a:lnTo>
                <a:lnTo>
                  <a:pt x="108184" y="68910"/>
                </a:lnTo>
                <a:lnTo>
                  <a:pt x="108699" y="68076"/>
                </a:lnTo>
                <a:lnTo>
                  <a:pt x="109166" y="67241"/>
                </a:lnTo>
                <a:lnTo>
                  <a:pt x="109607" y="66358"/>
                </a:lnTo>
                <a:lnTo>
                  <a:pt x="110024" y="65475"/>
                </a:lnTo>
                <a:lnTo>
                  <a:pt x="110392" y="64543"/>
                </a:lnTo>
                <a:lnTo>
                  <a:pt x="110490" y="64371"/>
                </a:lnTo>
                <a:lnTo>
                  <a:pt x="110588" y="64224"/>
                </a:lnTo>
                <a:close/>
                <a:moveTo>
                  <a:pt x="1447" y="64126"/>
                </a:moveTo>
                <a:lnTo>
                  <a:pt x="1545" y="64273"/>
                </a:lnTo>
                <a:lnTo>
                  <a:pt x="1644" y="64445"/>
                </a:lnTo>
                <a:lnTo>
                  <a:pt x="1889" y="65058"/>
                </a:lnTo>
                <a:lnTo>
                  <a:pt x="2159" y="65671"/>
                </a:lnTo>
                <a:lnTo>
                  <a:pt x="2429" y="66285"/>
                </a:lnTo>
                <a:lnTo>
                  <a:pt x="2723" y="66873"/>
                </a:lnTo>
                <a:lnTo>
                  <a:pt x="3042" y="67462"/>
                </a:lnTo>
                <a:lnTo>
                  <a:pt x="3361" y="68026"/>
                </a:lnTo>
                <a:lnTo>
                  <a:pt x="3680" y="68591"/>
                </a:lnTo>
                <a:lnTo>
                  <a:pt x="4048" y="69155"/>
                </a:lnTo>
                <a:lnTo>
                  <a:pt x="4391" y="69719"/>
                </a:lnTo>
                <a:lnTo>
                  <a:pt x="4759" y="70259"/>
                </a:lnTo>
                <a:lnTo>
                  <a:pt x="5544" y="71314"/>
                </a:lnTo>
                <a:lnTo>
                  <a:pt x="6378" y="72344"/>
                </a:lnTo>
                <a:lnTo>
                  <a:pt x="7261" y="73350"/>
                </a:lnTo>
                <a:lnTo>
                  <a:pt x="7850" y="73988"/>
                </a:lnTo>
                <a:lnTo>
                  <a:pt x="8439" y="74601"/>
                </a:lnTo>
                <a:lnTo>
                  <a:pt x="9052" y="75214"/>
                </a:lnTo>
                <a:lnTo>
                  <a:pt x="9665" y="75803"/>
                </a:lnTo>
                <a:lnTo>
                  <a:pt x="10303" y="76367"/>
                </a:lnTo>
                <a:lnTo>
                  <a:pt x="10966" y="76931"/>
                </a:lnTo>
                <a:lnTo>
                  <a:pt x="11603" y="77471"/>
                </a:lnTo>
                <a:lnTo>
                  <a:pt x="12290" y="78011"/>
                </a:lnTo>
                <a:lnTo>
                  <a:pt x="12953" y="78526"/>
                </a:lnTo>
                <a:lnTo>
                  <a:pt x="13640" y="79041"/>
                </a:lnTo>
                <a:lnTo>
                  <a:pt x="14351" y="79532"/>
                </a:lnTo>
                <a:lnTo>
                  <a:pt x="15062" y="80022"/>
                </a:lnTo>
                <a:lnTo>
                  <a:pt x="16485" y="80955"/>
                </a:lnTo>
                <a:lnTo>
                  <a:pt x="17957" y="81838"/>
                </a:lnTo>
                <a:lnTo>
                  <a:pt x="18914" y="82378"/>
                </a:lnTo>
                <a:lnTo>
                  <a:pt x="19871" y="82893"/>
                </a:lnTo>
                <a:lnTo>
                  <a:pt x="20852" y="83408"/>
                </a:lnTo>
                <a:lnTo>
                  <a:pt x="21833" y="83874"/>
                </a:lnTo>
                <a:lnTo>
                  <a:pt x="22814" y="84340"/>
                </a:lnTo>
                <a:lnTo>
                  <a:pt x="23796" y="84806"/>
                </a:lnTo>
                <a:lnTo>
                  <a:pt x="24801" y="85248"/>
                </a:lnTo>
                <a:lnTo>
                  <a:pt x="25807" y="85665"/>
                </a:lnTo>
                <a:lnTo>
                  <a:pt x="25979" y="85763"/>
                </a:lnTo>
                <a:lnTo>
                  <a:pt x="26151" y="85910"/>
                </a:lnTo>
                <a:lnTo>
                  <a:pt x="26273" y="86082"/>
                </a:lnTo>
                <a:lnTo>
                  <a:pt x="26371" y="86254"/>
                </a:lnTo>
                <a:lnTo>
                  <a:pt x="26985" y="87701"/>
                </a:lnTo>
                <a:lnTo>
                  <a:pt x="27647" y="89124"/>
                </a:lnTo>
                <a:lnTo>
                  <a:pt x="28309" y="90547"/>
                </a:lnTo>
                <a:lnTo>
                  <a:pt x="29021" y="91920"/>
                </a:lnTo>
                <a:lnTo>
                  <a:pt x="29757" y="93319"/>
                </a:lnTo>
                <a:lnTo>
                  <a:pt x="30542" y="94668"/>
                </a:lnTo>
                <a:lnTo>
                  <a:pt x="31376" y="95993"/>
                </a:lnTo>
                <a:lnTo>
                  <a:pt x="32235" y="97317"/>
                </a:lnTo>
                <a:lnTo>
                  <a:pt x="32897" y="98274"/>
                </a:lnTo>
                <a:lnTo>
                  <a:pt x="33584" y="99206"/>
                </a:lnTo>
                <a:lnTo>
                  <a:pt x="34295" y="100114"/>
                </a:lnTo>
                <a:lnTo>
                  <a:pt x="35031" y="101022"/>
                </a:lnTo>
                <a:lnTo>
                  <a:pt x="35792" y="101880"/>
                </a:lnTo>
                <a:lnTo>
                  <a:pt x="36577" y="102739"/>
                </a:lnTo>
                <a:lnTo>
                  <a:pt x="37386" y="103573"/>
                </a:lnTo>
                <a:lnTo>
                  <a:pt x="38220" y="104382"/>
                </a:lnTo>
                <a:lnTo>
                  <a:pt x="39030" y="105118"/>
                </a:lnTo>
                <a:lnTo>
                  <a:pt x="39864" y="105805"/>
                </a:lnTo>
                <a:lnTo>
                  <a:pt x="40722" y="106492"/>
                </a:lnTo>
                <a:lnTo>
                  <a:pt x="41581" y="107130"/>
                </a:lnTo>
                <a:lnTo>
                  <a:pt x="42489" y="107743"/>
                </a:lnTo>
                <a:lnTo>
                  <a:pt x="43396" y="108332"/>
                </a:lnTo>
                <a:lnTo>
                  <a:pt x="44329" y="108872"/>
                </a:lnTo>
                <a:lnTo>
                  <a:pt x="45285" y="109387"/>
                </a:lnTo>
                <a:lnTo>
                  <a:pt x="45825" y="109657"/>
                </a:lnTo>
                <a:lnTo>
                  <a:pt x="46365" y="109878"/>
                </a:lnTo>
                <a:lnTo>
                  <a:pt x="47420" y="110344"/>
                </a:lnTo>
                <a:lnTo>
                  <a:pt x="47616" y="110466"/>
                </a:lnTo>
                <a:lnTo>
                  <a:pt x="47788" y="110564"/>
                </a:lnTo>
                <a:lnTo>
                  <a:pt x="47714" y="110736"/>
                </a:lnTo>
                <a:lnTo>
                  <a:pt x="46708" y="110564"/>
                </a:lnTo>
                <a:lnTo>
                  <a:pt x="45702" y="110393"/>
                </a:lnTo>
                <a:lnTo>
                  <a:pt x="44697" y="110197"/>
                </a:lnTo>
                <a:lnTo>
                  <a:pt x="43715" y="109976"/>
                </a:lnTo>
                <a:lnTo>
                  <a:pt x="42734" y="109755"/>
                </a:lnTo>
                <a:lnTo>
                  <a:pt x="41777" y="109485"/>
                </a:lnTo>
                <a:lnTo>
                  <a:pt x="40796" y="109240"/>
                </a:lnTo>
                <a:lnTo>
                  <a:pt x="39839" y="108945"/>
                </a:lnTo>
                <a:lnTo>
                  <a:pt x="38907" y="108651"/>
                </a:lnTo>
                <a:lnTo>
                  <a:pt x="37950" y="108332"/>
                </a:lnTo>
                <a:lnTo>
                  <a:pt x="37018" y="108013"/>
                </a:lnTo>
                <a:lnTo>
                  <a:pt x="36111" y="107670"/>
                </a:lnTo>
                <a:lnTo>
                  <a:pt x="35178" y="107302"/>
                </a:lnTo>
                <a:lnTo>
                  <a:pt x="34271" y="106934"/>
                </a:lnTo>
                <a:lnTo>
                  <a:pt x="33363" y="106517"/>
                </a:lnTo>
                <a:lnTo>
                  <a:pt x="32480" y="106124"/>
                </a:lnTo>
                <a:lnTo>
                  <a:pt x="31597" y="105683"/>
                </a:lnTo>
                <a:lnTo>
                  <a:pt x="30714" y="105241"/>
                </a:lnTo>
                <a:lnTo>
                  <a:pt x="29830" y="104775"/>
                </a:lnTo>
                <a:lnTo>
                  <a:pt x="28972" y="104309"/>
                </a:lnTo>
                <a:lnTo>
                  <a:pt x="28113" y="103818"/>
                </a:lnTo>
                <a:lnTo>
                  <a:pt x="27279" y="103303"/>
                </a:lnTo>
                <a:lnTo>
                  <a:pt x="26421" y="102788"/>
                </a:lnTo>
                <a:lnTo>
                  <a:pt x="25586" y="102248"/>
                </a:lnTo>
                <a:lnTo>
                  <a:pt x="24777" y="101684"/>
                </a:lnTo>
                <a:lnTo>
                  <a:pt x="23943" y="101120"/>
                </a:lnTo>
                <a:lnTo>
                  <a:pt x="23133" y="100506"/>
                </a:lnTo>
                <a:lnTo>
                  <a:pt x="22348" y="99918"/>
                </a:lnTo>
                <a:lnTo>
                  <a:pt x="21539" y="99280"/>
                </a:lnTo>
                <a:lnTo>
                  <a:pt x="20754" y="98642"/>
                </a:lnTo>
                <a:lnTo>
                  <a:pt x="19969" y="97980"/>
                </a:lnTo>
                <a:lnTo>
                  <a:pt x="19208" y="97317"/>
                </a:lnTo>
                <a:lnTo>
                  <a:pt x="18031" y="96262"/>
                </a:lnTo>
                <a:lnTo>
                  <a:pt x="16927" y="95183"/>
                </a:lnTo>
                <a:lnTo>
                  <a:pt x="15847" y="94079"/>
                </a:lnTo>
                <a:lnTo>
                  <a:pt x="14817" y="92975"/>
                </a:lnTo>
                <a:lnTo>
                  <a:pt x="13860" y="91847"/>
                </a:lnTo>
                <a:lnTo>
                  <a:pt x="12904" y="90718"/>
                </a:lnTo>
                <a:lnTo>
                  <a:pt x="12020" y="89590"/>
                </a:lnTo>
                <a:lnTo>
                  <a:pt x="11186" y="88437"/>
                </a:lnTo>
                <a:lnTo>
                  <a:pt x="10377" y="87308"/>
                </a:lnTo>
                <a:lnTo>
                  <a:pt x="9616" y="86155"/>
                </a:lnTo>
                <a:lnTo>
                  <a:pt x="8880" y="85002"/>
                </a:lnTo>
                <a:lnTo>
                  <a:pt x="8194" y="83849"/>
                </a:lnTo>
                <a:lnTo>
                  <a:pt x="7556" y="82721"/>
                </a:lnTo>
                <a:lnTo>
                  <a:pt x="6942" y="81568"/>
                </a:lnTo>
                <a:lnTo>
                  <a:pt x="6378" y="80440"/>
                </a:lnTo>
                <a:lnTo>
                  <a:pt x="5839" y="79336"/>
                </a:lnTo>
                <a:lnTo>
                  <a:pt x="5348" y="78207"/>
                </a:lnTo>
                <a:lnTo>
                  <a:pt x="4882" y="77128"/>
                </a:lnTo>
                <a:lnTo>
                  <a:pt x="4440" y="76024"/>
                </a:lnTo>
                <a:lnTo>
                  <a:pt x="4048" y="74969"/>
                </a:lnTo>
                <a:lnTo>
                  <a:pt x="3680" y="73914"/>
                </a:lnTo>
                <a:lnTo>
                  <a:pt x="3336" y="72884"/>
                </a:lnTo>
                <a:lnTo>
                  <a:pt x="3017" y="71878"/>
                </a:lnTo>
                <a:lnTo>
                  <a:pt x="2748" y="70897"/>
                </a:lnTo>
                <a:lnTo>
                  <a:pt x="2478" y="69940"/>
                </a:lnTo>
                <a:lnTo>
                  <a:pt x="2257" y="69008"/>
                </a:lnTo>
                <a:lnTo>
                  <a:pt x="2061" y="68125"/>
                </a:lnTo>
                <a:lnTo>
                  <a:pt x="1889" y="67241"/>
                </a:lnTo>
                <a:lnTo>
                  <a:pt x="1742" y="66407"/>
                </a:lnTo>
                <a:lnTo>
                  <a:pt x="1619" y="65598"/>
                </a:lnTo>
                <a:lnTo>
                  <a:pt x="1521" y="64837"/>
                </a:lnTo>
                <a:lnTo>
                  <a:pt x="1447" y="64126"/>
                </a:lnTo>
                <a:close/>
                <a:moveTo>
                  <a:pt x="84757" y="86254"/>
                </a:moveTo>
                <a:lnTo>
                  <a:pt x="84879" y="86352"/>
                </a:lnTo>
                <a:lnTo>
                  <a:pt x="84340" y="87603"/>
                </a:lnTo>
                <a:lnTo>
                  <a:pt x="83800" y="88854"/>
                </a:lnTo>
                <a:lnTo>
                  <a:pt x="83309" y="89909"/>
                </a:lnTo>
                <a:lnTo>
                  <a:pt x="82794" y="90988"/>
                </a:lnTo>
                <a:lnTo>
                  <a:pt x="82254" y="92019"/>
                </a:lnTo>
                <a:lnTo>
                  <a:pt x="81690" y="93049"/>
                </a:lnTo>
                <a:lnTo>
                  <a:pt x="81101" y="94079"/>
                </a:lnTo>
                <a:lnTo>
                  <a:pt x="80488" y="95085"/>
                </a:lnTo>
                <a:lnTo>
                  <a:pt x="79875" y="96066"/>
                </a:lnTo>
                <a:lnTo>
                  <a:pt x="79213" y="97048"/>
                </a:lnTo>
                <a:lnTo>
                  <a:pt x="78550" y="98029"/>
                </a:lnTo>
                <a:lnTo>
                  <a:pt x="77839" y="98961"/>
                </a:lnTo>
                <a:lnTo>
                  <a:pt x="77127" y="99893"/>
                </a:lnTo>
                <a:lnTo>
                  <a:pt x="76367" y="100776"/>
                </a:lnTo>
                <a:lnTo>
                  <a:pt x="75606" y="101659"/>
                </a:lnTo>
                <a:lnTo>
                  <a:pt x="74797" y="102518"/>
                </a:lnTo>
                <a:lnTo>
                  <a:pt x="73963" y="103352"/>
                </a:lnTo>
                <a:lnTo>
                  <a:pt x="73129" y="104162"/>
                </a:lnTo>
                <a:lnTo>
                  <a:pt x="72564" y="104652"/>
                </a:lnTo>
                <a:lnTo>
                  <a:pt x="72000" y="105143"/>
                </a:lnTo>
                <a:lnTo>
                  <a:pt x="71436" y="105609"/>
                </a:lnTo>
                <a:lnTo>
                  <a:pt x="70847" y="106051"/>
                </a:lnTo>
                <a:lnTo>
                  <a:pt x="70258" y="106492"/>
                </a:lnTo>
                <a:lnTo>
                  <a:pt x="69670" y="106934"/>
                </a:lnTo>
                <a:lnTo>
                  <a:pt x="69056" y="107326"/>
                </a:lnTo>
                <a:lnTo>
                  <a:pt x="68419" y="107719"/>
                </a:lnTo>
                <a:lnTo>
                  <a:pt x="67805" y="108111"/>
                </a:lnTo>
                <a:lnTo>
                  <a:pt x="67167" y="108455"/>
                </a:lnTo>
                <a:lnTo>
                  <a:pt x="66505" y="108798"/>
                </a:lnTo>
                <a:lnTo>
                  <a:pt x="65843" y="109117"/>
                </a:lnTo>
                <a:lnTo>
                  <a:pt x="65180" y="109412"/>
                </a:lnTo>
                <a:lnTo>
                  <a:pt x="64494" y="109706"/>
                </a:lnTo>
                <a:lnTo>
                  <a:pt x="63782" y="109951"/>
                </a:lnTo>
                <a:lnTo>
                  <a:pt x="63071" y="110197"/>
                </a:lnTo>
                <a:lnTo>
                  <a:pt x="62605" y="110344"/>
                </a:lnTo>
                <a:lnTo>
                  <a:pt x="62114" y="110466"/>
                </a:lnTo>
                <a:lnTo>
                  <a:pt x="61133" y="110712"/>
                </a:lnTo>
                <a:lnTo>
                  <a:pt x="59146" y="111129"/>
                </a:lnTo>
                <a:lnTo>
                  <a:pt x="58974" y="111153"/>
                </a:lnTo>
                <a:lnTo>
                  <a:pt x="58753" y="111153"/>
                </a:lnTo>
                <a:lnTo>
                  <a:pt x="58827" y="110982"/>
                </a:lnTo>
                <a:lnTo>
                  <a:pt x="58876" y="110908"/>
                </a:lnTo>
                <a:lnTo>
                  <a:pt x="58925" y="110859"/>
                </a:lnTo>
                <a:lnTo>
                  <a:pt x="59244" y="110589"/>
                </a:lnTo>
                <a:lnTo>
                  <a:pt x="59538" y="110295"/>
                </a:lnTo>
                <a:lnTo>
                  <a:pt x="59808" y="110000"/>
                </a:lnTo>
                <a:lnTo>
                  <a:pt x="60078" y="109706"/>
                </a:lnTo>
                <a:lnTo>
                  <a:pt x="60593" y="109068"/>
                </a:lnTo>
                <a:lnTo>
                  <a:pt x="61059" y="108430"/>
                </a:lnTo>
                <a:lnTo>
                  <a:pt x="61501" y="107743"/>
                </a:lnTo>
                <a:lnTo>
                  <a:pt x="61893" y="107032"/>
                </a:lnTo>
                <a:lnTo>
                  <a:pt x="62261" y="106321"/>
                </a:lnTo>
                <a:lnTo>
                  <a:pt x="62629" y="105585"/>
                </a:lnTo>
                <a:lnTo>
                  <a:pt x="63193" y="104382"/>
                </a:lnTo>
                <a:lnTo>
                  <a:pt x="63709" y="103156"/>
                </a:lnTo>
                <a:lnTo>
                  <a:pt x="64175" y="101929"/>
                </a:lnTo>
                <a:lnTo>
                  <a:pt x="64592" y="100678"/>
                </a:lnTo>
                <a:lnTo>
                  <a:pt x="65009" y="99427"/>
                </a:lnTo>
                <a:lnTo>
                  <a:pt x="65377" y="98151"/>
                </a:lnTo>
                <a:lnTo>
                  <a:pt x="65720" y="96876"/>
                </a:lnTo>
                <a:lnTo>
                  <a:pt x="66039" y="95600"/>
                </a:lnTo>
                <a:lnTo>
                  <a:pt x="66333" y="94423"/>
                </a:lnTo>
                <a:lnTo>
                  <a:pt x="66579" y="93245"/>
                </a:lnTo>
                <a:lnTo>
                  <a:pt x="67094" y="90890"/>
                </a:lnTo>
                <a:lnTo>
                  <a:pt x="67143" y="90694"/>
                </a:lnTo>
                <a:lnTo>
                  <a:pt x="67192" y="90620"/>
                </a:lnTo>
                <a:lnTo>
                  <a:pt x="67241" y="90571"/>
                </a:lnTo>
                <a:lnTo>
                  <a:pt x="67315" y="90522"/>
                </a:lnTo>
                <a:lnTo>
                  <a:pt x="67388" y="90498"/>
                </a:lnTo>
                <a:lnTo>
                  <a:pt x="67560" y="90448"/>
                </a:lnTo>
                <a:lnTo>
                  <a:pt x="69572" y="90154"/>
                </a:lnTo>
                <a:lnTo>
                  <a:pt x="71583" y="89835"/>
                </a:lnTo>
                <a:lnTo>
                  <a:pt x="73595" y="89443"/>
                </a:lnTo>
                <a:lnTo>
                  <a:pt x="75582" y="89001"/>
                </a:lnTo>
                <a:lnTo>
                  <a:pt x="77544" y="88510"/>
                </a:lnTo>
                <a:lnTo>
                  <a:pt x="79507" y="87971"/>
                </a:lnTo>
                <a:lnTo>
                  <a:pt x="81469" y="87382"/>
                </a:lnTo>
                <a:lnTo>
                  <a:pt x="83383" y="86720"/>
                </a:lnTo>
                <a:lnTo>
                  <a:pt x="84757" y="86254"/>
                </a:lnTo>
                <a:close/>
                <a:moveTo>
                  <a:pt x="27083" y="86180"/>
                </a:moveTo>
                <a:lnTo>
                  <a:pt x="28481" y="86646"/>
                </a:lnTo>
                <a:lnTo>
                  <a:pt x="30051" y="87186"/>
                </a:lnTo>
                <a:lnTo>
                  <a:pt x="31621" y="87701"/>
                </a:lnTo>
                <a:lnTo>
                  <a:pt x="33191" y="88167"/>
                </a:lnTo>
                <a:lnTo>
                  <a:pt x="34786" y="88584"/>
                </a:lnTo>
                <a:lnTo>
                  <a:pt x="36380" y="88977"/>
                </a:lnTo>
                <a:lnTo>
                  <a:pt x="37999" y="89345"/>
                </a:lnTo>
                <a:lnTo>
                  <a:pt x="39619" y="89663"/>
                </a:lnTo>
                <a:lnTo>
                  <a:pt x="41238" y="89958"/>
                </a:lnTo>
                <a:lnTo>
                  <a:pt x="42881" y="90228"/>
                </a:lnTo>
                <a:lnTo>
                  <a:pt x="44525" y="90448"/>
                </a:lnTo>
                <a:lnTo>
                  <a:pt x="44647" y="90473"/>
                </a:lnTo>
                <a:lnTo>
                  <a:pt x="44721" y="90498"/>
                </a:lnTo>
                <a:lnTo>
                  <a:pt x="44795" y="90547"/>
                </a:lnTo>
                <a:lnTo>
                  <a:pt x="44844" y="90620"/>
                </a:lnTo>
                <a:lnTo>
                  <a:pt x="44917" y="90743"/>
                </a:lnTo>
                <a:lnTo>
                  <a:pt x="44966" y="90915"/>
                </a:lnTo>
                <a:lnTo>
                  <a:pt x="45800" y="94496"/>
                </a:lnTo>
                <a:lnTo>
                  <a:pt x="46218" y="96262"/>
                </a:lnTo>
                <a:lnTo>
                  <a:pt x="46659" y="98053"/>
                </a:lnTo>
                <a:lnTo>
                  <a:pt x="46953" y="99108"/>
                </a:lnTo>
                <a:lnTo>
                  <a:pt x="47272" y="100163"/>
                </a:lnTo>
                <a:lnTo>
                  <a:pt x="47616" y="101193"/>
                </a:lnTo>
                <a:lnTo>
                  <a:pt x="47984" y="102224"/>
                </a:lnTo>
                <a:lnTo>
                  <a:pt x="48376" y="103254"/>
                </a:lnTo>
                <a:lnTo>
                  <a:pt x="48793" y="104260"/>
                </a:lnTo>
                <a:lnTo>
                  <a:pt x="49235" y="105266"/>
                </a:lnTo>
                <a:lnTo>
                  <a:pt x="49726" y="106247"/>
                </a:lnTo>
                <a:lnTo>
                  <a:pt x="50069" y="106909"/>
                </a:lnTo>
                <a:lnTo>
                  <a:pt x="50437" y="107547"/>
                </a:lnTo>
                <a:lnTo>
                  <a:pt x="50829" y="108185"/>
                </a:lnTo>
                <a:lnTo>
                  <a:pt x="51246" y="108798"/>
                </a:lnTo>
                <a:lnTo>
                  <a:pt x="51688" y="109362"/>
                </a:lnTo>
                <a:lnTo>
                  <a:pt x="52179" y="109927"/>
                </a:lnTo>
                <a:lnTo>
                  <a:pt x="52694" y="110466"/>
                </a:lnTo>
                <a:lnTo>
                  <a:pt x="53234" y="110957"/>
                </a:lnTo>
                <a:lnTo>
                  <a:pt x="53283" y="111031"/>
                </a:lnTo>
                <a:lnTo>
                  <a:pt x="53381" y="111251"/>
                </a:lnTo>
                <a:lnTo>
                  <a:pt x="51811" y="110932"/>
                </a:lnTo>
                <a:lnTo>
                  <a:pt x="51075" y="110785"/>
                </a:lnTo>
                <a:lnTo>
                  <a:pt x="50363" y="110614"/>
                </a:lnTo>
                <a:lnTo>
                  <a:pt x="49652" y="110417"/>
                </a:lnTo>
                <a:lnTo>
                  <a:pt x="48941" y="110197"/>
                </a:lnTo>
                <a:lnTo>
                  <a:pt x="48278" y="109976"/>
                </a:lnTo>
                <a:lnTo>
                  <a:pt x="47591" y="109706"/>
                </a:lnTo>
                <a:lnTo>
                  <a:pt x="46929" y="109436"/>
                </a:lnTo>
                <a:lnTo>
                  <a:pt x="46267" y="109142"/>
                </a:lnTo>
                <a:lnTo>
                  <a:pt x="45629" y="108823"/>
                </a:lnTo>
                <a:lnTo>
                  <a:pt x="44991" y="108504"/>
                </a:lnTo>
                <a:lnTo>
                  <a:pt x="44353" y="108136"/>
                </a:lnTo>
                <a:lnTo>
                  <a:pt x="43740" y="107792"/>
                </a:lnTo>
                <a:lnTo>
                  <a:pt x="43127" y="107400"/>
                </a:lnTo>
                <a:lnTo>
                  <a:pt x="42538" y="107007"/>
                </a:lnTo>
                <a:lnTo>
                  <a:pt x="41924" y="106590"/>
                </a:lnTo>
                <a:lnTo>
                  <a:pt x="41336" y="106173"/>
                </a:lnTo>
                <a:lnTo>
                  <a:pt x="40772" y="105732"/>
                </a:lnTo>
                <a:lnTo>
                  <a:pt x="40207" y="105266"/>
                </a:lnTo>
                <a:lnTo>
                  <a:pt x="39373" y="104579"/>
                </a:lnTo>
                <a:lnTo>
                  <a:pt x="38588" y="103843"/>
                </a:lnTo>
                <a:lnTo>
                  <a:pt x="37803" y="103107"/>
                </a:lnTo>
                <a:lnTo>
                  <a:pt x="37067" y="102322"/>
                </a:lnTo>
                <a:lnTo>
                  <a:pt x="36331" y="101537"/>
                </a:lnTo>
                <a:lnTo>
                  <a:pt x="35644" y="100727"/>
                </a:lnTo>
                <a:lnTo>
                  <a:pt x="34958" y="99893"/>
                </a:lnTo>
                <a:lnTo>
                  <a:pt x="34295" y="99035"/>
                </a:lnTo>
                <a:lnTo>
                  <a:pt x="33437" y="97882"/>
                </a:lnTo>
                <a:lnTo>
                  <a:pt x="32602" y="96704"/>
                </a:lnTo>
                <a:lnTo>
                  <a:pt x="31842" y="95502"/>
                </a:lnTo>
                <a:lnTo>
                  <a:pt x="31082" y="94300"/>
                </a:lnTo>
                <a:lnTo>
                  <a:pt x="30370" y="93049"/>
                </a:lnTo>
                <a:lnTo>
                  <a:pt x="29683" y="91798"/>
                </a:lnTo>
                <a:lnTo>
                  <a:pt x="29045" y="90522"/>
                </a:lnTo>
                <a:lnTo>
                  <a:pt x="28408" y="89222"/>
                </a:lnTo>
                <a:lnTo>
                  <a:pt x="28089" y="88510"/>
                </a:lnTo>
                <a:lnTo>
                  <a:pt x="27770" y="87775"/>
                </a:lnTo>
                <a:lnTo>
                  <a:pt x="27083" y="86180"/>
                </a:lnTo>
                <a:close/>
                <a:moveTo>
                  <a:pt x="66432" y="90743"/>
                </a:moveTo>
                <a:lnTo>
                  <a:pt x="66260" y="91675"/>
                </a:lnTo>
                <a:lnTo>
                  <a:pt x="66162" y="92166"/>
                </a:lnTo>
                <a:lnTo>
                  <a:pt x="66039" y="92656"/>
                </a:lnTo>
                <a:lnTo>
                  <a:pt x="64911" y="96925"/>
                </a:lnTo>
                <a:lnTo>
                  <a:pt x="64346" y="99059"/>
                </a:lnTo>
                <a:lnTo>
                  <a:pt x="63709" y="101169"/>
                </a:lnTo>
                <a:lnTo>
                  <a:pt x="63390" y="102126"/>
                </a:lnTo>
                <a:lnTo>
                  <a:pt x="63046" y="103058"/>
                </a:lnTo>
                <a:lnTo>
                  <a:pt x="62678" y="103990"/>
                </a:lnTo>
                <a:lnTo>
                  <a:pt x="62286" y="104922"/>
                </a:lnTo>
                <a:lnTo>
                  <a:pt x="61844" y="105830"/>
                </a:lnTo>
                <a:lnTo>
                  <a:pt x="61378" y="106713"/>
                </a:lnTo>
                <a:lnTo>
                  <a:pt x="60863" y="107572"/>
                </a:lnTo>
                <a:lnTo>
                  <a:pt x="60299" y="108406"/>
                </a:lnTo>
                <a:lnTo>
                  <a:pt x="59808" y="109093"/>
                </a:lnTo>
                <a:lnTo>
                  <a:pt x="59538" y="109412"/>
                </a:lnTo>
                <a:lnTo>
                  <a:pt x="59268" y="109706"/>
                </a:lnTo>
                <a:lnTo>
                  <a:pt x="58974" y="110000"/>
                </a:lnTo>
                <a:lnTo>
                  <a:pt x="58655" y="110270"/>
                </a:lnTo>
                <a:lnTo>
                  <a:pt x="58336" y="110540"/>
                </a:lnTo>
                <a:lnTo>
                  <a:pt x="57968" y="110761"/>
                </a:lnTo>
                <a:lnTo>
                  <a:pt x="57698" y="110908"/>
                </a:lnTo>
                <a:lnTo>
                  <a:pt x="57404" y="111055"/>
                </a:lnTo>
                <a:lnTo>
                  <a:pt x="57134" y="111153"/>
                </a:lnTo>
                <a:lnTo>
                  <a:pt x="56840" y="111251"/>
                </a:lnTo>
                <a:lnTo>
                  <a:pt x="56545" y="111300"/>
                </a:lnTo>
                <a:lnTo>
                  <a:pt x="56275" y="111325"/>
                </a:lnTo>
                <a:lnTo>
                  <a:pt x="55981" y="111350"/>
                </a:lnTo>
                <a:lnTo>
                  <a:pt x="55711" y="111350"/>
                </a:lnTo>
                <a:lnTo>
                  <a:pt x="55417" y="111300"/>
                </a:lnTo>
                <a:lnTo>
                  <a:pt x="55147" y="111251"/>
                </a:lnTo>
                <a:lnTo>
                  <a:pt x="54877" y="111153"/>
                </a:lnTo>
                <a:lnTo>
                  <a:pt x="54607" y="111055"/>
                </a:lnTo>
                <a:lnTo>
                  <a:pt x="54337" y="110932"/>
                </a:lnTo>
                <a:lnTo>
                  <a:pt x="54068" y="110761"/>
                </a:lnTo>
                <a:lnTo>
                  <a:pt x="53798" y="110589"/>
                </a:lnTo>
                <a:lnTo>
                  <a:pt x="53552" y="110393"/>
                </a:lnTo>
                <a:lnTo>
                  <a:pt x="53037" y="109951"/>
                </a:lnTo>
                <a:lnTo>
                  <a:pt x="52596" y="109485"/>
                </a:lnTo>
                <a:lnTo>
                  <a:pt x="52179" y="109019"/>
                </a:lnTo>
                <a:lnTo>
                  <a:pt x="51786" y="108504"/>
                </a:lnTo>
                <a:lnTo>
                  <a:pt x="51418" y="107964"/>
                </a:lnTo>
                <a:lnTo>
                  <a:pt x="51099" y="107424"/>
                </a:lnTo>
                <a:lnTo>
                  <a:pt x="50780" y="106860"/>
                </a:lnTo>
                <a:lnTo>
                  <a:pt x="50461" y="106271"/>
                </a:lnTo>
                <a:lnTo>
                  <a:pt x="50143" y="105634"/>
                </a:lnTo>
                <a:lnTo>
                  <a:pt x="49824" y="104971"/>
                </a:lnTo>
                <a:lnTo>
                  <a:pt x="49235" y="103647"/>
                </a:lnTo>
                <a:lnTo>
                  <a:pt x="48720" y="102297"/>
                </a:lnTo>
                <a:lnTo>
                  <a:pt x="48229" y="100948"/>
                </a:lnTo>
                <a:lnTo>
                  <a:pt x="47788" y="99550"/>
                </a:lnTo>
                <a:lnTo>
                  <a:pt x="47371" y="98176"/>
                </a:lnTo>
                <a:lnTo>
                  <a:pt x="47003" y="96778"/>
                </a:lnTo>
                <a:lnTo>
                  <a:pt x="46635" y="95355"/>
                </a:lnTo>
                <a:lnTo>
                  <a:pt x="46144" y="93245"/>
                </a:lnTo>
                <a:lnTo>
                  <a:pt x="45678" y="91135"/>
                </a:lnTo>
                <a:lnTo>
                  <a:pt x="45653" y="90915"/>
                </a:lnTo>
                <a:lnTo>
                  <a:pt x="45653" y="90767"/>
                </a:lnTo>
                <a:lnTo>
                  <a:pt x="48254" y="90890"/>
                </a:lnTo>
                <a:lnTo>
                  <a:pt x="50879" y="91037"/>
                </a:lnTo>
                <a:lnTo>
                  <a:pt x="53454" y="91135"/>
                </a:lnTo>
                <a:lnTo>
                  <a:pt x="54755" y="91184"/>
                </a:lnTo>
                <a:lnTo>
                  <a:pt x="57330" y="91184"/>
                </a:lnTo>
                <a:lnTo>
                  <a:pt x="58631" y="91135"/>
                </a:lnTo>
                <a:lnTo>
                  <a:pt x="61231" y="91037"/>
                </a:lnTo>
                <a:lnTo>
                  <a:pt x="63831" y="90890"/>
                </a:lnTo>
                <a:lnTo>
                  <a:pt x="66432" y="90743"/>
                </a:lnTo>
                <a:close/>
                <a:moveTo>
                  <a:pt x="55441" y="0"/>
                </a:moveTo>
                <a:lnTo>
                  <a:pt x="54043" y="49"/>
                </a:lnTo>
                <a:lnTo>
                  <a:pt x="52645" y="98"/>
                </a:lnTo>
                <a:lnTo>
                  <a:pt x="51246" y="221"/>
                </a:lnTo>
                <a:lnTo>
                  <a:pt x="49848" y="343"/>
                </a:lnTo>
                <a:lnTo>
                  <a:pt x="48474" y="515"/>
                </a:lnTo>
                <a:lnTo>
                  <a:pt x="47101" y="711"/>
                </a:lnTo>
                <a:lnTo>
                  <a:pt x="45751" y="957"/>
                </a:lnTo>
                <a:lnTo>
                  <a:pt x="44402" y="1227"/>
                </a:lnTo>
                <a:lnTo>
                  <a:pt x="43077" y="1545"/>
                </a:lnTo>
                <a:lnTo>
                  <a:pt x="41753" y="1864"/>
                </a:lnTo>
                <a:lnTo>
                  <a:pt x="40428" y="2232"/>
                </a:lnTo>
                <a:lnTo>
                  <a:pt x="39128" y="2649"/>
                </a:lnTo>
                <a:lnTo>
                  <a:pt x="37852" y="3066"/>
                </a:lnTo>
                <a:lnTo>
                  <a:pt x="36577" y="3533"/>
                </a:lnTo>
                <a:lnTo>
                  <a:pt x="35301" y="4023"/>
                </a:lnTo>
                <a:lnTo>
                  <a:pt x="34050" y="4538"/>
                </a:lnTo>
                <a:lnTo>
                  <a:pt x="32823" y="5103"/>
                </a:lnTo>
                <a:lnTo>
                  <a:pt x="31597" y="5667"/>
                </a:lnTo>
                <a:lnTo>
                  <a:pt x="30395" y="6280"/>
                </a:lnTo>
                <a:lnTo>
                  <a:pt x="29217" y="6918"/>
                </a:lnTo>
                <a:lnTo>
                  <a:pt x="28040" y="7580"/>
                </a:lnTo>
                <a:lnTo>
                  <a:pt x="26887" y="8267"/>
                </a:lnTo>
                <a:lnTo>
                  <a:pt x="25758" y="8979"/>
                </a:lnTo>
                <a:lnTo>
                  <a:pt x="24654" y="9715"/>
                </a:lnTo>
                <a:lnTo>
                  <a:pt x="23550" y="10475"/>
                </a:lnTo>
                <a:lnTo>
                  <a:pt x="22471" y="11285"/>
                </a:lnTo>
                <a:lnTo>
                  <a:pt x="21416" y="12094"/>
                </a:lnTo>
                <a:lnTo>
                  <a:pt x="20361" y="12928"/>
                </a:lnTo>
                <a:lnTo>
                  <a:pt x="19355" y="13811"/>
                </a:lnTo>
                <a:lnTo>
                  <a:pt x="18350" y="14695"/>
                </a:lnTo>
                <a:lnTo>
                  <a:pt x="17368" y="15602"/>
                </a:lnTo>
                <a:lnTo>
                  <a:pt x="16412" y="16534"/>
                </a:lnTo>
                <a:lnTo>
                  <a:pt x="15479" y="17516"/>
                </a:lnTo>
                <a:lnTo>
                  <a:pt x="14572" y="18497"/>
                </a:lnTo>
                <a:lnTo>
                  <a:pt x="13664" y="19478"/>
                </a:lnTo>
                <a:lnTo>
                  <a:pt x="12805" y="20509"/>
                </a:lnTo>
                <a:lnTo>
                  <a:pt x="11971" y="21563"/>
                </a:lnTo>
                <a:lnTo>
                  <a:pt x="11162" y="22618"/>
                </a:lnTo>
                <a:lnTo>
                  <a:pt x="10352" y="23698"/>
                </a:lnTo>
                <a:lnTo>
                  <a:pt x="9592" y="24826"/>
                </a:lnTo>
                <a:lnTo>
                  <a:pt x="8856" y="25930"/>
                </a:lnTo>
                <a:lnTo>
                  <a:pt x="8144" y="27083"/>
                </a:lnTo>
                <a:lnTo>
                  <a:pt x="7458" y="28236"/>
                </a:lnTo>
                <a:lnTo>
                  <a:pt x="6795" y="29414"/>
                </a:lnTo>
                <a:lnTo>
                  <a:pt x="6157" y="30616"/>
                </a:lnTo>
                <a:lnTo>
                  <a:pt x="5544" y="31818"/>
                </a:lnTo>
                <a:lnTo>
                  <a:pt x="4980" y="33069"/>
                </a:lnTo>
                <a:lnTo>
                  <a:pt x="4416" y="34295"/>
                </a:lnTo>
                <a:lnTo>
                  <a:pt x="3901" y="35571"/>
                </a:lnTo>
                <a:lnTo>
                  <a:pt x="3410" y="36847"/>
                </a:lnTo>
                <a:lnTo>
                  <a:pt x="2968" y="38147"/>
                </a:lnTo>
                <a:lnTo>
                  <a:pt x="2527" y="39447"/>
                </a:lnTo>
                <a:lnTo>
                  <a:pt x="2134" y="40772"/>
                </a:lnTo>
                <a:lnTo>
                  <a:pt x="1791" y="42096"/>
                </a:lnTo>
                <a:lnTo>
                  <a:pt x="1447" y="43446"/>
                </a:lnTo>
                <a:lnTo>
                  <a:pt x="1153" y="44795"/>
                </a:lnTo>
                <a:lnTo>
                  <a:pt x="883" y="46169"/>
                </a:lnTo>
                <a:lnTo>
                  <a:pt x="662" y="47567"/>
                </a:lnTo>
                <a:lnTo>
                  <a:pt x="466" y="48965"/>
                </a:lnTo>
                <a:lnTo>
                  <a:pt x="294" y="50364"/>
                </a:lnTo>
                <a:lnTo>
                  <a:pt x="172" y="51786"/>
                </a:lnTo>
                <a:lnTo>
                  <a:pt x="74" y="53209"/>
                </a:lnTo>
                <a:lnTo>
                  <a:pt x="25" y="54657"/>
                </a:lnTo>
                <a:lnTo>
                  <a:pt x="0" y="56104"/>
                </a:lnTo>
                <a:lnTo>
                  <a:pt x="25" y="57527"/>
                </a:lnTo>
                <a:lnTo>
                  <a:pt x="74" y="58950"/>
                </a:lnTo>
                <a:lnTo>
                  <a:pt x="172" y="60373"/>
                </a:lnTo>
                <a:lnTo>
                  <a:pt x="294" y="61771"/>
                </a:lnTo>
                <a:lnTo>
                  <a:pt x="466" y="63194"/>
                </a:lnTo>
                <a:lnTo>
                  <a:pt x="662" y="64568"/>
                </a:lnTo>
                <a:lnTo>
                  <a:pt x="883" y="65966"/>
                </a:lnTo>
                <a:lnTo>
                  <a:pt x="1153" y="67340"/>
                </a:lnTo>
                <a:lnTo>
                  <a:pt x="1472" y="68689"/>
                </a:lnTo>
                <a:lnTo>
                  <a:pt x="1791" y="70038"/>
                </a:lnTo>
                <a:lnTo>
                  <a:pt x="2159" y="71387"/>
                </a:lnTo>
                <a:lnTo>
                  <a:pt x="2551" y="72712"/>
                </a:lnTo>
                <a:lnTo>
                  <a:pt x="2993" y="74012"/>
                </a:lnTo>
                <a:lnTo>
                  <a:pt x="3459" y="75312"/>
                </a:lnTo>
                <a:lnTo>
                  <a:pt x="3950" y="76588"/>
                </a:lnTo>
                <a:lnTo>
                  <a:pt x="4465" y="77864"/>
                </a:lnTo>
                <a:lnTo>
                  <a:pt x="5029" y="79115"/>
                </a:lnTo>
                <a:lnTo>
                  <a:pt x="5618" y="80366"/>
                </a:lnTo>
                <a:lnTo>
                  <a:pt x="6231" y="81593"/>
                </a:lnTo>
                <a:lnTo>
                  <a:pt x="6869" y="82795"/>
                </a:lnTo>
                <a:lnTo>
                  <a:pt x="7531" y="83972"/>
                </a:lnTo>
                <a:lnTo>
                  <a:pt x="8243" y="85150"/>
                </a:lnTo>
                <a:lnTo>
                  <a:pt x="8954" y="86303"/>
                </a:lnTo>
                <a:lnTo>
                  <a:pt x="9715" y="87456"/>
                </a:lnTo>
                <a:lnTo>
                  <a:pt x="10500" y="88560"/>
                </a:lnTo>
                <a:lnTo>
                  <a:pt x="11309" y="89663"/>
                </a:lnTo>
                <a:lnTo>
                  <a:pt x="12143" y="90743"/>
                </a:lnTo>
                <a:lnTo>
                  <a:pt x="13002" y="91798"/>
                </a:lnTo>
                <a:lnTo>
                  <a:pt x="13885" y="92828"/>
                </a:lnTo>
                <a:lnTo>
                  <a:pt x="14793" y="93858"/>
                </a:lnTo>
                <a:lnTo>
                  <a:pt x="15725" y="94840"/>
                </a:lnTo>
                <a:lnTo>
                  <a:pt x="16681" y="95821"/>
                </a:lnTo>
                <a:lnTo>
                  <a:pt x="17663" y="96778"/>
                </a:lnTo>
                <a:lnTo>
                  <a:pt x="18669" y="97685"/>
                </a:lnTo>
                <a:lnTo>
                  <a:pt x="19699" y="98593"/>
                </a:lnTo>
                <a:lnTo>
                  <a:pt x="20754" y="99476"/>
                </a:lnTo>
                <a:lnTo>
                  <a:pt x="21809" y="100310"/>
                </a:lnTo>
                <a:lnTo>
                  <a:pt x="22913" y="101144"/>
                </a:lnTo>
                <a:lnTo>
                  <a:pt x="24016" y="101954"/>
                </a:lnTo>
                <a:lnTo>
                  <a:pt x="25145" y="102714"/>
                </a:lnTo>
                <a:lnTo>
                  <a:pt x="26298" y="103475"/>
                </a:lnTo>
                <a:lnTo>
                  <a:pt x="27475" y="104186"/>
                </a:lnTo>
                <a:lnTo>
                  <a:pt x="28677" y="104873"/>
                </a:lnTo>
                <a:lnTo>
                  <a:pt x="29879" y="105535"/>
                </a:lnTo>
                <a:lnTo>
                  <a:pt x="31106" y="106173"/>
                </a:lnTo>
                <a:lnTo>
                  <a:pt x="32357" y="106787"/>
                </a:lnTo>
                <a:lnTo>
                  <a:pt x="33608" y="107351"/>
                </a:lnTo>
                <a:lnTo>
                  <a:pt x="34908" y="107891"/>
                </a:lnTo>
                <a:lnTo>
                  <a:pt x="36209" y="108406"/>
                </a:lnTo>
                <a:lnTo>
                  <a:pt x="37509" y="108896"/>
                </a:lnTo>
                <a:lnTo>
                  <a:pt x="38834" y="109338"/>
                </a:lnTo>
                <a:lnTo>
                  <a:pt x="40183" y="109755"/>
                </a:lnTo>
                <a:lnTo>
                  <a:pt x="41557" y="110123"/>
                </a:lnTo>
                <a:lnTo>
                  <a:pt x="42930" y="110491"/>
                </a:lnTo>
                <a:lnTo>
                  <a:pt x="44304" y="110810"/>
                </a:lnTo>
                <a:lnTo>
                  <a:pt x="45702" y="111080"/>
                </a:lnTo>
                <a:lnTo>
                  <a:pt x="47125" y="111325"/>
                </a:lnTo>
                <a:lnTo>
                  <a:pt x="48548" y="111546"/>
                </a:lnTo>
                <a:lnTo>
                  <a:pt x="49995" y="111717"/>
                </a:lnTo>
                <a:lnTo>
                  <a:pt x="51443" y="111840"/>
                </a:lnTo>
                <a:lnTo>
                  <a:pt x="52915" y="111938"/>
                </a:lnTo>
                <a:lnTo>
                  <a:pt x="54387" y="112012"/>
                </a:lnTo>
                <a:lnTo>
                  <a:pt x="55858" y="112036"/>
                </a:lnTo>
                <a:lnTo>
                  <a:pt x="57355" y="112012"/>
                </a:lnTo>
                <a:lnTo>
                  <a:pt x="58753" y="111963"/>
                </a:lnTo>
                <a:lnTo>
                  <a:pt x="60127" y="111889"/>
                </a:lnTo>
                <a:lnTo>
                  <a:pt x="61501" y="111767"/>
                </a:lnTo>
                <a:lnTo>
                  <a:pt x="62874" y="111619"/>
                </a:lnTo>
                <a:lnTo>
                  <a:pt x="64224" y="111448"/>
                </a:lnTo>
                <a:lnTo>
                  <a:pt x="65548" y="111227"/>
                </a:lnTo>
                <a:lnTo>
                  <a:pt x="66898" y="110982"/>
                </a:lnTo>
                <a:lnTo>
                  <a:pt x="68222" y="110712"/>
                </a:lnTo>
                <a:lnTo>
                  <a:pt x="69523" y="110393"/>
                </a:lnTo>
                <a:lnTo>
                  <a:pt x="70823" y="110049"/>
                </a:lnTo>
                <a:lnTo>
                  <a:pt x="72123" y="109681"/>
                </a:lnTo>
                <a:lnTo>
                  <a:pt x="73399" y="109289"/>
                </a:lnTo>
                <a:lnTo>
                  <a:pt x="74650" y="108847"/>
                </a:lnTo>
                <a:lnTo>
                  <a:pt x="75901" y="108381"/>
                </a:lnTo>
                <a:lnTo>
                  <a:pt x="77152" y="107891"/>
                </a:lnTo>
                <a:lnTo>
                  <a:pt x="78378" y="107375"/>
                </a:lnTo>
                <a:lnTo>
                  <a:pt x="79580" y="106836"/>
                </a:lnTo>
                <a:lnTo>
                  <a:pt x="80758" y="106247"/>
                </a:lnTo>
                <a:lnTo>
                  <a:pt x="81936" y="105658"/>
                </a:lnTo>
                <a:lnTo>
                  <a:pt x="83113" y="105020"/>
                </a:lnTo>
                <a:lnTo>
                  <a:pt x="84266" y="104382"/>
                </a:lnTo>
                <a:lnTo>
                  <a:pt x="85394" y="103696"/>
                </a:lnTo>
                <a:lnTo>
                  <a:pt x="86498" y="102984"/>
                </a:lnTo>
                <a:lnTo>
                  <a:pt x="87602" y="102248"/>
                </a:lnTo>
                <a:lnTo>
                  <a:pt x="88682" y="101488"/>
                </a:lnTo>
                <a:lnTo>
                  <a:pt x="89737" y="100703"/>
                </a:lnTo>
                <a:lnTo>
                  <a:pt x="90767" y="99918"/>
                </a:lnTo>
                <a:lnTo>
                  <a:pt x="91797" y="99084"/>
                </a:lnTo>
                <a:lnTo>
                  <a:pt x="92803" y="98225"/>
                </a:lnTo>
                <a:lnTo>
                  <a:pt x="93760" y="97342"/>
                </a:lnTo>
                <a:lnTo>
                  <a:pt x="94741" y="96459"/>
                </a:lnTo>
                <a:lnTo>
                  <a:pt x="95673" y="95527"/>
                </a:lnTo>
                <a:lnTo>
                  <a:pt x="96581" y="94594"/>
                </a:lnTo>
                <a:lnTo>
                  <a:pt x="97489" y="93613"/>
                </a:lnTo>
                <a:lnTo>
                  <a:pt x="98372" y="92632"/>
                </a:lnTo>
                <a:lnTo>
                  <a:pt x="99206" y="91626"/>
                </a:lnTo>
                <a:lnTo>
                  <a:pt x="100040" y="90620"/>
                </a:lnTo>
                <a:lnTo>
                  <a:pt x="100849" y="89565"/>
                </a:lnTo>
                <a:lnTo>
                  <a:pt x="101634" y="88510"/>
                </a:lnTo>
                <a:lnTo>
                  <a:pt x="102370" y="87407"/>
                </a:lnTo>
                <a:lnTo>
                  <a:pt x="103106" y="86303"/>
                </a:lnTo>
                <a:lnTo>
                  <a:pt x="103818" y="85199"/>
                </a:lnTo>
                <a:lnTo>
                  <a:pt x="104505" y="84046"/>
                </a:lnTo>
                <a:lnTo>
                  <a:pt x="105142" y="82893"/>
                </a:lnTo>
                <a:lnTo>
                  <a:pt x="105780" y="81740"/>
                </a:lnTo>
                <a:lnTo>
                  <a:pt x="106369" y="80538"/>
                </a:lnTo>
                <a:lnTo>
                  <a:pt x="106958" y="79336"/>
                </a:lnTo>
                <a:lnTo>
                  <a:pt x="107497" y="78109"/>
                </a:lnTo>
                <a:lnTo>
                  <a:pt x="108013" y="76882"/>
                </a:lnTo>
                <a:lnTo>
                  <a:pt x="108503" y="75631"/>
                </a:lnTo>
                <a:lnTo>
                  <a:pt x="108945" y="74380"/>
                </a:lnTo>
                <a:lnTo>
                  <a:pt x="109386" y="73080"/>
                </a:lnTo>
                <a:lnTo>
                  <a:pt x="109779" y="71804"/>
                </a:lnTo>
                <a:lnTo>
                  <a:pt x="110147" y="70480"/>
                </a:lnTo>
                <a:lnTo>
                  <a:pt x="110490" y="69179"/>
                </a:lnTo>
                <a:lnTo>
                  <a:pt x="110785" y="67830"/>
                </a:lnTo>
                <a:lnTo>
                  <a:pt x="111055" y="66506"/>
                </a:lnTo>
                <a:lnTo>
                  <a:pt x="111300" y="65132"/>
                </a:lnTo>
                <a:lnTo>
                  <a:pt x="111521" y="63782"/>
                </a:lnTo>
                <a:lnTo>
                  <a:pt x="111692" y="62409"/>
                </a:lnTo>
                <a:lnTo>
                  <a:pt x="111840" y="61010"/>
                </a:lnTo>
                <a:lnTo>
                  <a:pt x="111938" y="59612"/>
                </a:lnTo>
                <a:lnTo>
                  <a:pt x="112011" y="58214"/>
                </a:lnTo>
                <a:lnTo>
                  <a:pt x="112060" y="56791"/>
                </a:lnTo>
                <a:lnTo>
                  <a:pt x="112060" y="55319"/>
                </a:lnTo>
                <a:lnTo>
                  <a:pt x="112011" y="53847"/>
                </a:lnTo>
                <a:lnTo>
                  <a:pt x="111938" y="52375"/>
                </a:lnTo>
                <a:lnTo>
                  <a:pt x="111815" y="50928"/>
                </a:lnTo>
                <a:lnTo>
                  <a:pt x="111668" y="49480"/>
                </a:lnTo>
                <a:lnTo>
                  <a:pt x="111472" y="48058"/>
                </a:lnTo>
                <a:lnTo>
                  <a:pt x="111251" y="46635"/>
                </a:lnTo>
                <a:lnTo>
                  <a:pt x="111005" y="45237"/>
                </a:lnTo>
                <a:lnTo>
                  <a:pt x="110711" y="43838"/>
                </a:lnTo>
                <a:lnTo>
                  <a:pt x="110368" y="42464"/>
                </a:lnTo>
                <a:lnTo>
                  <a:pt x="110024" y="41115"/>
                </a:lnTo>
                <a:lnTo>
                  <a:pt x="109632" y="39766"/>
                </a:lnTo>
                <a:lnTo>
                  <a:pt x="109190" y="38417"/>
                </a:lnTo>
                <a:lnTo>
                  <a:pt x="108724" y="37092"/>
                </a:lnTo>
                <a:lnTo>
                  <a:pt x="108233" y="35792"/>
                </a:lnTo>
                <a:lnTo>
                  <a:pt x="107718" y="34516"/>
                </a:lnTo>
                <a:lnTo>
                  <a:pt x="107179" y="33240"/>
                </a:lnTo>
                <a:lnTo>
                  <a:pt x="106590" y="31989"/>
                </a:lnTo>
                <a:lnTo>
                  <a:pt x="105976" y="30738"/>
                </a:lnTo>
                <a:lnTo>
                  <a:pt x="105339" y="29512"/>
                </a:lnTo>
                <a:lnTo>
                  <a:pt x="104652" y="28310"/>
                </a:lnTo>
                <a:lnTo>
                  <a:pt x="103965" y="27132"/>
                </a:lnTo>
                <a:lnTo>
                  <a:pt x="103229" y="25955"/>
                </a:lnTo>
                <a:lnTo>
                  <a:pt x="102468" y="24826"/>
                </a:lnTo>
                <a:lnTo>
                  <a:pt x="101708" y="23698"/>
                </a:lnTo>
                <a:lnTo>
                  <a:pt x="100898" y="22594"/>
                </a:lnTo>
                <a:lnTo>
                  <a:pt x="100064" y="21514"/>
                </a:lnTo>
                <a:lnTo>
                  <a:pt x="99206" y="20435"/>
                </a:lnTo>
                <a:lnTo>
                  <a:pt x="98323" y="19405"/>
                </a:lnTo>
                <a:lnTo>
                  <a:pt x="97415" y="18374"/>
                </a:lnTo>
                <a:lnTo>
                  <a:pt x="96483" y="17368"/>
                </a:lnTo>
                <a:lnTo>
                  <a:pt x="95526" y="16412"/>
                </a:lnTo>
                <a:lnTo>
                  <a:pt x="94545" y="15455"/>
                </a:lnTo>
                <a:lnTo>
                  <a:pt x="93539" y="14523"/>
                </a:lnTo>
                <a:lnTo>
                  <a:pt x="92509" y="13615"/>
                </a:lnTo>
                <a:lnTo>
                  <a:pt x="91478" y="12732"/>
                </a:lnTo>
                <a:lnTo>
                  <a:pt x="90399" y="11898"/>
                </a:lnTo>
                <a:lnTo>
                  <a:pt x="89320" y="11064"/>
                </a:lnTo>
                <a:lnTo>
                  <a:pt x="88216" y="10254"/>
                </a:lnTo>
                <a:lnTo>
                  <a:pt x="87087" y="9494"/>
                </a:lnTo>
                <a:lnTo>
                  <a:pt x="85934" y="8733"/>
                </a:lnTo>
                <a:lnTo>
                  <a:pt x="84781" y="8022"/>
                </a:lnTo>
                <a:lnTo>
                  <a:pt x="83604" y="7335"/>
                </a:lnTo>
                <a:lnTo>
                  <a:pt x="82402" y="6673"/>
                </a:lnTo>
                <a:lnTo>
                  <a:pt x="81175" y="6035"/>
                </a:lnTo>
                <a:lnTo>
                  <a:pt x="79948" y="5422"/>
                </a:lnTo>
                <a:lnTo>
                  <a:pt x="78697" y="4833"/>
                </a:lnTo>
                <a:lnTo>
                  <a:pt x="77422" y="4293"/>
                </a:lnTo>
                <a:lnTo>
                  <a:pt x="76146" y="3778"/>
                </a:lnTo>
                <a:lnTo>
                  <a:pt x="74846" y="3287"/>
                </a:lnTo>
                <a:lnTo>
                  <a:pt x="73546" y="2846"/>
                </a:lnTo>
                <a:lnTo>
                  <a:pt x="72221" y="2429"/>
                </a:lnTo>
                <a:lnTo>
                  <a:pt x="70896" y="2036"/>
                </a:lnTo>
                <a:lnTo>
                  <a:pt x="69547" y="1668"/>
                </a:lnTo>
                <a:lnTo>
                  <a:pt x="68173" y="1349"/>
                </a:lnTo>
                <a:lnTo>
                  <a:pt x="66800" y="1055"/>
                </a:lnTo>
                <a:lnTo>
                  <a:pt x="65426" y="810"/>
                </a:lnTo>
                <a:lnTo>
                  <a:pt x="64027" y="589"/>
                </a:lnTo>
                <a:lnTo>
                  <a:pt x="62629" y="393"/>
                </a:lnTo>
                <a:lnTo>
                  <a:pt x="61206" y="245"/>
                </a:lnTo>
                <a:lnTo>
                  <a:pt x="59783" y="123"/>
                </a:lnTo>
                <a:lnTo>
                  <a:pt x="58336" y="49"/>
                </a:lnTo>
                <a:lnTo>
                  <a:pt x="56913" y="25"/>
                </a:lnTo>
                <a:lnTo>
                  <a:pt x="55441" y="0"/>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2738;p43">
            <a:extLst>
              <a:ext uri="{FF2B5EF4-FFF2-40B4-BE49-F238E27FC236}">
                <a16:creationId xmlns:a16="http://schemas.microsoft.com/office/drawing/2014/main" id="{925F72B6-86A8-C616-DCB6-D57D5AF9C558}"/>
              </a:ext>
            </a:extLst>
          </p:cNvPr>
          <p:cNvSpPr txBox="1">
            <a:spLocks/>
          </p:cNvSpPr>
          <p:nvPr/>
        </p:nvSpPr>
        <p:spPr>
          <a:xfrm>
            <a:off x="1755364" y="1335738"/>
            <a:ext cx="5878200" cy="2500800"/>
          </a:xfrm>
          <a:prstGeom prst="rect">
            <a:avLst/>
          </a:prstGeom>
          <a:noFill/>
          <a:ln>
            <a:noFill/>
          </a:ln>
          <a:effectLst>
            <a:outerShdw dist="47625" dir="3600000" algn="bl" rotWithShape="0">
              <a:srgbClr val="000000"/>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500"/>
              <a:buFont typeface="Turret Road"/>
              <a:buNone/>
              <a:defRPr sz="7500" b="1" i="0" u="none" strike="noStrike" cap="none">
                <a:solidFill>
                  <a:schemeClr val="lt1"/>
                </a:solidFill>
                <a:latin typeface="Turret Road"/>
                <a:ea typeface="Turret Road"/>
                <a:cs typeface="Turret Road"/>
                <a:sym typeface="Turret Road"/>
              </a:defRPr>
            </a:lvl1pPr>
            <a:lvl2pPr marR="0" lvl="1"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2pPr>
            <a:lvl3pPr marR="0" lvl="2"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3pPr>
            <a:lvl4pPr marR="0" lvl="3"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4pPr>
            <a:lvl5pPr marR="0" lvl="4"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5pPr>
            <a:lvl6pPr marR="0" lvl="5"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6pPr>
            <a:lvl7pPr marR="0" lvl="6"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7pPr>
            <a:lvl8pPr marR="0" lvl="7"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8pPr>
            <a:lvl9pPr marR="0" lvl="8" algn="l" rtl="0">
              <a:lnSpc>
                <a:spcPct val="100000"/>
              </a:lnSpc>
              <a:spcBef>
                <a:spcPts val="0"/>
              </a:spcBef>
              <a:spcAft>
                <a:spcPts val="0"/>
              </a:spcAft>
              <a:buClr>
                <a:schemeClr val="accent4"/>
              </a:buClr>
              <a:buSzPts val="3500"/>
              <a:buFont typeface="Bebas Neue"/>
              <a:buNone/>
              <a:defRPr sz="3500" b="0" i="0" u="none" strike="noStrike" cap="none">
                <a:solidFill>
                  <a:schemeClr val="accent4"/>
                </a:solidFill>
                <a:latin typeface="Bebas Neue"/>
                <a:ea typeface="Bebas Neue"/>
                <a:cs typeface="Bebas Neue"/>
                <a:sym typeface="Bebas Neue"/>
              </a:defRPr>
            </a:lvl9pPr>
          </a:lstStyle>
          <a:p>
            <a:r>
              <a:rPr lang="en-US" sz="5000" dirty="0"/>
              <a:t>Question</a:t>
            </a:r>
          </a:p>
          <a:p>
            <a:r>
              <a:rPr lang="en-US" sz="5000" dirty="0"/>
              <a:t>&amp;</a:t>
            </a:r>
          </a:p>
          <a:p>
            <a:r>
              <a:rPr lang="en-US" sz="5000" dirty="0"/>
              <a:t> Answer</a:t>
            </a:r>
          </a:p>
        </p:txBody>
      </p:sp>
    </p:spTree>
    <p:extLst>
      <p:ext uri="{BB962C8B-B14F-4D97-AF65-F5344CB8AC3E}">
        <p14:creationId xmlns:p14="http://schemas.microsoft.com/office/powerpoint/2010/main" val="1833943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3" name="Google Shape;2553;p36"/>
          <p:cNvSpPr/>
          <p:nvPr/>
        </p:nvSpPr>
        <p:spPr>
          <a:xfrm>
            <a:off x="2756193" y="3692660"/>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a:off x="2756193" y="2473460"/>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a:off x="2756193" y="1262833"/>
            <a:ext cx="745500"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txBox="1">
            <a:spLocks noGrp="1"/>
          </p:cNvSpPr>
          <p:nvPr>
            <p:ph type="title" idx="9"/>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Nội dung báo cáo</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58" name="Google Shape;2558;p36"/>
          <p:cNvSpPr txBox="1">
            <a:spLocks noGrp="1"/>
          </p:cNvSpPr>
          <p:nvPr>
            <p:ph type="title"/>
          </p:nvPr>
        </p:nvSpPr>
        <p:spPr>
          <a:xfrm>
            <a:off x="3648686" y="1452733"/>
            <a:ext cx="28671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Cơ sở lý thuyết</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60" name="Google Shape;2560;p36"/>
          <p:cNvSpPr txBox="1">
            <a:spLocks noGrp="1"/>
          </p:cNvSpPr>
          <p:nvPr>
            <p:ph type="title" idx="2"/>
          </p:nvPr>
        </p:nvSpPr>
        <p:spPr>
          <a:xfrm>
            <a:off x="3648686" y="3905229"/>
            <a:ext cx="2871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Kết luận</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63" name="Google Shape;2563;p36"/>
          <p:cNvSpPr txBox="1">
            <a:spLocks noGrp="1"/>
          </p:cNvSpPr>
          <p:nvPr>
            <p:ph type="title" idx="13"/>
          </p:nvPr>
        </p:nvSpPr>
        <p:spPr>
          <a:xfrm>
            <a:off x="3648686" y="2673085"/>
            <a:ext cx="3486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Hiện thực chương trình</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69" name="Google Shape;2569;p36"/>
          <p:cNvSpPr txBox="1">
            <a:spLocks noGrp="1"/>
          </p:cNvSpPr>
          <p:nvPr>
            <p:ph type="title" idx="6"/>
          </p:nvPr>
        </p:nvSpPr>
        <p:spPr>
          <a:xfrm>
            <a:off x="2761593" y="1452741"/>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570" name="Google Shape;2570;p36"/>
          <p:cNvSpPr txBox="1">
            <a:spLocks noGrp="1"/>
          </p:cNvSpPr>
          <p:nvPr>
            <p:ph type="title" idx="19"/>
          </p:nvPr>
        </p:nvSpPr>
        <p:spPr>
          <a:xfrm>
            <a:off x="2761593" y="2673085"/>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573" name="Google Shape;2573;p36"/>
          <p:cNvSpPr txBox="1">
            <a:spLocks noGrp="1"/>
          </p:cNvSpPr>
          <p:nvPr>
            <p:ph type="title" idx="8"/>
          </p:nvPr>
        </p:nvSpPr>
        <p:spPr>
          <a:xfrm>
            <a:off x="2761593" y="3905229"/>
            <a:ext cx="734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38"/>
          <p:cNvSpPr/>
          <p:nvPr/>
        </p:nvSpPr>
        <p:spPr>
          <a:xfrm>
            <a:off x="4036950" y="882485"/>
            <a:ext cx="1070100" cy="10701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txBox="1">
            <a:spLocks noGrp="1"/>
          </p:cNvSpPr>
          <p:nvPr>
            <p:ph type="title"/>
          </p:nvPr>
        </p:nvSpPr>
        <p:spPr>
          <a:xfrm>
            <a:off x="2131500" y="2094720"/>
            <a:ext cx="4881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Cơ sở lý thuyết</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90" name="Google Shape;2590;p38"/>
          <p:cNvSpPr txBox="1">
            <a:spLocks noGrp="1"/>
          </p:cNvSpPr>
          <p:nvPr>
            <p:ph type="title" idx="2"/>
          </p:nvPr>
        </p:nvSpPr>
        <p:spPr>
          <a:xfrm>
            <a:off x="4114800" y="1072078"/>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592" name="Google Shape;2592;p38"/>
          <p:cNvGrpSpPr/>
          <p:nvPr/>
        </p:nvGrpSpPr>
        <p:grpSpPr>
          <a:xfrm>
            <a:off x="4348668" y="757561"/>
            <a:ext cx="446647" cy="276334"/>
            <a:chOff x="3419725" y="2613600"/>
            <a:chExt cx="1769600" cy="1094825"/>
          </a:xfrm>
        </p:grpSpPr>
        <p:sp>
          <p:nvSpPr>
            <p:cNvPr id="2593" name="Google Shape;2593;p38"/>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9" name="Google Shape;2599;p38"/>
          <p:cNvSpPr/>
          <p:nvPr/>
        </p:nvSpPr>
        <p:spPr>
          <a:xfrm>
            <a:off x="6888000" y="3725965"/>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44;p35">
            <a:extLst>
              <a:ext uri="{FF2B5EF4-FFF2-40B4-BE49-F238E27FC236}">
                <a16:creationId xmlns:a16="http://schemas.microsoft.com/office/drawing/2014/main" id="{42207D76-66D0-1CD3-C5A1-CD3D7E6A7F0B}"/>
              </a:ext>
            </a:extLst>
          </p:cNvPr>
          <p:cNvSpPr txBox="1"/>
          <p:nvPr/>
        </p:nvSpPr>
        <p:spPr>
          <a:xfrm>
            <a:off x="2779638" y="3024480"/>
            <a:ext cx="4027568" cy="140297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228600" lvl="0" indent="-228600" rtl="0">
              <a:spcBef>
                <a:spcPts val="0"/>
              </a:spcBef>
              <a:spcAft>
                <a:spcPts val="0"/>
              </a:spcAft>
              <a:buFont typeface="+mj-lt"/>
              <a:buAutoNum type="arabicPeriod"/>
            </a:pP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Keylogger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là</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gì</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a:t>
            </a:r>
          </a:p>
          <a:p>
            <a:pPr marL="228600" lvl="0" indent="-228600" rtl="0">
              <a:spcBef>
                <a:spcPts val="0"/>
              </a:spcBef>
              <a:spcAft>
                <a:spcPts val="0"/>
              </a:spcAft>
              <a:buFont typeface="+mj-lt"/>
              <a:buAutoNum type="arabicPeriod"/>
            </a:pP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Cách</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sử</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dụng</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keylogger</a:t>
            </a:r>
          </a:p>
          <a:p>
            <a:pPr marL="228600" lvl="0" indent="-228600" rtl="0">
              <a:spcBef>
                <a:spcPts val="0"/>
              </a:spcBef>
              <a:spcAft>
                <a:spcPts val="0"/>
              </a:spcAft>
              <a:buFont typeface="+mj-lt"/>
              <a:buAutoNum type="arabicPeriod"/>
            </a:pP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Keylogger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có</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thể</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thu</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thập</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những</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gì</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a:t>
            </a:r>
          </a:p>
          <a:p>
            <a:pPr marL="228600" lvl="0" indent="-228600" rtl="0">
              <a:spcBef>
                <a:spcPts val="0"/>
              </a:spcBef>
              <a:spcAft>
                <a:spcPts val="0"/>
              </a:spcAft>
              <a:buFont typeface="+mj-lt"/>
              <a:buAutoNum type="arabicPeriod"/>
            </a:pP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Cách</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phòng</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a:t>
            </a:r>
            <a:r>
              <a:rPr lang="en-US" sz="1600" dirty="0" err="1">
                <a:solidFill>
                  <a:schemeClr val="tx1"/>
                </a:solidFill>
                <a:latin typeface="Roboto" panose="02000000000000000000" pitchFamily="2" charset="0"/>
                <a:ea typeface="Roboto" panose="02000000000000000000" pitchFamily="2" charset="0"/>
                <a:cs typeface="Roboto" panose="02000000000000000000" pitchFamily="2" charset="0"/>
                <a:sym typeface="Alef"/>
              </a:rPr>
              <a:t>tránh</a:t>
            </a:r>
            <a:r>
              <a:rPr lang="en-US"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rPr>
              <a:t> keylogger</a:t>
            </a:r>
          </a:p>
          <a:p>
            <a:pPr marL="228600" lvl="0" indent="-228600" algn="ctr" rtl="0">
              <a:spcBef>
                <a:spcPts val="0"/>
              </a:spcBef>
              <a:spcAft>
                <a:spcPts val="0"/>
              </a:spcAft>
              <a:buFont typeface="+mj-lt"/>
              <a:buAutoNum type="arabicPeriod"/>
            </a:pPr>
            <a:endParaRPr sz="1600" dirty="0">
              <a:solidFill>
                <a:schemeClr val="tx1"/>
              </a:solidFill>
              <a:latin typeface="Roboto" panose="02000000000000000000" pitchFamily="2" charset="0"/>
              <a:ea typeface="Roboto" panose="02000000000000000000" pitchFamily="2" charset="0"/>
              <a:cs typeface="Roboto" panose="02000000000000000000" pitchFamily="2" charset="0"/>
              <a:sym typeface="Alef"/>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949122" y="650519"/>
            <a:ext cx="1647121"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a:latin typeface="Roboto" panose="02000000000000000000" pitchFamily="2" charset="0"/>
                <a:ea typeface="Roboto" panose="02000000000000000000" pitchFamily="2" charset="0"/>
                <a:cs typeface="Roboto" panose="02000000000000000000" pitchFamily="2" charset="0"/>
              </a:rPr>
              <a:t>Keylogger</a:t>
            </a:r>
            <a:endParaRPr sz="2500" b="1" dirty="0">
              <a:latin typeface="Roboto" panose="02000000000000000000" pitchFamily="2" charset="0"/>
              <a:ea typeface="Roboto" panose="02000000000000000000" pitchFamily="2" charset="0"/>
              <a:cs typeface="Roboto" panose="02000000000000000000" pitchFamily="2" charset="0"/>
            </a:endParaRPr>
          </a:p>
        </p:txBody>
      </p:sp>
      <p:sp>
        <p:nvSpPr>
          <p:cNvPr id="14" name="Google Shape;2558;p36">
            <a:extLst>
              <a:ext uri="{FF2B5EF4-FFF2-40B4-BE49-F238E27FC236}">
                <a16:creationId xmlns:a16="http://schemas.microsoft.com/office/drawing/2014/main" id="{84621479-7997-57FF-E585-7CB5885F2EF6}"/>
              </a:ext>
            </a:extLst>
          </p:cNvPr>
          <p:cNvSpPr txBox="1">
            <a:spLocks noGrp="1"/>
          </p:cNvSpPr>
          <p:nvPr>
            <p:ph type="title"/>
          </p:nvPr>
        </p:nvSpPr>
        <p:spPr>
          <a:xfrm>
            <a:off x="1052442" y="1453242"/>
            <a:ext cx="6385222" cy="2751363"/>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vi-VN"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Ban đầu, Keylogger chỉ chương trình máy tính được viết nhằm mục đích là theo dõi, ghi lại các thao tác thực hiện ở trên bàn phím vào tập tin nhật ký</a:t>
            </a: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r>
              <a:rPr lang="vi-VN"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Hiện nay, phần mềm này phát triển theo hướng đi khác, không chỉ ghi lại các thao tác bàn phím mà còn chụp ảnh màn hình, quay lại video hiển thị ở trên màn hình máy tính và ghi nhận con trỏ chuột làm việc</a:t>
            </a: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endParaRPr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58443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949122" y="650519"/>
            <a:ext cx="4014764"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err="1">
                <a:latin typeface="Roboto" panose="02000000000000000000" pitchFamily="2" charset="0"/>
                <a:ea typeface="Roboto" panose="02000000000000000000" pitchFamily="2" charset="0"/>
                <a:cs typeface="Roboto" panose="02000000000000000000" pitchFamily="2" charset="0"/>
              </a:rPr>
              <a:t>Cách</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sử</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dụng</a:t>
            </a:r>
            <a:r>
              <a:rPr lang="en-US" sz="2500" b="1" dirty="0">
                <a:latin typeface="Roboto" panose="02000000000000000000" pitchFamily="2" charset="0"/>
                <a:ea typeface="Roboto" panose="02000000000000000000" pitchFamily="2" charset="0"/>
                <a:cs typeface="Roboto" panose="02000000000000000000" pitchFamily="2" charset="0"/>
              </a:rPr>
              <a:t> keylogger</a:t>
            </a:r>
            <a:endParaRPr sz="2500" b="1" dirty="0">
              <a:latin typeface="Roboto" panose="02000000000000000000" pitchFamily="2" charset="0"/>
              <a:ea typeface="Roboto" panose="02000000000000000000" pitchFamily="2" charset="0"/>
              <a:cs typeface="Roboto" panose="02000000000000000000" pitchFamily="2" charset="0"/>
            </a:endParaRPr>
          </a:p>
        </p:txBody>
      </p:sp>
      <p:sp>
        <p:nvSpPr>
          <p:cNvPr id="14" name="Google Shape;2558;p36">
            <a:extLst>
              <a:ext uri="{FF2B5EF4-FFF2-40B4-BE49-F238E27FC236}">
                <a16:creationId xmlns:a16="http://schemas.microsoft.com/office/drawing/2014/main" id="{84621479-7997-57FF-E585-7CB5885F2EF6}"/>
              </a:ext>
            </a:extLst>
          </p:cNvPr>
          <p:cNvSpPr txBox="1">
            <a:spLocks noGrp="1"/>
          </p:cNvSpPr>
          <p:nvPr>
            <p:ph type="title"/>
          </p:nvPr>
        </p:nvSpPr>
        <p:spPr>
          <a:xfrm>
            <a:off x="1052442" y="1453242"/>
            <a:ext cx="6385222" cy="2751363"/>
          </a:xfrm>
          <a:prstGeom prst="rect">
            <a:avLst/>
          </a:prstGeom>
        </p:spPr>
        <p:txBody>
          <a:bodyPr spcFirstLastPara="1" wrap="square" lIns="91425" tIns="91425" rIns="91425" bIns="91425" anchor="ctr" anchorCtr="0">
            <a:noAutofit/>
          </a:bodyPr>
          <a:lstStyle/>
          <a:p>
            <a:pPr lvl="0" algn="l" rtl="0">
              <a:spcBef>
                <a:spcPts val="0"/>
              </a:spcBef>
              <a:spcAft>
                <a:spcPts val="0"/>
              </a:spcAft>
            </a:pPr>
            <a:r>
              <a:rPr lang="vi-VN"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Keylogger, nếu phục vụ cho mục đích tốt thì chúng được sử dụng trong các tổ chức Công nghệ Thông tin (IT)</a:t>
            </a: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r>
              <a:rPr lang="vi-VN"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Đối với các hộ gia đình (có thể cả doanh nghiệp) thì chúng được sử dụng để theo hoạt động sử dụng mạng của các thành viên</a:t>
            </a: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r>
              <a:rPr lang="vi-VN"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Với mục đích xấu: Cách sử dụng Keylogger dưới tay của kẻ xấu, chúng biến thành công cụ rất nguy hiểm.</a:t>
            </a:r>
            <a:b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br>
            <a:endParaRPr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42559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949122" y="650519"/>
            <a:ext cx="6015014"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a:latin typeface="Roboto" panose="02000000000000000000" pitchFamily="2" charset="0"/>
                <a:ea typeface="Roboto" panose="02000000000000000000" pitchFamily="2" charset="0"/>
                <a:cs typeface="Roboto" panose="02000000000000000000" pitchFamily="2" charset="0"/>
              </a:rPr>
              <a:t>Keylogger </a:t>
            </a:r>
            <a:r>
              <a:rPr lang="en-US" sz="2500" b="1" dirty="0" err="1">
                <a:latin typeface="Roboto" panose="02000000000000000000" pitchFamily="2" charset="0"/>
                <a:ea typeface="Roboto" panose="02000000000000000000" pitchFamily="2" charset="0"/>
                <a:cs typeface="Roboto" panose="02000000000000000000" pitchFamily="2" charset="0"/>
              </a:rPr>
              <a:t>có</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thể</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thu</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thập</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những</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gì</a:t>
            </a:r>
            <a:r>
              <a:rPr lang="en-US" sz="2500" b="1" dirty="0">
                <a:latin typeface="Roboto" panose="02000000000000000000" pitchFamily="2" charset="0"/>
                <a:ea typeface="Roboto" panose="02000000000000000000" pitchFamily="2" charset="0"/>
                <a:cs typeface="Roboto" panose="02000000000000000000" pitchFamily="2" charset="0"/>
              </a:rPr>
              <a:t>?</a:t>
            </a:r>
            <a:endParaRPr sz="25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B1E90B4-9E86-8437-D0AC-61CEE6135A17}"/>
              </a:ext>
            </a:extLst>
          </p:cNvPr>
          <p:cNvSpPr txBox="1"/>
          <p:nvPr/>
        </p:nvSpPr>
        <p:spPr>
          <a:xfrm>
            <a:off x="1338943" y="1860224"/>
            <a:ext cx="6939643" cy="2585323"/>
          </a:xfrm>
          <a:prstGeom prst="rect">
            <a:avLst/>
          </a:prstGeom>
          <a:noFill/>
        </p:spPr>
        <p:txBody>
          <a:bodyPr wrap="square" rtlCol="0">
            <a:spAutoFit/>
          </a:bodyPr>
          <a:lstStyle/>
          <a:p>
            <a:pPr marL="285750" indent="-285750">
              <a:buFont typeface="Arial" panose="020B0604020202020204" pitchFamily="34" charset="0"/>
              <a:buChar char="•"/>
            </a:pPr>
            <a:r>
              <a:rPr lang="vi-VN"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Ghi chép lại các mật khẩu mà người dùng đã từng nhập trên thiết bị.</a:t>
            </a:r>
            <a:endPar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T</a:t>
            </a:r>
            <a:r>
              <a:rPr lang="vi-VN"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ự động gửi báo cáo chứa các bản ghi được lưu trữ và gửi email đến một địa điểm từ xa thông qua email, FTP, HTTP.</a:t>
            </a:r>
            <a:endPar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Thực</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hiện</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chụp</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ảnh</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màn</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hình</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thiết</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bị</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với</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một</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khoảng</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thời</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gian</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chu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kì</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nhất</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0"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định</a:t>
            </a:r>
            <a:r>
              <a:rPr lang="en-US" sz="1800" b="0"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p>
          <a:p>
            <a:pPr marL="285750" indent="-285750">
              <a:buFont typeface="Arial" panose="020B0604020202020204" pitchFamily="34" charset="0"/>
              <a:buChar char="•"/>
            </a:pPr>
            <a:endParaRPr lang="vi-VN" sz="1800" b="0" i="0" u="none" strike="noStrike" dirty="0">
              <a:solidFill>
                <a:srgbClr val="111111"/>
              </a:solidFill>
              <a:effectLst/>
              <a:latin typeface="Noto Sans Symbols"/>
            </a:endParaRPr>
          </a:p>
          <a:p>
            <a:pPr marL="285750" indent="-285750">
              <a:buFont typeface="Arial" panose="020B0604020202020204" pitchFamily="34" charset="0"/>
              <a:buChar char="•"/>
            </a:pPr>
            <a:endParaRPr lang="vi-VN" sz="1800" b="0" i="0" u="none" strike="noStrike" dirty="0">
              <a:solidFill>
                <a:srgbClr val="111111"/>
              </a:solidFill>
              <a:effectLst/>
              <a:latin typeface="Noto Sans Symbols"/>
            </a:endParaRPr>
          </a:p>
          <a:p>
            <a:pPr marL="285750" indent="-285750">
              <a:buFont typeface="Arial" panose="020B0604020202020204" pitchFamily="34" charset="0"/>
              <a:buChar char="•"/>
            </a:pPr>
            <a:endParaRPr lang="en-US" sz="1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1722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949122" y="650519"/>
            <a:ext cx="4194378"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2500" b="1" dirty="0" err="1">
                <a:latin typeface="Roboto" panose="02000000000000000000" pitchFamily="2" charset="0"/>
                <a:ea typeface="Roboto" panose="02000000000000000000" pitchFamily="2" charset="0"/>
                <a:cs typeface="Roboto" panose="02000000000000000000" pitchFamily="2" charset="0"/>
              </a:rPr>
              <a:t>Cách</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phòng</a:t>
            </a:r>
            <a:r>
              <a:rPr lang="en-US" sz="2500" b="1" dirty="0">
                <a:latin typeface="Roboto" panose="02000000000000000000" pitchFamily="2" charset="0"/>
                <a:ea typeface="Roboto" panose="02000000000000000000" pitchFamily="2" charset="0"/>
                <a:cs typeface="Roboto" panose="02000000000000000000" pitchFamily="2" charset="0"/>
              </a:rPr>
              <a:t> </a:t>
            </a:r>
            <a:r>
              <a:rPr lang="en-US" sz="2500" b="1" dirty="0" err="1">
                <a:latin typeface="Roboto" panose="02000000000000000000" pitchFamily="2" charset="0"/>
                <a:ea typeface="Roboto" panose="02000000000000000000" pitchFamily="2" charset="0"/>
                <a:cs typeface="Roboto" panose="02000000000000000000" pitchFamily="2" charset="0"/>
              </a:rPr>
              <a:t>tránh</a:t>
            </a:r>
            <a:r>
              <a:rPr lang="en-US" sz="2500" b="1" dirty="0">
                <a:latin typeface="Roboto" panose="02000000000000000000" pitchFamily="2" charset="0"/>
                <a:ea typeface="Roboto" panose="02000000000000000000" pitchFamily="2" charset="0"/>
                <a:cs typeface="Roboto" panose="02000000000000000000" pitchFamily="2" charset="0"/>
              </a:rPr>
              <a:t> Keylogger</a:t>
            </a:r>
            <a:endParaRPr sz="2500" b="1"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B1E90B4-9E86-8437-D0AC-61CEE6135A17}"/>
              </a:ext>
            </a:extLst>
          </p:cNvPr>
          <p:cNvSpPr txBox="1"/>
          <p:nvPr/>
        </p:nvSpPr>
        <p:spPr>
          <a:xfrm>
            <a:off x="1338943" y="1860224"/>
            <a:ext cx="6939643" cy="923330"/>
          </a:xfrm>
          <a:prstGeom prst="rect">
            <a:avLst/>
          </a:prstGeom>
          <a:noFill/>
        </p:spPr>
        <p:txBody>
          <a:bodyPr wrap="square" rtlCol="0">
            <a:spAutoFit/>
          </a:bodyPr>
          <a:lstStyle/>
          <a:p>
            <a:pPr marL="285750" indent="-285750">
              <a:buFont typeface="Arial" panose="020B0604020202020204" pitchFamily="34" charset="0"/>
              <a:buChar char="•"/>
            </a:pPr>
            <a:endParaRPr lang="vi-VN" sz="1800" b="1" i="0" u="none" strike="noStrike" dirty="0">
              <a:solidFill>
                <a:srgbClr val="111111"/>
              </a:solidFill>
              <a:effectLst/>
              <a:latin typeface="Noto Sans Symbols"/>
            </a:endParaRPr>
          </a:p>
          <a:p>
            <a:pPr marL="285750" indent="-285750">
              <a:buFont typeface="Arial" panose="020B0604020202020204" pitchFamily="34" charset="0"/>
              <a:buChar char="•"/>
            </a:pPr>
            <a:endParaRPr lang="vi-VN" sz="1800" b="0" i="0" u="none" strike="noStrike" dirty="0">
              <a:solidFill>
                <a:srgbClr val="111111"/>
              </a:solidFill>
              <a:effectLst/>
              <a:latin typeface="Noto Sans Symbols"/>
            </a:endParaRPr>
          </a:p>
          <a:p>
            <a:pPr marL="285750" indent="-285750">
              <a:buFont typeface="Arial" panose="020B0604020202020204" pitchFamily="34" charset="0"/>
              <a:buChar char="•"/>
            </a:pPr>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2" name="TextBox 1">
            <a:extLst>
              <a:ext uri="{FF2B5EF4-FFF2-40B4-BE49-F238E27FC236}">
                <a16:creationId xmlns:a16="http://schemas.microsoft.com/office/drawing/2014/main" id="{453945DE-32E3-8798-DD33-8835235B64DB}"/>
              </a:ext>
            </a:extLst>
          </p:cNvPr>
          <p:cNvSpPr txBox="1"/>
          <p:nvPr/>
        </p:nvSpPr>
        <p:spPr>
          <a:xfrm>
            <a:off x="1338943" y="1860224"/>
            <a:ext cx="6939643"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Đổi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trật</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tự</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gõ</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phím</a:t>
            </a:r>
            <a:endPar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85750" lvl="1" indent="-285750">
              <a:buFont typeface="Arial" panose="020B0604020202020204" pitchFamily="34" charset="0"/>
              <a:buChar char="•"/>
            </a:pP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Copy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chuỗi</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ký</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tự</a:t>
            </a:r>
            <a:endPar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85750" lvl="1" indent="-285750">
              <a:buFont typeface="Arial" panose="020B0604020202020204" pitchFamily="34" charset="0"/>
              <a:buChar char="•"/>
            </a:pP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Dùng</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phần</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mềm</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diệt</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virus</a:t>
            </a:r>
            <a:endParaRPr lang="en-US"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285750" lvl="1" indent="-285750">
              <a:buFont typeface="Arial" panose="020B0604020202020204" pitchFamily="34" charset="0"/>
              <a:buChar char="•"/>
            </a:pP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Dùng</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bàn</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phím</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b="1" i="0" u="none" strike="noStrike" dirty="0" err="1">
                <a:solidFill>
                  <a:schemeClr val="bg1"/>
                </a:solidFill>
                <a:effectLst/>
                <a:latin typeface="Roboto" panose="02000000000000000000" pitchFamily="2" charset="0"/>
                <a:ea typeface="Roboto" panose="02000000000000000000" pitchFamily="2" charset="0"/>
                <a:cs typeface="Roboto" panose="02000000000000000000" pitchFamily="2" charset="0"/>
              </a:rPr>
              <a:t>ảo</a:t>
            </a:r>
            <a:endPar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vi-VN" sz="1800" b="1" i="0" u="none" strike="noStrike" dirty="0">
              <a:solidFill>
                <a:srgbClr val="111111"/>
              </a:solidFill>
              <a:effectLst/>
              <a:latin typeface="Roboto" panose="02000000000000000000" pitchFamily="2" charset="0"/>
              <a:ea typeface="Roboto" panose="02000000000000000000" pitchFamily="2" charset="0"/>
              <a:cs typeface="Roboto" panose="02000000000000000000" pitchFamily="2" charset="0"/>
            </a:endParaRPr>
          </a:p>
          <a:p>
            <a:pPr marL="285750" indent="-285750">
              <a:buFont typeface="Arial" panose="020B0604020202020204" pitchFamily="34" charset="0"/>
              <a:buChar char="•"/>
            </a:pPr>
            <a:endParaRPr lang="en-US" sz="18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50511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87"/>
        <p:cNvGrpSpPr/>
        <p:nvPr/>
      </p:nvGrpSpPr>
      <p:grpSpPr>
        <a:xfrm>
          <a:off x="0" y="0"/>
          <a:ext cx="0" cy="0"/>
          <a:chOff x="0" y="0"/>
          <a:chExt cx="0" cy="0"/>
        </a:xfrm>
      </p:grpSpPr>
      <p:sp>
        <p:nvSpPr>
          <p:cNvPr id="2588" name="Google Shape;2588;p38"/>
          <p:cNvSpPr/>
          <p:nvPr/>
        </p:nvSpPr>
        <p:spPr>
          <a:xfrm>
            <a:off x="4118593" y="1357631"/>
            <a:ext cx="1070100" cy="10701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8"/>
          <p:cNvSpPr txBox="1">
            <a:spLocks noGrp="1"/>
          </p:cNvSpPr>
          <p:nvPr>
            <p:ph type="title"/>
          </p:nvPr>
        </p:nvSpPr>
        <p:spPr>
          <a:xfrm>
            <a:off x="812553" y="2571750"/>
            <a:ext cx="7681971"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Roboto" panose="02000000000000000000" pitchFamily="2" charset="0"/>
                <a:ea typeface="Roboto" panose="02000000000000000000" pitchFamily="2" charset="0"/>
                <a:cs typeface="Roboto" panose="02000000000000000000" pitchFamily="2" charset="0"/>
              </a:rPr>
              <a:t>Hiện thực chương trình</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2590" name="Google Shape;2590;p38"/>
          <p:cNvSpPr txBox="1">
            <a:spLocks noGrp="1"/>
          </p:cNvSpPr>
          <p:nvPr>
            <p:ph type="title" idx="2"/>
          </p:nvPr>
        </p:nvSpPr>
        <p:spPr>
          <a:xfrm>
            <a:off x="4069793" y="1547231"/>
            <a:ext cx="1167493"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592" name="Google Shape;2592;p38"/>
          <p:cNvGrpSpPr/>
          <p:nvPr/>
        </p:nvGrpSpPr>
        <p:grpSpPr>
          <a:xfrm>
            <a:off x="4430311" y="1232707"/>
            <a:ext cx="446647" cy="276334"/>
            <a:chOff x="3419725" y="2613600"/>
            <a:chExt cx="1769600" cy="1094825"/>
          </a:xfrm>
        </p:grpSpPr>
        <p:sp>
          <p:nvSpPr>
            <p:cNvPr id="2593" name="Google Shape;2593;p38"/>
            <p:cNvSpPr/>
            <p:nvPr/>
          </p:nvSpPr>
          <p:spPr>
            <a:xfrm>
              <a:off x="3426475" y="2620350"/>
              <a:ext cx="1755350" cy="1081325"/>
            </a:xfrm>
            <a:custGeom>
              <a:avLst/>
              <a:gdLst/>
              <a:ahLst/>
              <a:cxnLst/>
              <a:rect l="l" t="t" r="r" b="b"/>
              <a:pathLst>
                <a:path w="70214" h="43253" extrusionOk="0">
                  <a:moveTo>
                    <a:pt x="1" y="1"/>
                  </a:moveTo>
                  <a:lnTo>
                    <a:pt x="1" y="43252"/>
                  </a:lnTo>
                  <a:lnTo>
                    <a:pt x="70213" y="43252"/>
                  </a:lnTo>
                  <a:lnTo>
                    <a:pt x="70213" y="1"/>
                  </a:lnTo>
                  <a:close/>
                </a:path>
              </a:pathLst>
            </a:custGeom>
            <a:solidFill>
              <a:schemeClr val="lt1"/>
            </a:solidFill>
            <a:ln w="19050" cap="flat" cmpd="sng">
              <a:solidFill>
                <a:schemeClr val="dk1"/>
              </a:solidFill>
              <a:prstDash val="solid"/>
              <a:round/>
              <a:headEnd type="none" w="sm" len="sm"/>
              <a:tailEnd type="none" w="sm" len="sm"/>
            </a:ln>
            <a:effectLst>
              <a:outerShdw dist="57150"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8"/>
            <p:cNvSpPr/>
            <p:nvPr/>
          </p:nvSpPr>
          <p:spPr>
            <a:xfrm>
              <a:off x="3419725" y="2613600"/>
              <a:ext cx="1769600" cy="1094825"/>
            </a:xfrm>
            <a:custGeom>
              <a:avLst/>
              <a:gdLst/>
              <a:ahLst/>
              <a:cxnLst/>
              <a:rect l="l" t="t" r="r" b="b"/>
              <a:pathLst>
                <a:path w="70784" h="43793" extrusionOk="0">
                  <a:moveTo>
                    <a:pt x="70213" y="541"/>
                  </a:moveTo>
                  <a:lnTo>
                    <a:pt x="70213" y="43222"/>
                  </a:lnTo>
                  <a:lnTo>
                    <a:pt x="571" y="43222"/>
                  </a:lnTo>
                  <a:lnTo>
                    <a:pt x="571" y="541"/>
                  </a:lnTo>
                  <a:close/>
                  <a:moveTo>
                    <a:pt x="0" y="0"/>
                  </a:moveTo>
                  <a:lnTo>
                    <a:pt x="0" y="43793"/>
                  </a:lnTo>
                  <a:lnTo>
                    <a:pt x="70784" y="43793"/>
                  </a:lnTo>
                  <a:lnTo>
                    <a:pt x="70784" y="0"/>
                  </a:lnTo>
                  <a:close/>
                </a:path>
              </a:pathLst>
            </a:custGeom>
            <a:solidFill>
              <a:srgbClr val="0908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8"/>
            <p:cNvSpPr/>
            <p:nvPr/>
          </p:nvSpPr>
          <p:spPr>
            <a:xfrm>
              <a:off x="3426475" y="2620350"/>
              <a:ext cx="1755350" cy="540300"/>
            </a:xfrm>
            <a:custGeom>
              <a:avLst/>
              <a:gdLst/>
              <a:ahLst/>
              <a:cxnLst/>
              <a:rect l="l" t="t" r="r" b="b"/>
              <a:pathLst>
                <a:path w="70214" h="21612" extrusionOk="0">
                  <a:moveTo>
                    <a:pt x="1" y="1"/>
                  </a:moveTo>
                  <a:lnTo>
                    <a:pt x="35107" y="21611"/>
                  </a:lnTo>
                  <a:lnTo>
                    <a:pt x="70213" y="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8"/>
            <p:cNvSpPr/>
            <p:nvPr/>
          </p:nvSpPr>
          <p:spPr>
            <a:xfrm>
              <a:off x="3908150" y="3359000"/>
              <a:ext cx="792775" cy="342675"/>
            </a:xfrm>
            <a:custGeom>
              <a:avLst/>
              <a:gdLst/>
              <a:ahLst/>
              <a:cxnLst/>
              <a:rect l="l" t="t" r="r" b="b"/>
              <a:pathLst>
                <a:path w="31711" h="13707" extrusionOk="0">
                  <a:moveTo>
                    <a:pt x="0" y="0"/>
                  </a:moveTo>
                  <a:lnTo>
                    <a:pt x="0" y="13706"/>
                  </a:lnTo>
                  <a:lnTo>
                    <a:pt x="31710" y="13706"/>
                  </a:lnTo>
                  <a:lnTo>
                    <a:pt x="31710" y="0"/>
                  </a:lnTo>
                  <a:close/>
                </a:path>
              </a:pathLst>
            </a:cu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8"/>
            <p:cNvSpPr/>
            <p:nvPr/>
          </p:nvSpPr>
          <p:spPr>
            <a:xfrm>
              <a:off x="4078725" y="3453675"/>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8"/>
            <p:cNvSpPr/>
            <p:nvPr/>
          </p:nvSpPr>
          <p:spPr>
            <a:xfrm>
              <a:off x="4078725" y="3576900"/>
              <a:ext cx="451625" cy="14300"/>
            </a:xfrm>
            <a:custGeom>
              <a:avLst/>
              <a:gdLst/>
              <a:ahLst/>
              <a:cxnLst/>
              <a:rect l="l" t="t" r="r" b="b"/>
              <a:pathLst>
                <a:path w="18065" h="572" extrusionOk="0">
                  <a:moveTo>
                    <a:pt x="0" y="1"/>
                  </a:moveTo>
                  <a:lnTo>
                    <a:pt x="0" y="572"/>
                  </a:lnTo>
                  <a:lnTo>
                    <a:pt x="18064" y="572"/>
                  </a:lnTo>
                  <a:lnTo>
                    <a:pt x="1806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9" name="Google Shape;2599;p38"/>
          <p:cNvSpPr/>
          <p:nvPr/>
        </p:nvSpPr>
        <p:spPr>
          <a:xfrm>
            <a:off x="6969643" y="4201111"/>
            <a:ext cx="222447" cy="308365"/>
          </a:xfrm>
          <a:custGeom>
            <a:avLst/>
            <a:gdLst/>
            <a:ahLst/>
            <a:cxnLst/>
            <a:rect l="l" t="t" r="r" b="b"/>
            <a:pathLst>
              <a:path w="20469" h="28375" extrusionOk="0">
                <a:moveTo>
                  <a:pt x="0" y="1"/>
                </a:moveTo>
                <a:lnTo>
                  <a:pt x="2885" y="24467"/>
                </a:lnTo>
                <a:lnTo>
                  <a:pt x="7965" y="17704"/>
                </a:lnTo>
                <a:lnTo>
                  <a:pt x="13646" y="28374"/>
                </a:lnTo>
                <a:lnTo>
                  <a:pt x="19266" y="24527"/>
                </a:lnTo>
                <a:lnTo>
                  <a:pt x="11632" y="15240"/>
                </a:lnTo>
                <a:lnTo>
                  <a:pt x="20469" y="13977"/>
                </a:lnTo>
                <a:lnTo>
                  <a:pt x="0" y="1"/>
                </a:lnTo>
                <a:close/>
              </a:path>
            </a:pathLst>
          </a:custGeom>
          <a:solidFill>
            <a:schemeClr val="lt1"/>
          </a:solidFill>
          <a:ln w="19050" cap="flat" cmpd="sng">
            <a:solidFill>
              <a:schemeClr val="dk1"/>
            </a:solidFill>
            <a:prstDash val="solid"/>
            <a:round/>
            <a:headEnd type="none" w="sm" len="sm"/>
            <a:tailEnd type="none" w="sm" len="sm"/>
          </a:ln>
          <a:effectLst>
            <a:outerShdw dist="47625" dir="366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1848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9"/>
        <p:cNvGrpSpPr/>
        <p:nvPr/>
      </p:nvGrpSpPr>
      <p:grpSpPr>
        <a:xfrm>
          <a:off x="0" y="0"/>
          <a:ext cx="0" cy="0"/>
          <a:chOff x="0" y="0"/>
          <a:chExt cx="0" cy="0"/>
        </a:xfrm>
      </p:grpSpPr>
      <p:sp>
        <p:nvSpPr>
          <p:cNvPr id="2555" name="Google Shape;2555;p36"/>
          <p:cNvSpPr/>
          <p:nvPr/>
        </p:nvSpPr>
        <p:spPr>
          <a:xfrm>
            <a:off x="549072" y="332112"/>
            <a:ext cx="7272314" cy="745500"/>
          </a:xfrm>
          <a:prstGeom prst="rect">
            <a:avLst/>
          </a:prstGeom>
          <a:solidFill>
            <a:schemeClr val="accent1"/>
          </a:solidFill>
          <a:ln w="19050" cap="flat" cmpd="sng">
            <a:solidFill>
              <a:schemeClr val="dk1"/>
            </a:solidFill>
            <a:prstDash val="solid"/>
            <a:round/>
            <a:headEnd type="none" w="sm" len="sm"/>
            <a:tailEnd type="none" w="sm" len="sm"/>
          </a:ln>
          <a:effectLst>
            <a:outerShdw dist="47625" dir="42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vi-VN" sz="2500" b="1" i="0" u="none" strike="noStrike" dirty="0">
                <a:solidFill>
                  <a:srgbClr val="333333"/>
                </a:solidFill>
                <a:effectLst/>
                <a:latin typeface="Roboto" panose="02000000000000000000" pitchFamily="2" charset="0"/>
                <a:ea typeface="Roboto" panose="02000000000000000000" pitchFamily="2" charset="0"/>
                <a:cs typeface="Roboto" panose="02000000000000000000" pitchFamily="2" charset="0"/>
              </a:rPr>
              <a:t>1.Keylogger theo dõi người dùng bằng bàn phím</a:t>
            </a:r>
            <a:endParaRPr sz="2500" dirty="0">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2029FC7A-B585-C2FB-C30D-ECDE7DDAD130}"/>
              </a:ext>
            </a:extLst>
          </p:cNvPr>
          <p:cNvSpPr txBox="1"/>
          <p:nvPr/>
        </p:nvSpPr>
        <p:spPr>
          <a:xfrm>
            <a:off x="1045030" y="1284906"/>
            <a:ext cx="2718708" cy="369332"/>
          </a:xfrm>
          <a:prstGeom prst="rect">
            <a:avLst/>
          </a:prstGeom>
          <a:noFill/>
        </p:spPr>
        <p:txBody>
          <a:bodyPr wrap="square" rtlCol="0">
            <a:spAutoFit/>
          </a:bodyPr>
          <a:lstStyle/>
          <a:p>
            <a:r>
              <a:rPr lang="vi-VN"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Cài đặt thư viện hỗ trợ</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1026" name="Picture 2">
            <a:extLst>
              <a:ext uri="{FF2B5EF4-FFF2-40B4-BE49-F238E27FC236}">
                <a16:creationId xmlns:a16="http://schemas.microsoft.com/office/drawing/2014/main" id="{33B02DCB-3FE5-B27E-718E-8D40EB897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738" y="1364797"/>
            <a:ext cx="1771650" cy="209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D74DCD2-064C-79C2-F426-0412CEC7EAA5}"/>
              </a:ext>
            </a:extLst>
          </p:cNvPr>
          <p:cNvSpPr txBox="1"/>
          <p:nvPr/>
        </p:nvSpPr>
        <p:spPr>
          <a:xfrm>
            <a:off x="1045030" y="2202418"/>
            <a:ext cx="2359477" cy="369332"/>
          </a:xfrm>
          <a:prstGeom prst="rect">
            <a:avLst/>
          </a:prstGeom>
          <a:noFill/>
        </p:spPr>
        <p:txBody>
          <a:bodyPr wrap="square" rtlCol="0">
            <a:spAutoFit/>
          </a:bodyPr>
          <a:lstStyle/>
          <a:p>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Kết</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quả</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nhận</a:t>
            </a:r>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800" b="1" dirty="0" err="1">
                <a:solidFill>
                  <a:schemeClr val="bg1"/>
                </a:solidFill>
                <a:latin typeface="Roboto" panose="02000000000000000000" pitchFamily="2" charset="0"/>
                <a:ea typeface="Roboto" panose="02000000000000000000" pitchFamily="2" charset="0"/>
                <a:cs typeface="Roboto" panose="02000000000000000000" pitchFamily="2" charset="0"/>
              </a:rPr>
              <a:t>được</a:t>
            </a:r>
            <a:r>
              <a:rPr lang="en-US" sz="1800" b="1" i="0" u="none" strike="noStrike"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US"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1028" name="Picture 4">
            <a:extLst>
              <a:ext uri="{FF2B5EF4-FFF2-40B4-BE49-F238E27FC236}">
                <a16:creationId xmlns:a16="http://schemas.microsoft.com/office/drawing/2014/main" id="{6AAF0E10-8C5F-3FB5-CA01-EDA8CEEFE2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580" y="2819885"/>
            <a:ext cx="7136480" cy="1498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516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T Security Pitch Deck by Slidesgo">
  <a:themeElements>
    <a:clrScheme name="Simple Light">
      <a:dk1>
        <a:srgbClr val="000000"/>
      </a:dk1>
      <a:lt1>
        <a:srgbClr val="FFFFFF"/>
      </a:lt1>
      <a:dk2>
        <a:srgbClr val="1738C6"/>
      </a:dk2>
      <a:lt2>
        <a:srgbClr val="1F369A"/>
      </a:lt2>
      <a:accent1>
        <a:srgbClr val="F2E205"/>
      </a:accent1>
      <a:accent2>
        <a:srgbClr val="FF0000"/>
      </a:accent2>
      <a:accent3>
        <a:srgbClr val="2647D6"/>
      </a:accent3>
      <a:accent4>
        <a:srgbClr val="E2E2E2"/>
      </a:accent4>
      <a:accent5>
        <a:srgbClr val="B8B8B8"/>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3" ma:contentTypeDescription="Tạo tài liệu mới." ma:contentTypeScope="" ma:versionID="c4d5b34ce50c0899e9e2361922e82bd7">
  <xsd:schema xmlns:xsd="http://www.w3.org/2001/XMLSchema" xmlns:xs="http://www.w3.org/2001/XMLSchema" xmlns:p="http://schemas.microsoft.com/office/2006/metadata/properties" xmlns:ns3="565153f7-e6fa-4164-8663-0c8fda6c61a0" targetNamespace="http://schemas.microsoft.com/office/2006/metadata/properties" ma:root="true" ma:fieldsID="900c06b607672ffc51c6cfb1d615947d" ns3:_="">
    <xsd:import namespace="565153f7-e6fa-4164-8663-0c8fda6c61a0"/>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65153f7-e6fa-4164-8663-0c8fda6c61a0" xsi:nil="true"/>
  </documentManagement>
</p:properties>
</file>

<file path=customXml/itemProps1.xml><?xml version="1.0" encoding="utf-8"?>
<ds:datastoreItem xmlns:ds="http://schemas.openxmlformats.org/officeDocument/2006/customXml" ds:itemID="{70B15285-F059-46A8-A4A0-D862A1580B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5153f7-e6fa-4164-8663-0c8fda6c61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62A214F-77DC-4385-B371-DBA3BDD95C17}">
  <ds:schemaRefs>
    <ds:schemaRef ds:uri="http://schemas.microsoft.com/sharepoint/v3/contenttype/forms"/>
  </ds:schemaRefs>
</ds:datastoreItem>
</file>

<file path=customXml/itemProps3.xml><?xml version="1.0" encoding="utf-8"?>
<ds:datastoreItem xmlns:ds="http://schemas.openxmlformats.org/officeDocument/2006/customXml" ds:itemID="{06AC4CFE-1A69-43A6-8AE4-0AEEB27D5763}">
  <ds:schemaRefs>
    <ds:schemaRef ds:uri="http://schemas.microsoft.com/office/2006/metadata/properties"/>
    <ds:schemaRef ds:uri="http://schemas.microsoft.com/office/infopath/2007/PartnerControls"/>
    <ds:schemaRef ds:uri="565153f7-e6fa-4164-8663-0c8fda6c61a0"/>
  </ds:schemaRefs>
</ds:datastoreItem>
</file>

<file path=docProps/app.xml><?xml version="1.0" encoding="utf-8"?>
<Properties xmlns="http://schemas.openxmlformats.org/officeDocument/2006/extended-properties" xmlns:vt="http://schemas.openxmlformats.org/officeDocument/2006/docPropsVTypes">
  <TotalTime>29</TotalTime>
  <Words>674</Words>
  <Application>Microsoft Office PowerPoint</Application>
  <PresentationFormat>On-screen Show (16:9)</PresentationFormat>
  <Paragraphs>69</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Noto Sans Symbols</vt:lpstr>
      <vt:lpstr>Alef</vt:lpstr>
      <vt:lpstr>Arial</vt:lpstr>
      <vt:lpstr>Loved by the King</vt:lpstr>
      <vt:lpstr>Roboto Mono</vt:lpstr>
      <vt:lpstr>Turret Road</vt:lpstr>
      <vt:lpstr>Roboto</vt:lpstr>
      <vt:lpstr>Bebas Neue</vt:lpstr>
      <vt:lpstr>IT Security Pitch Deck by Slidesgo</vt:lpstr>
      <vt:lpstr>BÁO CÁO LAB2 TÌM HIỂU CẤU HÌNH VÀ BÁO CÁO KEYLOGGER</vt:lpstr>
      <vt:lpstr>Nội dung báo cáo</vt:lpstr>
      <vt:lpstr>Cơ sở lý thuyết</vt:lpstr>
      <vt:lpstr>Ban đầu, Keylogger chỉ chương trình máy tính được viết nhằm mục đích là theo dõi, ghi lại các thao tác thực hiện ở trên bàn phím vào tập tin nhật ký  Hiện nay, phần mềm này phát triển theo hướng đi khác, không chỉ ghi lại các thao tác bàn phím mà còn chụp ảnh màn hình, quay lại video hiển thị ở trên màn hình máy tính và ghi nhận con trỏ chuột làm việc </vt:lpstr>
      <vt:lpstr>Keylogger, nếu phục vụ cho mục đích tốt thì chúng được sử dụng trong các tổ chức Công nghệ Thông tin (IT)  Đối với các hộ gia đình (có thể cả doanh nghiệp) thì chúng được sử dụng để theo hoạt động sử dụng mạng của các thành viên  Với mục đích xấu: Cách sử dụng Keylogger dưới tay của kẻ xấu, chúng biến thành công cụ rất nguy hiểm. </vt:lpstr>
      <vt:lpstr>PowerPoint Presentation</vt:lpstr>
      <vt:lpstr>PowerPoint Presentation</vt:lpstr>
      <vt:lpstr>Hiện thực chương trình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luận </vt:lpstr>
      <vt:lpstr>Kết luận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LAB2 TÌM HIỂU CẤU HÌNH VÀ BÁO CÁO KEYLOGGER</dc:title>
  <dc:creator>PC</dc:creator>
  <cp:lastModifiedBy>Đặng Quang Trung</cp:lastModifiedBy>
  <cp:revision>7</cp:revision>
  <dcterms:modified xsi:type="dcterms:W3CDTF">2023-02-12T13:50:44Z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