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ED00-31B2-42EB-A9CC-FFE4D5059E2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6A62-EEB6-4F28-8737-D3CCDEEE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ED00-31B2-42EB-A9CC-FFE4D5059E2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6A62-EEB6-4F28-8737-D3CCDEEE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5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ED00-31B2-42EB-A9CC-FFE4D5059E2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6A62-EEB6-4F28-8737-D3CCDEEE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ED00-31B2-42EB-A9CC-FFE4D5059E2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6A62-EEB6-4F28-8737-D3CCDEEE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1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ED00-31B2-42EB-A9CC-FFE4D5059E2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6A62-EEB6-4F28-8737-D3CCDEEE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9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ED00-31B2-42EB-A9CC-FFE4D5059E2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6A62-EEB6-4F28-8737-D3CCDEEE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4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ED00-31B2-42EB-A9CC-FFE4D5059E2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6A62-EEB6-4F28-8737-D3CCDEEE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2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ED00-31B2-42EB-A9CC-FFE4D5059E2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6A62-EEB6-4F28-8737-D3CCDEEE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ED00-31B2-42EB-A9CC-FFE4D5059E2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6A62-EEB6-4F28-8737-D3CCDEEE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6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ED00-31B2-42EB-A9CC-FFE4D5059E2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6A62-EEB6-4F28-8737-D3CCDEEE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2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ED00-31B2-42EB-A9CC-FFE4D5059E2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6A62-EEB6-4F28-8737-D3CCDEEE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4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FED00-31B2-42EB-A9CC-FFE4D5059E2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6A62-EEB6-4F28-8737-D3CCDEEE9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2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7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Wajahat-Bhatti</dc:creator>
  <cp:lastModifiedBy>Wajahat-Bhatti</cp:lastModifiedBy>
  <cp:revision>1</cp:revision>
  <dcterms:created xsi:type="dcterms:W3CDTF">2024-05-24T11:51:43Z</dcterms:created>
  <dcterms:modified xsi:type="dcterms:W3CDTF">2024-05-24T11:51:51Z</dcterms:modified>
</cp:coreProperties>
</file>