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91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3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7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2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5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57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474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500">
                <a:solidFill>
                  <a:srgbClr val="FFFFFF"/>
                </a:solidFill>
                <a:latin typeface="Times New Roman"/>
              </a:rPr>
              <a:t>Heart Attack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Heart Attacks: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A heart attack occurs when blood flow decreases or stops to a part of the heart, causing damage to the heart muscle. The most common cause of a heart attack is a blood clot that blocks one of the coronary arteries. Coronary arteries are the blood vessels that supply oxygen-rich blood to the heart muscle.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Symptoms of a Heart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The most common symptom of a heart attack is chest pain or discomfort. The pain is often described as pressure, squeezing, or tightness. It may also feel like a burning or aching sensation. Other symptoms of a heart attack include: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Risk Factors for a Heart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There are a number of risk factors that can increase your chances of having a heart attack. These include: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Treatment for a Heart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The goal of treatment for a heart attack is to restore blood flow to the heart muscle as quickly as possible. This can be done with medications, such as clot-busting drugs or aspirin, or with a procedure called angioplasty. Angioplasty is a procedure in which a thin tube is inserted into the blocked artery and a balloon is inflated to open the artery.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Prevention of a Heart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There are a number of things you can do to prevent a heart attack, including: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Young Age Heart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Heart attacks in young people are relatively rare, but they do occur. The risk of a heart attack in young people is increased by certain factors, such as: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Presentation</dc:title>
  <dc:creator>Wajahat-Bhatti</dc:creator>
  <cp:lastModifiedBy>Wajahat-Bhatti</cp:lastModifiedBy>
  <cp:revision>15</cp:revision>
  <dcterms:created xsi:type="dcterms:W3CDTF">2023-11-01T12:53:03Z</dcterms:created>
  <dcterms:modified xsi:type="dcterms:W3CDTF">2024-05-25T08:57:22Z</dcterms:modified>
</cp:coreProperties>
</file>