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91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57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05FD1F-A033-42C1-8902-92D91DAC371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C301-BE3A-44DF-A8F2-4D0CD7E2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474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500">
                <a:solidFill>
                  <a:srgbClr val="FFFFFF"/>
                </a:solidFill>
                <a:latin typeface="Times New Roman"/>
              </a:rPr>
              <a:t>Heart 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Heart Attack in Young Adults: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A heart attack occurs when blood flow to a part of the heart is blocked, usually by a blood clot. This can damage or destroy part of the heart muscle.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Risk Factors for Heart Attack in Young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* Family history of heart disease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High blood pressure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High cholesterol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Diabetes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Obesity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Smoking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Physical inactivity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Symptoms of Heart Attack in Young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* Chest pain or discomfort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Shortness of breath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Nausea or vomiting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Fatigue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Lightheadedness or dizziness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Pain in the jaw, neck, back, or arms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Diagnosis of Heart Attack in Young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* Electrocardiogram (ECG)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Echocardiogram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Cardiac catheterization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Treatment for Heart Attack in Young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* Medications to dissolve blood clots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Surgery to open blocked arteries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Lifestyle changes to reduce risk factors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Times New Roman"/>
              </a:rPr>
              <a:t>Prevention of Heart Attack in Young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FFFFFF"/>
                </a:solidFill>
                <a:latin typeface="Times New Roman"/>
              </a:rPr>
              <a:t>* Control risk factors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Get regular exercise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Eat a healthy diet</a:t>
            </a:r>
          </a:p>
          <a:p>
            <a:r>
              <a:rPr sz="1800">
                <a:solidFill>
                  <a:srgbClr val="FFFFFF"/>
                </a:solidFill>
                <a:latin typeface="Times New Roman"/>
              </a:rPr>
              <a:t>* Quit smoking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Presentation</dc:title>
  <dc:creator>Wajahat-Bhatti</dc:creator>
  <cp:lastModifiedBy>Wajahat-Bhatti</cp:lastModifiedBy>
  <cp:revision>15</cp:revision>
  <dcterms:created xsi:type="dcterms:W3CDTF">2023-11-01T12:53:03Z</dcterms:created>
  <dcterms:modified xsi:type="dcterms:W3CDTF">2024-05-25T08:57:22Z</dcterms:modified>
</cp:coreProperties>
</file>