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91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15</cp:revision>
  <dcterms:created xsi:type="dcterms:W3CDTF">2023-11-01T12:53:03Z</dcterms:created>
  <dcterms:modified xsi:type="dcterms:W3CDTF">2024-05-25T08:57:22Z</dcterms:modified>
</cp:coreProperties>
</file>