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26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4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4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05FD1F-A033-42C1-8902-92D91DAC371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7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4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Presentation</dc:title>
  <dc:creator>Wajahat-Bhatti</dc:creator>
  <cp:lastModifiedBy>Wajahat-Bhatti</cp:lastModifiedBy>
  <cp:revision>18</cp:revision>
  <dcterms:created xsi:type="dcterms:W3CDTF">2023-11-01T12:53:03Z</dcterms:created>
  <dcterms:modified xsi:type="dcterms:W3CDTF">2024-05-26T16:16:25Z</dcterms:modified>
</cp:coreProperties>
</file>