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C0E3-ED64-4E9E-82E2-D589E73A45C9}" type="datetimeFigureOut">
              <a:rPr lang="vi-VN" smtClean="0"/>
              <a:t>03/04/2017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818-3801-41B8-B9A0-7BD4CBBB5F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C0E3-ED64-4E9E-82E2-D589E73A45C9}" type="datetimeFigureOut">
              <a:rPr lang="vi-VN" smtClean="0"/>
              <a:t>03/04/2017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818-3801-41B8-B9A0-7BD4CBBB5F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C0E3-ED64-4E9E-82E2-D589E73A45C9}" type="datetimeFigureOut">
              <a:rPr lang="vi-VN" smtClean="0"/>
              <a:t>03/04/2017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818-3801-41B8-B9A0-7BD4CBBB5F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C0E3-ED64-4E9E-82E2-D589E73A45C9}" type="datetimeFigureOut">
              <a:rPr lang="vi-VN" smtClean="0"/>
              <a:t>03/04/2017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818-3801-41B8-B9A0-7BD4CBBB5F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C0E3-ED64-4E9E-82E2-D589E73A45C9}" type="datetimeFigureOut">
              <a:rPr lang="vi-VN" smtClean="0"/>
              <a:t>03/04/2017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818-3801-41B8-B9A0-7BD4CBBB5F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C0E3-ED64-4E9E-82E2-D589E73A45C9}" type="datetimeFigureOut">
              <a:rPr lang="vi-VN" smtClean="0"/>
              <a:t>03/04/2017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818-3801-41B8-B9A0-7BD4CBBB5F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C0E3-ED64-4E9E-82E2-D589E73A45C9}" type="datetimeFigureOut">
              <a:rPr lang="vi-VN" smtClean="0"/>
              <a:t>03/04/2017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818-3801-41B8-B9A0-7BD4CBBB5F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C0E3-ED64-4E9E-82E2-D589E73A45C9}" type="datetimeFigureOut">
              <a:rPr lang="vi-VN" smtClean="0"/>
              <a:t>03/04/2017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818-3801-41B8-B9A0-7BD4CBBB5F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C0E3-ED64-4E9E-82E2-D589E73A45C9}" type="datetimeFigureOut">
              <a:rPr lang="vi-VN" smtClean="0"/>
              <a:t>03/04/2017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818-3801-41B8-B9A0-7BD4CBBB5F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C0E3-ED64-4E9E-82E2-D589E73A45C9}" type="datetimeFigureOut">
              <a:rPr lang="vi-VN" smtClean="0"/>
              <a:t>03/04/2017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818-3801-41B8-B9A0-7BD4CBBB5F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C0E3-ED64-4E9E-82E2-D589E73A45C9}" type="datetimeFigureOut">
              <a:rPr lang="vi-VN" smtClean="0"/>
              <a:t>03/04/2017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43818-3801-41B8-B9A0-7BD4CBBB5F70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AC0E3-ED64-4E9E-82E2-D589E73A45C9}" type="datetimeFigureOut">
              <a:rPr lang="vi-VN" smtClean="0"/>
              <a:t>03/04/2017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43818-3801-41B8-B9A0-7BD4CBBB5F70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s224w.stanford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24w.stanford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16000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800"/>
                </a:moveTo>
                <a:lnTo>
                  <a:pt x="9144000" y="50800"/>
                </a:lnTo>
                <a:lnTo>
                  <a:pt x="9144000" y="0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16000"/>
          </a:xfrm>
          <a:custGeom>
            <a:avLst/>
            <a:gdLst/>
            <a:ahLst/>
            <a:cxnLst/>
            <a:rect l="l" t="t" r="r" b="b"/>
            <a:pathLst>
              <a:path w="9144000" h="1016000">
                <a:moveTo>
                  <a:pt x="0" y="0"/>
                </a:moveTo>
                <a:lnTo>
                  <a:pt x="9144000" y="0"/>
                </a:lnTo>
                <a:lnTo>
                  <a:pt x="91440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88000" y="4686298"/>
            <a:ext cx="0" cy="560705"/>
          </a:xfrm>
          <a:custGeom>
            <a:avLst/>
            <a:gdLst/>
            <a:ahLst/>
            <a:cxnLst/>
            <a:rect l="l" t="t" r="r" b="b"/>
            <a:pathLst>
              <a:path h="560704">
                <a:moveTo>
                  <a:pt x="0" y="560706"/>
                </a:moveTo>
                <a:lnTo>
                  <a:pt x="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4200" y="5054604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5964"/>
                </a:moveTo>
                <a:lnTo>
                  <a:pt x="2059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8000" y="4673600"/>
            <a:ext cx="276860" cy="259715"/>
          </a:xfrm>
          <a:custGeom>
            <a:avLst/>
            <a:gdLst/>
            <a:ahLst/>
            <a:cxnLst/>
            <a:rect l="l" t="t" r="r" b="b"/>
            <a:pathLst>
              <a:path w="276860" h="259714">
                <a:moveTo>
                  <a:pt x="0" y="0"/>
                </a:moveTo>
                <a:lnTo>
                  <a:pt x="276724" y="25924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83000" y="5080004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5964"/>
                </a:moveTo>
                <a:lnTo>
                  <a:pt x="2059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6100" y="292100"/>
            <a:ext cx="60452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3663" y="1361440"/>
            <a:ext cx="7192009" cy="210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marR="3172460" indent="-330200">
              <a:lnSpc>
                <a:spcPct val="100000"/>
              </a:lnSpc>
              <a:buClr>
                <a:srgbClr val="F0AD00"/>
              </a:buClr>
              <a:buSzPct val="81250"/>
              <a:buFont typeface="Arial"/>
              <a:buChar char="¡"/>
              <a:tabLst>
                <a:tab pos="342900" algn="l"/>
              </a:tabLst>
            </a:pPr>
            <a:r>
              <a:rPr sz="3200" b="1" spc="-5" dirty="0">
                <a:solidFill>
                  <a:srgbClr val="8000FF"/>
                </a:solidFill>
                <a:latin typeface="Calibri"/>
                <a:cs typeface="Calibri"/>
              </a:rPr>
              <a:t>Clustering</a:t>
            </a:r>
            <a:r>
              <a:rPr sz="3200" b="1" spc="-125" dirty="0">
                <a:solidFill>
                  <a:srgbClr val="8000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8000FF"/>
                </a:solidFill>
                <a:latin typeface="Calibri"/>
                <a:cs typeface="Calibri"/>
              </a:rPr>
              <a:t>coefficient:</a:t>
            </a:r>
            <a:endParaRPr sz="3200">
              <a:latin typeface="Calibri"/>
              <a:cs typeface="Calibri"/>
            </a:endParaRPr>
          </a:p>
          <a:p>
            <a:pPr marL="635000" lvl="1" indent="-279400">
              <a:lnSpc>
                <a:spcPct val="100000"/>
              </a:lnSpc>
              <a:spcBef>
                <a:spcPts val="760"/>
              </a:spcBef>
              <a:buClr>
                <a:srgbClr val="60B5CC"/>
              </a:buClr>
              <a:buFont typeface="Malgun Gothic"/>
              <a:buChar char="§"/>
              <a:tabLst>
                <a:tab pos="635000" algn="l"/>
              </a:tabLst>
            </a:pPr>
            <a:r>
              <a:rPr sz="2800" spc="-5" dirty="0">
                <a:latin typeface="Calibri"/>
                <a:cs typeface="Calibri"/>
              </a:rPr>
              <a:t>What </a:t>
            </a:r>
            <a:r>
              <a:rPr sz="2800" dirty="0">
                <a:latin typeface="Calibri"/>
                <a:cs typeface="Calibri"/>
              </a:rPr>
              <a:t>portion </a:t>
            </a:r>
            <a:r>
              <a:rPr sz="2800" spc="10" dirty="0">
                <a:latin typeface="Calibri"/>
                <a:cs typeface="Calibri"/>
              </a:rPr>
              <a:t>of </a:t>
            </a:r>
            <a:r>
              <a:rPr sz="2800" b="1" i="1" spc="-60" dirty="0">
                <a:latin typeface="Times New Roman"/>
                <a:cs typeface="Times New Roman"/>
              </a:rPr>
              <a:t>i</a:t>
            </a:r>
            <a:r>
              <a:rPr sz="2800" spc="-60" dirty="0">
                <a:latin typeface="Calibri"/>
                <a:cs typeface="Calibri"/>
              </a:rPr>
              <a:t>’s </a:t>
            </a:r>
            <a:r>
              <a:rPr sz="2800" spc="5" dirty="0">
                <a:latin typeface="Calibri"/>
                <a:cs typeface="Calibri"/>
              </a:rPr>
              <a:t>neighbors </a:t>
            </a:r>
            <a:r>
              <a:rPr sz="2800" spc="-10" dirty="0">
                <a:latin typeface="Calibri"/>
                <a:cs typeface="Calibri"/>
              </a:rPr>
              <a:t>are</a:t>
            </a:r>
            <a:r>
              <a:rPr sz="2800" spc="-27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connected?</a:t>
            </a:r>
            <a:endParaRPr sz="2800">
              <a:latin typeface="Calibri"/>
              <a:cs typeface="Calibri"/>
            </a:endParaRPr>
          </a:p>
          <a:p>
            <a:pPr marL="635000" lvl="1" indent="-279400">
              <a:lnSpc>
                <a:spcPct val="100000"/>
              </a:lnSpc>
              <a:spcBef>
                <a:spcPts val="640"/>
              </a:spcBef>
              <a:buClr>
                <a:srgbClr val="60B5CC"/>
              </a:buClr>
              <a:buFont typeface="Malgun Gothic"/>
              <a:buChar char="§"/>
              <a:tabLst>
                <a:tab pos="635000" algn="l"/>
              </a:tabLst>
            </a:pPr>
            <a:r>
              <a:rPr sz="2800" spc="5" dirty="0">
                <a:latin typeface="Calibri"/>
                <a:cs typeface="Calibri"/>
              </a:rPr>
              <a:t>Node </a:t>
            </a:r>
            <a:r>
              <a:rPr sz="2800" b="1" i="1" dirty="0">
                <a:latin typeface="Times New Roman"/>
                <a:cs typeface="Times New Roman"/>
              </a:rPr>
              <a:t>i </a:t>
            </a:r>
            <a:r>
              <a:rPr sz="2800" spc="-25" dirty="0">
                <a:latin typeface="Calibri"/>
                <a:cs typeface="Calibri"/>
              </a:rPr>
              <a:t>with </a:t>
            </a:r>
            <a:r>
              <a:rPr sz="2800" spc="5" dirty="0">
                <a:latin typeface="Calibri"/>
                <a:cs typeface="Calibri"/>
              </a:rPr>
              <a:t>degree</a:t>
            </a:r>
            <a:r>
              <a:rPr sz="2800" spc="-195" dirty="0">
                <a:latin typeface="Calibri"/>
                <a:cs typeface="Calibri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</a:t>
            </a:r>
            <a:r>
              <a:rPr sz="2850" b="1" i="1" baseline="-17543" dirty="0">
                <a:latin typeface="Times New Roman"/>
                <a:cs typeface="Times New Roman"/>
              </a:rPr>
              <a:t>i</a:t>
            </a:r>
            <a:endParaRPr sz="2850" baseline="-17543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60B5CC"/>
                </a:solidFill>
                <a:latin typeface="Malgun Gothic"/>
                <a:cs typeface="Malgun Gothic"/>
              </a:rPr>
              <a:t>§ </a:t>
            </a:r>
            <a:r>
              <a:rPr sz="2800" i="1" spc="15" dirty="0">
                <a:latin typeface="Times New Roman"/>
                <a:cs typeface="Times New Roman"/>
              </a:rPr>
              <a:t>C</a:t>
            </a:r>
            <a:r>
              <a:rPr sz="2850" i="1" spc="22" baseline="-17543" dirty="0">
                <a:latin typeface="Times New Roman"/>
                <a:cs typeface="Times New Roman"/>
              </a:rPr>
              <a:t>i </a:t>
            </a:r>
            <a:r>
              <a:rPr sz="2850" i="1" spc="-40" dirty="0">
                <a:latin typeface="Symbol"/>
                <a:cs typeface="Symbol"/>
              </a:rPr>
              <a:t></a:t>
            </a:r>
            <a:r>
              <a:rPr sz="2850" i="1" spc="-2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[0,1]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6563" y="3672840"/>
            <a:ext cx="211454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0B5CC"/>
                </a:solidFill>
                <a:latin typeface="Malgun Gothic"/>
                <a:cs typeface="Malgun Gothic"/>
              </a:rPr>
              <a:t>§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1600" y="5003800"/>
            <a:ext cx="487680" cy="0"/>
          </a:xfrm>
          <a:custGeom>
            <a:avLst/>
            <a:gdLst/>
            <a:ahLst/>
            <a:cxnLst/>
            <a:rect l="l" t="t" r="r" b="b"/>
            <a:pathLst>
              <a:path w="487680">
                <a:moveTo>
                  <a:pt x="0" y="0"/>
                </a:moveTo>
                <a:lnTo>
                  <a:pt x="48768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46200" y="4724404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5964"/>
                </a:moveTo>
                <a:lnTo>
                  <a:pt x="2059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6200" y="5067300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0"/>
                </a:moveTo>
                <a:lnTo>
                  <a:pt x="205964" y="20596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7450" y="490855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95250" y="0"/>
                </a:moveTo>
                <a:lnTo>
                  <a:pt x="58174" y="7485"/>
                </a:lnTo>
                <a:lnTo>
                  <a:pt x="27898" y="27898"/>
                </a:lnTo>
                <a:lnTo>
                  <a:pt x="7485" y="58175"/>
                </a:lnTo>
                <a:lnTo>
                  <a:pt x="0" y="95250"/>
                </a:lnTo>
                <a:lnTo>
                  <a:pt x="7485" y="132324"/>
                </a:lnTo>
                <a:lnTo>
                  <a:pt x="27898" y="162601"/>
                </a:lnTo>
                <a:lnTo>
                  <a:pt x="58174" y="183014"/>
                </a:lnTo>
                <a:lnTo>
                  <a:pt x="95250" y="190500"/>
                </a:lnTo>
                <a:lnTo>
                  <a:pt x="132324" y="183014"/>
                </a:lnTo>
                <a:lnTo>
                  <a:pt x="162601" y="162601"/>
                </a:lnTo>
                <a:lnTo>
                  <a:pt x="183014" y="132324"/>
                </a:lnTo>
                <a:lnTo>
                  <a:pt x="190500" y="95250"/>
                </a:lnTo>
                <a:lnTo>
                  <a:pt x="183014" y="58175"/>
                </a:lnTo>
                <a:lnTo>
                  <a:pt x="162601" y="27898"/>
                </a:lnTo>
                <a:lnTo>
                  <a:pt x="132324" y="7485"/>
                </a:lnTo>
                <a:lnTo>
                  <a:pt x="9525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1058" y="4902162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4" h="203835">
                <a:moveTo>
                  <a:pt x="102073" y="0"/>
                </a:moveTo>
                <a:lnTo>
                  <a:pt x="101210" y="0"/>
                </a:lnTo>
                <a:lnTo>
                  <a:pt x="62489" y="7810"/>
                </a:lnTo>
                <a:lnTo>
                  <a:pt x="30063" y="29476"/>
                </a:lnTo>
                <a:lnTo>
                  <a:pt x="8144" y="61709"/>
                </a:lnTo>
                <a:lnTo>
                  <a:pt x="0" y="101206"/>
                </a:lnTo>
                <a:lnTo>
                  <a:pt x="0" y="102069"/>
                </a:lnTo>
                <a:lnTo>
                  <a:pt x="7818" y="140792"/>
                </a:lnTo>
                <a:lnTo>
                  <a:pt x="29481" y="173215"/>
                </a:lnTo>
                <a:lnTo>
                  <a:pt x="61710" y="195135"/>
                </a:lnTo>
                <a:lnTo>
                  <a:pt x="101210" y="203276"/>
                </a:lnTo>
                <a:lnTo>
                  <a:pt x="102073" y="203276"/>
                </a:lnTo>
                <a:lnTo>
                  <a:pt x="140166" y="195592"/>
                </a:lnTo>
                <a:lnTo>
                  <a:pt x="101641" y="195592"/>
                </a:lnTo>
                <a:lnTo>
                  <a:pt x="65065" y="188213"/>
                </a:lnTo>
                <a:lnTo>
                  <a:pt x="35204" y="168071"/>
                </a:lnTo>
                <a:lnTo>
                  <a:pt x="15072" y="138214"/>
                </a:lnTo>
                <a:lnTo>
                  <a:pt x="7774" y="102069"/>
                </a:lnTo>
                <a:lnTo>
                  <a:pt x="7774" y="101206"/>
                </a:lnTo>
                <a:lnTo>
                  <a:pt x="15072" y="65062"/>
                </a:lnTo>
                <a:lnTo>
                  <a:pt x="35204" y="35204"/>
                </a:lnTo>
                <a:lnTo>
                  <a:pt x="65065" y="15062"/>
                </a:lnTo>
                <a:lnTo>
                  <a:pt x="101641" y="7683"/>
                </a:lnTo>
                <a:lnTo>
                  <a:pt x="140166" y="7683"/>
                </a:lnTo>
                <a:lnTo>
                  <a:pt x="102073" y="0"/>
                </a:lnTo>
                <a:close/>
              </a:path>
              <a:path w="203834" h="203835">
                <a:moveTo>
                  <a:pt x="140166" y="7683"/>
                </a:moveTo>
                <a:lnTo>
                  <a:pt x="101641" y="7683"/>
                </a:lnTo>
                <a:lnTo>
                  <a:pt x="138217" y="15062"/>
                </a:lnTo>
                <a:lnTo>
                  <a:pt x="168075" y="35204"/>
                </a:lnTo>
                <a:lnTo>
                  <a:pt x="188217" y="65062"/>
                </a:lnTo>
                <a:lnTo>
                  <a:pt x="195509" y="101206"/>
                </a:lnTo>
                <a:lnTo>
                  <a:pt x="195509" y="102069"/>
                </a:lnTo>
                <a:lnTo>
                  <a:pt x="188217" y="138214"/>
                </a:lnTo>
                <a:lnTo>
                  <a:pt x="168075" y="168071"/>
                </a:lnTo>
                <a:lnTo>
                  <a:pt x="138217" y="188213"/>
                </a:lnTo>
                <a:lnTo>
                  <a:pt x="101641" y="195592"/>
                </a:lnTo>
                <a:lnTo>
                  <a:pt x="140166" y="195592"/>
                </a:lnTo>
                <a:lnTo>
                  <a:pt x="173219" y="173799"/>
                </a:lnTo>
                <a:lnTo>
                  <a:pt x="195139" y="141566"/>
                </a:lnTo>
                <a:lnTo>
                  <a:pt x="203280" y="102069"/>
                </a:lnTo>
                <a:lnTo>
                  <a:pt x="203280" y="101206"/>
                </a:lnTo>
                <a:lnTo>
                  <a:pt x="195469" y="62483"/>
                </a:lnTo>
                <a:lnTo>
                  <a:pt x="173803" y="30060"/>
                </a:lnTo>
                <a:lnTo>
                  <a:pt x="141570" y="8140"/>
                </a:lnTo>
                <a:lnTo>
                  <a:pt x="140796" y="7810"/>
                </a:lnTo>
                <a:lnTo>
                  <a:pt x="140166" y="7683"/>
                </a:lnTo>
                <a:close/>
              </a:path>
              <a:path w="203834" h="203835">
                <a:moveTo>
                  <a:pt x="101641" y="10274"/>
                </a:moveTo>
                <a:lnTo>
                  <a:pt x="66065" y="17462"/>
                </a:lnTo>
                <a:lnTo>
                  <a:pt x="37034" y="37033"/>
                </a:lnTo>
                <a:lnTo>
                  <a:pt x="17461" y="66065"/>
                </a:lnTo>
                <a:lnTo>
                  <a:pt x="10365" y="101206"/>
                </a:lnTo>
                <a:lnTo>
                  <a:pt x="10365" y="102069"/>
                </a:lnTo>
                <a:lnTo>
                  <a:pt x="17461" y="137210"/>
                </a:lnTo>
                <a:lnTo>
                  <a:pt x="37034" y="166242"/>
                </a:lnTo>
                <a:lnTo>
                  <a:pt x="66065" y="185813"/>
                </a:lnTo>
                <a:lnTo>
                  <a:pt x="101641" y="193001"/>
                </a:lnTo>
                <a:lnTo>
                  <a:pt x="114463" y="190411"/>
                </a:lnTo>
                <a:lnTo>
                  <a:pt x="101641" y="190411"/>
                </a:lnTo>
                <a:lnTo>
                  <a:pt x="67064" y="183426"/>
                </a:lnTo>
                <a:lnTo>
                  <a:pt x="38864" y="164414"/>
                </a:lnTo>
                <a:lnTo>
                  <a:pt x="19850" y="136220"/>
                </a:lnTo>
                <a:lnTo>
                  <a:pt x="12957" y="102069"/>
                </a:lnTo>
                <a:lnTo>
                  <a:pt x="12957" y="101206"/>
                </a:lnTo>
                <a:lnTo>
                  <a:pt x="19850" y="67055"/>
                </a:lnTo>
                <a:lnTo>
                  <a:pt x="38864" y="38861"/>
                </a:lnTo>
                <a:lnTo>
                  <a:pt x="67064" y="19850"/>
                </a:lnTo>
                <a:lnTo>
                  <a:pt x="101641" y="12865"/>
                </a:lnTo>
                <a:lnTo>
                  <a:pt x="114463" y="12865"/>
                </a:lnTo>
                <a:lnTo>
                  <a:pt x="101641" y="10274"/>
                </a:lnTo>
                <a:close/>
              </a:path>
              <a:path w="203834" h="203835">
                <a:moveTo>
                  <a:pt x="114463" y="12865"/>
                </a:moveTo>
                <a:lnTo>
                  <a:pt x="101641" y="12865"/>
                </a:lnTo>
                <a:lnTo>
                  <a:pt x="136224" y="19850"/>
                </a:lnTo>
                <a:lnTo>
                  <a:pt x="164418" y="38861"/>
                </a:lnTo>
                <a:lnTo>
                  <a:pt x="183429" y="67055"/>
                </a:lnTo>
                <a:lnTo>
                  <a:pt x="190327" y="101206"/>
                </a:lnTo>
                <a:lnTo>
                  <a:pt x="190327" y="102069"/>
                </a:lnTo>
                <a:lnTo>
                  <a:pt x="183429" y="136220"/>
                </a:lnTo>
                <a:lnTo>
                  <a:pt x="164418" y="164414"/>
                </a:lnTo>
                <a:lnTo>
                  <a:pt x="136224" y="183426"/>
                </a:lnTo>
                <a:lnTo>
                  <a:pt x="101641" y="190411"/>
                </a:lnTo>
                <a:lnTo>
                  <a:pt x="114463" y="190411"/>
                </a:lnTo>
                <a:lnTo>
                  <a:pt x="137214" y="185813"/>
                </a:lnTo>
                <a:lnTo>
                  <a:pt x="166246" y="166242"/>
                </a:lnTo>
                <a:lnTo>
                  <a:pt x="185817" y="137210"/>
                </a:lnTo>
                <a:lnTo>
                  <a:pt x="192918" y="102069"/>
                </a:lnTo>
                <a:lnTo>
                  <a:pt x="192918" y="101206"/>
                </a:lnTo>
                <a:lnTo>
                  <a:pt x="185817" y="66065"/>
                </a:lnTo>
                <a:lnTo>
                  <a:pt x="166246" y="37033"/>
                </a:lnTo>
                <a:lnTo>
                  <a:pt x="137214" y="17462"/>
                </a:lnTo>
                <a:lnTo>
                  <a:pt x="114463" y="1286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60550" y="4908550"/>
            <a:ext cx="177800" cy="190500"/>
          </a:xfrm>
          <a:custGeom>
            <a:avLst/>
            <a:gdLst/>
            <a:ahLst/>
            <a:cxnLst/>
            <a:rect l="l" t="t" r="r" b="b"/>
            <a:pathLst>
              <a:path w="177800" h="190500">
                <a:moveTo>
                  <a:pt x="88900" y="0"/>
                </a:moveTo>
                <a:lnTo>
                  <a:pt x="54296" y="7485"/>
                </a:lnTo>
                <a:lnTo>
                  <a:pt x="26038" y="27898"/>
                </a:lnTo>
                <a:lnTo>
                  <a:pt x="6986" y="58175"/>
                </a:lnTo>
                <a:lnTo>
                  <a:pt x="0" y="95250"/>
                </a:lnTo>
                <a:lnTo>
                  <a:pt x="6986" y="132324"/>
                </a:lnTo>
                <a:lnTo>
                  <a:pt x="26038" y="162601"/>
                </a:lnTo>
                <a:lnTo>
                  <a:pt x="54296" y="183014"/>
                </a:lnTo>
                <a:lnTo>
                  <a:pt x="88900" y="190500"/>
                </a:lnTo>
                <a:lnTo>
                  <a:pt x="123503" y="183014"/>
                </a:lnTo>
                <a:lnTo>
                  <a:pt x="151761" y="162601"/>
                </a:lnTo>
                <a:lnTo>
                  <a:pt x="170813" y="132324"/>
                </a:lnTo>
                <a:lnTo>
                  <a:pt x="177800" y="95250"/>
                </a:lnTo>
                <a:lnTo>
                  <a:pt x="170813" y="58175"/>
                </a:lnTo>
                <a:lnTo>
                  <a:pt x="151761" y="27898"/>
                </a:lnTo>
                <a:lnTo>
                  <a:pt x="123503" y="7485"/>
                </a:lnTo>
                <a:lnTo>
                  <a:pt x="889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54161" y="4902149"/>
            <a:ext cx="191135" cy="203835"/>
          </a:xfrm>
          <a:custGeom>
            <a:avLst/>
            <a:gdLst/>
            <a:ahLst/>
            <a:cxnLst/>
            <a:rect l="l" t="t" r="r" b="b"/>
            <a:pathLst>
              <a:path w="191135" h="203835">
                <a:moveTo>
                  <a:pt x="95745" y="0"/>
                </a:moveTo>
                <a:lnTo>
                  <a:pt x="94830" y="0"/>
                </a:lnTo>
                <a:lnTo>
                  <a:pt x="58483" y="7861"/>
                </a:lnTo>
                <a:lnTo>
                  <a:pt x="27482" y="30226"/>
                </a:lnTo>
                <a:lnTo>
                  <a:pt x="7277" y="62611"/>
                </a:lnTo>
                <a:lnTo>
                  <a:pt x="0" y="101257"/>
                </a:lnTo>
                <a:lnTo>
                  <a:pt x="0" y="102044"/>
                </a:lnTo>
                <a:lnTo>
                  <a:pt x="7277" y="140690"/>
                </a:lnTo>
                <a:lnTo>
                  <a:pt x="27482" y="173075"/>
                </a:lnTo>
                <a:lnTo>
                  <a:pt x="58483" y="195440"/>
                </a:lnTo>
                <a:lnTo>
                  <a:pt x="94830" y="203301"/>
                </a:lnTo>
                <a:lnTo>
                  <a:pt x="95745" y="203301"/>
                </a:lnTo>
                <a:lnTo>
                  <a:pt x="131329" y="195605"/>
                </a:lnTo>
                <a:lnTo>
                  <a:pt x="95288" y="195605"/>
                </a:lnTo>
                <a:lnTo>
                  <a:pt x="61213" y="188226"/>
                </a:lnTo>
                <a:lnTo>
                  <a:pt x="33362" y="168122"/>
                </a:lnTo>
                <a:lnTo>
                  <a:pt x="14579" y="138252"/>
                </a:lnTo>
                <a:lnTo>
                  <a:pt x="7757" y="102044"/>
                </a:lnTo>
                <a:lnTo>
                  <a:pt x="7757" y="101257"/>
                </a:lnTo>
                <a:lnTo>
                  <a:pt x="14579" y="65049"/>
                </a:lnTo>
                <a:lnTo>
                  <a:pt x="33362" y="35179"/>
                </a:lnTo>
                <a:lnTo>
                  <a:pt x="61213" y="15074"/>
                </a:lnTo>
                <a:lnTo>
                  <a:pt x="95288" y="7696"/>
                </a:lnTo>
                <a:lnTo>
                  <a:pt x="131329" y="7696"/>
                </a:lnTo>
                <a:lnTo>
                  <a:pt x="95745" y="0"/>
                </a:lnTo>
                <a:close/>
              </a:path>
              <a:path w="191135" h="203835">
                <a:moveTo>
                  <a:pt x="131329" y="7696"/>
                </a:moveTo>
                <a:lnTo>
                  <a:pt x="95288" y="7696"/>
                </a:lnTo>
                <a:lnTo>
                  <a:pt x="129362" y="15074"/>
                </a:lnTo>
                <a:lnTo>
                  <a:pt x="157200" y="35179"/>
                </a:lnTo>
                <a:lnTo>
                  <a:pt x="175996" y="65049"/>
                </a:lnTo>
                <a:lnTo>
                  <a:pt x="182818" y="101257"/>
                </a:lnTo>
                <a:lnTo>
                  <a:pt x="182818" y="102044"/>
                </a:lnTo>
                <a:lnTo>
                  <a:pt x="175996" y="138252"/>
                </a:lnTo>
                <a:lnTo>
                  <a:pt x="157200" y="168122"/>
                </a:lnTo>
                <a:lnTo>
                  <a:pt x="129362" y="188226"/>
                </a:lnTo>
                <a:lnTo>
                  <a:pt x="95288" y="195605"/>
                </a:lnTo>
                <a:lnTo>
                  <a:pt x="131329" y="195605"/>
                </a:lnTo>
                <a:lnTo>
                  <a:pt x="162521" y="173672"/>
                </a:lnTo>
                <a:lnTo>
                  <a:pt x="182994" y="141427"/>
                </a:lnTo>
                <a:lnTo>
                  <a:pt x="190576" y="102044"/>
                </a:lnTo>
                <a:lnTo>
                  <a:pt x="190576" y="101257"/>
                </a:lnTo>
                <a:lnTo>
                  <a:pt x="183299" y="62611"/>
                </a:lnTo>
                <a:lnTo>
                  <a:pt x="163093" y="30226"/>
                </a:lnTo>
                <a:lnTo>
                  <a:pt x="132092" y="7861"/>
                </a:lnTo>
                <a:lnTo>
                  <a:pt x="131329" y="7696"/>
                </a:lnTo>
                <a:close/>
              </a:path>
              <a:path w="191135" h="203835">
                <a:moveTo>
                  <a:pt x="95288" y="10299"/>
                </a:moveTo>
                <a:lnTo>
                  <a:pt x="62268" y="17437"/>
                </a:lnTo>
                <a:lnTo>
                  <a:pt x="35255" y="36957"/>
                </a:lnTo>
                <a:lnTo>
                  <a:pt x="16979" y="65989"/>
                </a:lnTo>
                <a:lnTo>
                  <a:pt x="10335" y="101257"/>
                </a:lnTo>
                <a:lnTo>
                  <a:pt x="10335" y="102044"/>
                </a:lnTo>
                <a:lnTo>
                  <a:pt x="16979" y="137312"/>
                </a:lnTo>
                <a:lnTo>
                  <a:pt x="35255" y="166344"/>
                </a:lnTo>
                <a:lnTo>
                  <a:pt x="62268" y="185864"/>
                </a:lnTo>
                <a:lnTo>
                  <a:pt x="95288" y="193001"/>
                </a:lnTo>
                <a:lnTo>
                  <a:pt x="107332" y="190398"/>
                </a:lnTo>
                <a:lnTo>
                  <a:pt x="95288" y="190398"/>
                </a:lnTo>
                <a:lnTo>
                  <a:pt x="63322" y="183489"/>
                </a:lnTo>
                <a:lnTo>
                  <a:pt x="37147" y="164579"/>
                </a:lnTo>
                <a:lnTo>
                  <a:pt x="19392" y="136359"/>
                </a:lnTo>
                <a:lnTo>
                  <a:pt x="12926" y="102044"/>
                </a:lnTo>
                <a:lnTo>
                  <a:pt x="12926" y="101257"/>
                </a:lnTo>
                <a:lnTo>
                  <a:pt x="19392" y="66941"/>
                </a:lnTo>
                <a:lnTo>
                  <a:pt x="37147" y="38722"/>
                </a:lnTo>
                <a:lnTo>
                  <a:pt x="63322" y="19812"/>
                </a:lnTo>
                <a:lnTo>
                  <a:pt x="95288" y="12903"/>
                </a:lnTo>
                <a:lnTo>
                  <a:pt x="107332" y="12903"/>
                </a:lnTo>
                <a:lnTo>
                  <a:pt x="95288" y="10299"/>
                </a:lnTo>
                <a:close/>
              </a:path>
              <a:path w="191135" h="203835">
                <a:moveTo>
                  <a:pt x="107332" y="12903"/>
                </a:moveTo>
                <a:lnTo>
                  <a:pt x="95288" y="12903"/>
                </a:lnTo>
                <a:lnTo>
                  <a:pt x="127253" y="19812"/>
                </a:lnTo>
                <a:lnTo>
                  <a:pt x="153428" y="38722"/>
                </a:lnTo>
                <a:lnTo>
                  <a:pt x="171183" y="66941"/>
                </a:lnTo>
                <a:lnTo>
                  <a:pt x="177649" y="101257"/>
                </a:lnTo>
                <a:lnTo>
                  <a:pt x="177649" y="102044"/>
                </a:lnTo>
                <a:lnTo>
                  <a:pt x="171183" y="136359"/>
                </a:lnTo>
                <a:lnTo>
                  <a:pt x="153428" y="164579"/>
                </a:lnTo>
                <a:lnTo>
                  <a:pt x="127253" y="183489"/>
                </a:lnTo>
                <a:lnTo>
                  <a:pt x="95288" y="190398"/>
                </a:lnTo>
                <a:lnTo>
                  <a:pt x="107332" y="190398"/>
                </a:lnTo>
                <a:lnTo>
                  <a:pt x="128308" y="185864"/>
                </a:lnTo>
                <a:lnTo>
                  <a:pt x="155320" y="166344"/>
                </a:lnTo>
                <a:lnTo>
                  <a:pt x="173596" y="137312"/>
                </a:lnTo>
                <a:lnTo>
                  <a:pt x="180240" y="102044"/>
                </a:lnTo>
                <a:lnTo>
                  <a:pt x="180240" y="101257"/>
                </a:lnTo>
                <a:lnTo>
                  <a:pt x="173596" y="65989"/>
                </a:lnTo>
                <a:lnTo>
                  <a:pt x="155320" y="36957"/>
                </a:lnTo>
                <a:lnTo>
                  <a:pt x="128308" y="17437"/>
                </a:lnTo>
                <a:lnTo>
                  <a:pt x="107332" y="129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0350" y="525145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88900" y="0"/>
                </a:moveTo>
                <a:lnTo>
                  <a:pt x="54296" y="6986"/>
                </a:lnTo>
                <a:lnTo>
                  <a:pt x="26038" y="26038"/>
                </a:lnTo>
                <a:lnTo>
                  <a:pt x="6986" y="54296"/>
                </a:lnTo>
                <a:lnTo>
                  <a:pt x="0" y="88900"/>
                </a:lnTo>
                <a:lnTo>
                  <a:pt x="6986" y="123503"/>
                </a:lnTo>
                <a:lnTo>
                  <a:pt x="26038" y="151761"/>
                </a:lnTo>
                <a:lnTo>
                  <a:pt x="54296" y="170813"/>
                </a:lnTo>
                <a:lnTo>
                  <a:pt x="88900" y="177800"/>
                </a:lnTo>
                <a:lnTo>
                  <a:pt x="123503" y="170813"/>
                </a:lnTo>
                <a:lnTo>
                  <a:pt x="151761" y="151761"/>
                </a:lnTo>
                <a:lnTo>
                  <a:pt x="170813" y="123503"/>
                </a:lnTo>
                <a:lnTo>
                  <a:pt x="177800" y="88900"/>
                </a:lnTo>
                <a:lnTo>
                  <a:pt x="170813" y="54296"/>
                </a:lnTo>
                <a:lnTo>
                  <a:pt x="151761" y="26038"/>
                </a:lnTo>
                <a:lnTo>
                  <a:pt x="123503" y="6986"/>
                </a:lnTo>
                <a:lnTo>
                  <a:pt x="889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3961" y="5245062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95719" y="0"/>
                </a:moveTo>
                <a:lnTo>
                  <a:pt x="94856" y="0"/>
                </a:lnTo>
                <a:lnTo>
                  <a:pt x="58610" y="7315"/>
                </a:lnTo>
                <a:lnTo>
                  <a:pt x="7645" y="57823"/>
                </a:lnTo>
                <a:lnTo>
                  <a:pt x="0" y="94856"/>
                </a:lnTo>
                <a:lnTo>
                  <a:pt x="0" y="95719"/>
                </a:lnTo>
                <a:lnTo>
                  <a:pt x="27622" y="162369"/>
                </a:lnTo>
                <a:lnTo>
                  <a:pt x="94856" y="190576"/>
                </a:lnTo>
                <a:lnTo>
                  <a:pt x="95719" y="190576"/>
                </a:lnTo>
                <a:lnTo>
                  <a:pt x="131965" y="183260"/>
                </a:lnTo>
                <a:lnTo>
                  <a:pt x="132809" y="182892"/>
                </a:lnTo>
                <a:lnTo>
                  <a:pt x="95288" y="182892"/>
                </a:lnTo>
                <a:lnTo>
                  <a:pt x="61188" y="176009"/>
                </a:lnTo>
                <a:lnTo>
                  <a:pt x="33337" y="157238"/>
                </a:lnTo>
                <a:lnTo>
                  <a:pt x="14566" y="129387"/>
                </a:lnTo>
                <a:lnTo>
                  <a:pt x="7770" y="95719"/>
                </a:lnTo>
                <a:lnTo>
                  <a:pt x="7770" y="94856"/>
                </a:lnTo>
                <a:lnTo>
                  <a:pt x="14566" y="61188"/>
                </a:lnTo>
                <a:lnTo>
                  <a:pt x="33337" y="33337"/>
                </a:lnTo>
                <a:lnTo>
                  <a:pt x="61188" y="14566"/>
                </a:lnTo>
                <a:lnTo>
                  <a:pt x="95288" y="7683"/>
                </a:lnTo>
                <a:lnTo>
                  <a:pt x="132809" y="7683"/>
                </a:lnTo>
                <a:lnTo>
                  <a:pt x="131965" y="7315"/>
                </a:lnTo>
                <a:lnTo>
                  <a:pt x="95719" y="0"/>
                </a:lnTo>
                <a:close/>
              </a:path>
              <a:path w="191135" h="191135">
                <a:moveTo>
                  <a:pt x="132809" y="7683"/>
                </a:moveTo>
                <a:lnTo>
                  <a:pt x="95288" y="7683"/>
                </a:lnTo>
                <a:lnTo>
                  <a:pt x="129387" y="14566"/>
                </a:lnTo>
                <a:lnTo>
                  <a:pt x="157238" y="33337"/>
                </a:lnTo>
                <a:lnTo>
                  <a:pt x="176009" y="61188"/>
                </a:lnTo>
                <a:lnTo>
                  <a:pt x="182805" y="94856"/>
                </a:lnTo>
                <a:lnTo>
                  <a:pt x="182805" y="95719"/>
                </a:lnTo>
                <a:lnTo>
                  <a:pt x="176009" y="129387"/>
                </a:lnTo>
                <a:lnTo>
                  <a:pt x="157238" y="157238"/>
                </a:lnTo>
                <a:lnTo>
                  <a:pt x="129387" y="176009"/>
                </a:lnTo>
                <a:lnTo>
                  <a:pt x="95288" y="182892"/>
                </a:lnTo>
                <a:lnTo>
                  <a:pt x="132809" y="182892"/>
                </a:lnTo>
                <a:lnTo>
                  <a:pt x="182930" y="132753"/>
                </a:lnTo>
                <a:lnTo>
                  <a:pt x="190576" y="95719"/>
                </a:lnTo>
                <a:lnTo>
                  <a:pt x="190576" y="94856"/>
                </a:lnTo>
                <a:lnTo>
                  <a:pt x="183260" y="58610"/>
                </a:lnTo>
                <a:lnTo>
                  <a:pt x="182930" y="57823"/>
                </a:lnTo>
                <a:lnTo>
                  <a:pt x="162953" y="28206"/>
                </a:lnTo>
                <a:lnTo>
                  <a:pt x="162382" y="27622"/>
                </a:lnTo>
                <a:lnTo>
                  <a:pt x="132809" y="7683"/>
                </a:lnTo>
                <a:close/>
              </a:path>
              <a:path w="191135" h="191135">
                <a:moveTo>
                  <a:pt x="95288" y="10274"/>
                </a:moveTo>
                <a:lnTo>
                  <a:pt x="62179" y="16954"/>
                </a:lnTo>
                <a:lnTo>
                  <a:pt x="35166" y="35166"/>
                </a:lnTo>
                <a:lnTo>
                  <a:pt x="16954" y="62179"/>
                </a:lnTo>
                <a:lnTo>
                  <a:pt x="10361" y="94856"/>
                </a:lnTo>
                <a:lnTo>
                  <a:pt x="10361" y="95719"/>
                </a:lnTo>
                <a:lnTo>
                  <a:pt x="16954" y="128396"/>
                </a:lnTo>
                <a:lnTo>
                  <a:pt x="35166" y="155409"/>
                </a:lnTo>
                <a:lnTo>
                  <a:pt x="62179" y="173621"/>
                </a:lnTo>
                <a:lnTo>
                  <a:pt x="95288" y="180301"/>
                </a:lnTo>
                <a:lnTo>
                  <a:pt x="108128" y="177711"/>
                </a:lnTo>
                <a:lnTo>
                  <a:pt x="95288" y="177711"/>
                </a:lnTo>
                <a:lnTo>
                  <a:pt x="63182" y="171221"/>
                </a:lnTo>
                <a:lnTo>
                  <a:pt x="36995" y="153581"/>
                </a:lnTo>
                <a:lnTo>
                  <a:pt x="19354" y="127393"/>
                </a:lnTo>
                <a:lnTo>
                  <a:pt x="12952" y="95719"/>
                </a:lnTo>
                <a:lnTo>
                  <a:pt x="12952" y="94856"/>
                </a:lnTo>
                <a:lnTo>
                  <a:pt x="19354" y="63182"/>
                </a:lnTo>
                <a:lnTo>
                  <a:pt x="36995" y="36995"/>
                </a:lnTo>
                <a:lnTo>
                  <a:pt x="63182" y="19342"/>
                </a:lnTo>
                <a:lnTo>
                  <a:pt x="95288" y="12865"/>
                </a:lnTo>
                <a:lnTo>
                  <a:pt x="108128" y="12865"/>
                </a:lnTo>
                <a:lnTo>
                  <a:pt x="95288" y="10274"/>
                </a:lnTo>
                <a:close/>
              </a:path>
              <a:path w="191135" h="191135">
                <a:moveTo>
                  <a:pt x="108128" y="12865"/>
                </a:moveTo>
                <a:lnTo>
                  <a:pt x="95288" y="12865"/>
                </a:lnTo>
                <a:lnTo>
                  <a:pt x="127393" y="19342"/>
                </a:lnTo>
                <a:lnTo>
                  <a:pt x="153581" y="36995"/>
                </a:lnTo>
                <a:lnTo>
                  <a:pt x="171221" y="63182"/>
                </a:lnTo>
                <a:lnTo>
                  <a:pt x="177623" y="94856"/>
                </a:lnTo>
                <a:lnTo>
                  <a:pt x="177623" y="95719"/>
                </a:lnTo>
                <a:lnTo>
                  <a:pt x="171221" y="127393"/>
                </a:lnTo>
                <a:lnTo>
                  <a:pt x="153581" y="153581"/>
                </a:lnTo>
                <a:lnTo>
                  <a:pt x="127393" y="171221"/>
                </a:lnTo>
                <a:lnTo>
                  <a:pt x="95288" y="177711"/>
                </a:lnTo>
                <a:lnTo>
                  <a:pt x="108128" y="177711"/>
                </a:lnTo>
                <a:lnTo>
                  <a:pt x="128397" y="173621"/>
                </a:lnTo>
                <a:lnTo>
                  <a:pt x="155409" y="155409"/>
                </a:lnTo>
                <a:lnTo>
                  <a:pt x="173621" y="128396"/>
                </a:lnTo>
                <a:lnTo>
                  <a:pt x="180214" y="95719"/>
                </a:lnTo>
                <a:lnTo>
                  <a:pt x="180214" y="94856"/>
                </a:lnTo>
                <a:lnTo>
                  <a:pt x="173621" y="62179"/>
                </a:lnTo>
                <a:lnTo>
                  <a:pt x="155409" y="35166"/>
                </a:lnTo>
                <a:lnTo>
                  <a:pt x="128397" y="16954"/>
                </a:lnTo>
                <a:lnTo>
                  <a:pt x="108128" y="12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0350" y="457835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88900" y="0"/>
                </a:moveTo>
                <a:lnTo>
                  <a:pt x="54296" y="6986"/>
                </a:lnTo>
                <a:lnTo>
                  <a:pt x="26038" y="26038"/>
                </a:lnTo>
                <a:lnTo>
                  <a:pt x="6986" y="54296"/>
                </a:lnTo>
                <a:lnTo>
                  <a:pt x="0" y="88900"/>
                </a:lnTo>
                <a:lnTo>
                  <a:pt x="6986" y="123503"/>
                </a:lnTo>
                <a:lnTo>
                  <a:pt x="26038" y="151761"/>
                </a:lnTo>
                <a:lnTo>
                  <a:pt x="54296" y="170813"/>
                </a:lnTo>
                <a:lnTo>
                  <a:pt x="88900" y="177800"/>
                </a:lnTo>
                <a:lnTo>
                  <a:pt x="123503" y="170813"/>
                </a:lnTo>
                <a:lnTo>
                  <a:pt x="151761" y="151761"/>
                </a:lnTo>
                <a:lnTo>
                  <a:pt x="170813" y="123503"/>
                </a:lnTo>
                <a:lnTo>
                  <a:pt x="177800" y="88900"/>
                </a:lnTo>
                <a:lnTo>
                  <a:pt x="170813" y="54296"/>
                </a:lnTo>
                <a:lnTo>
                  <a:pt x="151761" y="26038"/>
                </a:lnTo>
                <a:lnTo>
                  <a:pt x="123503" y="6986"/>
                </a:lnTo>
                <a:lnTo>
                  <a:pt x="889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3961" y="4571962"/>
            <a:ext cx="191135" cy="191135"/>
          </a:xfrm>
          <a:custGeom>
            <a:avLst/>
            <a:gdLst/>
            <a:ahLst/>
            <a:cxnLst/>
            <a:rect l="l" t="t" r="r" b="b"/>
            <a:pathLst>
              <a:path w="191135" h="191135">
                <a:moveTo>
                  <a:pt x="95719" y="0"/>
                </a:moveTo>
                <a:lnTo>
                  <a:pt x="94856" y="0"/>
                </a:lnTo>
                <a:lnTo>
                  <a:pt x="58610" y="7315"/>
                </a:lnTo>
                <a:lnTo>
                  <a:pt x="7645" y="57823"/>
                </a:lnTo>
                <a:lnTo>
                  <a:pt x="0" y="94856"/>
                </a:lnTo>
                <a:lnTo>
                  <a:pt x="0" y="95719"/>
                </a:lnTo>
                <a:lnTo>
                  <a:pt x="27622" y="162382"/>
                </a:lnTo>
                <a:lnTo>
                  <a:pt x="94856" y="190576"/>
                </a:lnTo>
                <a:lnTo>
                  <a:pt x="95719" y="190576"/>
                </a:lnTo>
                <a:lnTo>
                  <a:pt x="131965" y="183260"/>
                </a:lnTo>
                <a:lnTo>
                  <a:pt x="132809" y="182892"/>
                </a:lnTo>
                <a:lnTo>
                  <a:pt x="95288" y="182892"/>
                </a:lnTo>
                <a:lnTo>
                  <a:pt x="61188" y="176009"/>
                </a:lnTo>
                <a:lnTo>
                  <a:pt x="33337" y="157238"/>
                </a:lnTo>
                <a:lnTo>
                  <a:pt x="14566" y="129387"/>
                </a:lnTo>
                <a:lnTo>
                  <a:pt x="7770" y="95719"/>
                </a:lnTo>
                <a:lnTo>
                  <a:pt x="7770" y="94856"/>
                </a:lnTo>
                <a:lnTo>
                  <a:pt x="14566" y="61188"/>
                </a:lnTo>
                <a:lnTo>
                  <a:pt x="33337" y="33337"/>
                </a:lnTo>
                <a:lnTo>
                  <a:pt x="61188" y="14566"/>
                </a:lnTo>
                <a:lnTo>
                  <a:pt x="95288" y="7683"/>
                </a:lnTo>
                <a:lnTo>
                  <a:pt x="132809" y="7683"/>
                </a:lnTo>
                <a:lnTo>
                  <a:pt x="131965" y="7315"/>
                </a:lnTo>
                <a:lnTo>
                  <a:pt x="95719" y="0"/>
                </a:lnTo>
                <a:close/>
              </a:path>
              <a:path w="191135" h="191135">
                <a:moveTo>
                  <a:pt x="132809" y="7683"/>
                </a:moveTo>
                <a:lnTo>
                  <a:pt x="95288" y="7683"/>
                </a:lnTo>
                <a:lnTo>
                  <a:pt x="129387" y="14566"/>
                </a:lnTo>
                <a:lnTo>
                  <a:pt x="157238" y="33337"/>
                </a:lnTo>
                <a:lnTo>
                  <a:pt x="176009" y="61188"/>
                </a:lnTo>
                <a:lnTo>
                  <a:pt x="182805" y="94856"/>
                </a:lnTo>
                <a:lnTo>
                  <a:pt x="182805" y="95719"/>
                </a:lnTo>
                <a:lnTo>
                  <a:pt x="176009" y="129387"/>
                </a:lnTo>
                <a:lnTo>
                  <a:pt x="157238" y="157238"/>
                </a:lnTo>
                <a:lnTo>
                  <a:pt x="129387" y="176009"/>
                </a:lnTo>
                <a:lnTo>
                  <a:pt x="95288" y="182892"/>
                </a:lnTo>
                <a:lnTo>
                  <a:pt x="132809" y="182892"/>
                </a:lnTo>
                <a:lnTo>
                  <a:pt x="182930" y="132753"/>
                </a:lnTo>
                <a:lnTo>
                  <a:pt x="190576" y="95719"/>
                </a:lnTo>
                <a:lnTo>
                  <a:pt x="190576" y="94856"/>
                </a:lnTo>
                <a:lnTo>
                  <a:pt x="183260" y="58610"/>
                </a:lnTo>
                <a:lnTo>
                  <a:pt x="182930" y="57823"/>
                </a:lnTo>
                <a:lnTo>
                  <a:pt x="162953" y="28206"/>
                </a:lnTo>
                <a:lnTo>
                  <a:pt x="162382" y="27622"/>
                </a:lnTo>
                <a:lnTo>
                  <a:pt x="132809" y="7683"/>
                </a:lnTo>
                <a:close/>
              </a:path>
              <a:path w="191135" h="191135">
                <a:moveTo>
                  <a:pt x="95288" y="10274"/>
                </a:moveTo>
                <a:lnTo>
                  <a:pt x="62179" y="16954"/>
                </a:lnTo>
                <a:lnTo>
                  <a:pt x="35166" y="35166"/>
                </a:lnTo>
                <a:lnTo>
                  <a:pt x="16954" y="62179"/>
                </a:lnTo>
                <a:lnTo>
                  <a:pt x="10361" y="94856"/>
                </a:lnTo>
                <a:lnTo>
                  <a:pt x="10361" y="95719"/>
                </a:lnTo>
                <a:lnTo>
                  <a:pt x="16954" y="128396"/>
                </a:lnTo>
                <a:lnTo>
                  <a:pt x="35166" y="155409"/>
                </a:lnTo>
                <a:lnTo>
                  <a:pt x="62179" y="173621"/>
                </a:lnTo>
                <a:lnTo>
                  <a:pt x="95288" y="180301"/>
                </a:lnTo>
                <a:lnTo>
                  <a:pt x="108128" y="177711"/>
                </a:lnTo>
                <a:lnTo>
                  <a:pt x="95288" y="177711"/>
                </a:lnTo>
                <a:lnTo>
                  <a:pt x="63182" y="171221"/>
                </a:lnTo>
                <a:lnTo>
                  <a:pt x="36995" y="153581"/>
                </a:lnTo>
                <a:lnTo>
                  <a:pt x="19354" y="127393"/>
                </a:lnTo>
                <a:lnTo>
                  <a:pt x="12952" y="95719"/>
                </a:lnTo>
                <a:lnTo>
                  <a:pt x="12952" y="94856"/>
                </a:lnTo>
                <a:lnTo>
                  <a:pt x="19354" y="63182"/>
                </a:lnTo>
                <a:lnTo>
                  <a:pt x="36995" y="36995"/>
                </a:lnTo>
                <a:lnTo>
                  <a:pt x="63182" y="19354"/>
                </a:lnTo>
                <a:lnTo>
                  <a:pt x="95288" y="12865"/>
                </a:lnTo>
                <a:lnTo>
                  <a:pt x="108128" y="12865"/>
                </a:lnTo>
                <a:lnTo>
                  <a:pt x="95288" y="10274"/>
                </a:lnTo>
                <a:close/>
              </a:path>
              <a:path w="191135" h="191135">
                <a:moveTo>
                  <a:pt x="108128" y="12865"/>
                </a:moveTo>
                <a:lnTo>
                  <a:pt x="95288" y="12865"/>
                </a:lnTo>
                <a:lnTo>
                  <a:pt x="127393" y="19354"/>
                </a:lnTo>
                <a:lnTo>
                  <a:pt x="153581" y="36995"/>
                </a:lnTo>
                <a:lnTo>
                  <a:pt x="171221" y="63182"/>
                </a:lnTo>
                <a:lnTo>
                  <a:pt x="177623" y="94856"/>
                </a:lnTo>
                <a:lnTo>
                  <a:pt x="177623" y="95719"/>
                </a:lnTo>
                <a:lnTo>
                  <a:pt x="171221" y="127393"/>
                </a:lnTo>
                <a:lnTo>
                  <a:pt x="153581" y="153581"/>
                </a:lnTo>
                <a:lnTo>
                  <a:pt x="127393" y="171221"/>
                </a:lnTo>
                <a:lnTo>
                  <a:pt x="95288" y="177711"/>
                </a:lnTo>
                <a:lnTo>
                  <a:pt x="108128" y="177711"/>
                </a:lnTo>
                <a:lnTo>
                  <a:pt x="128397" y="173621"/>
                </a:lnTo>
                <a:lnTo>
                  <a:pt x="155409" y="155409"/>
                </a:lnTo>
                <a:lnTo>
                  <a:pt x="173621" y="128396"/>
                </a:lnTo>
                <a:lnTo>
                  <a:pt x="180214" y="95719"/>
                </a:lnTo>
                <a:lnTo>
                  <a:pt x="180214" y="94856"/>
                </a:lnTo>
                <a:lnTo>
                  <a:pt x="173621" y="62179"/>
                </a:lnTo>
                <a:lnTo>
                  <a:pt x="155409" y="35166"/>
                </a:lnTo>
                <a:lnTo>
                  <a:pt x="128397" y="16954"/>
                </a:lnTo>
                <a:lnTo>
                  <a:pt x="108128" y="128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43000" y="3505200"/>
            <a:ext cx="2057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65500" y="5003800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>
                <a:moveTo>
                  <a:pt x="0" y="0"/>
                </a:moveTo>
                <a:lnTo>
                  <a:pt x="48768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40100" y="4724404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5964"/>
                </a:moveTo>
                <a:lnTo>
                  <a:pt x="2059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40100" y="5067300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0"/>
                </a:moveTo>
                <a:lnTo>
                  <a:pt x="205964" y="20596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94050" y="4908550"/>
            <a:ext cx="177800" cy="190500"/>
          </a:xfrm>
          <a:custGeom>
            <a:avLst/>
            <a:gdLst/>
            <a:ahLst/>
            <a:cxnLst/>
            <a:rect l="l" t="t" r="r" b="b"/>
            <a:pathLst>
              <a:path w="177800" h="190500">
                <a:moveTo>
                  <a:pt x="88900" y="0"/>
                </a:moveTo>
                <a:lnTo>
                  <a:pt x="54296" y="7485"/>
                </a:lnTo>
                <a:lnTo>
                  <a:pt x="26038" y="27898"/>
                </a:lnTo>
                <a:lnTo>
                  <a:pt x="6986" y="58175"/>
                </a:lnTo>
                <a:lnTo>
                  <a:pt x="0" y="95250"/>
                </a:lnTo>
                <a:lnTo>
                  <a:pt x="6986" y="132324"/>
                </a:lnTo>
                <a:lnTo>
                  <a:pt x="26038" y="162601"/>
                </a:lnTo>
                <a:lnTo>
                  <a:pt x="54296" y="183014"/>
                </a:lnTo>
                <a:lnTo>
                  <a:pt x="88900" y="190500"/>
                </a:lnTo>
                <a:lnTo>
                  <a:pt x="123503" y="183014"/>
                </a:lnTo>
                <a:lnTo>
                  <a:pt x="151761" y="162601"/>
                </a:lnTo>
                <a:lnTo>
                  <a:pt x="170813" y="132324"/>
                </a:lnTo>
                <a:lnTo>
                  <a:pt x="177800" y="95250"/>
                </a:lnTo>
                <a:lnTo>
                  <a:pt x="170813" y="58175"/>
                </a:lnTo>
                <a:lnTo>
                  <a:pt x="151761" y="27898"/>
                </a:lnTo>
                <a:lnTo>
                  <a:pt x="123503" y="7485"/>
                </a:lnTo>
                <a:lnTo>
                  <a:pt x="889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87661" y="4902149"/>
            <a:ext cx="191135" cy="203835"/>
          </a:xfrm>
          <a:custGeom>
            <a:avLst/>
            <a:gdLst/>
            <a:ahLst/>
            <a:cxnLst/>
            <a:rect l="l" t="t" r="r" b="b"/>
            <a:pathLst>
              <a:path w="191135" h="203835">
                <a:moveTo>
                  <a:pt x="95745" y="0"/>
                </a:moveTo>
                <a:lnTo>
                  <a:pt x="94830" y="0"/>
                </a:lnTo>
                <a:lnTo>
                  <a:pt x="58483" y="7861"/>
                </a:lnTo>
                <a:lnTo>
                  <a:pt x="27482" y="30226"/>
                </a:lnTo>
                <a:lnTo>
                  <a:pt x="7277" y="62611"/>
                </a:lnTo>
                <a:lnTo>
                  <a:pt x="0" y="101257"/>
                </a:lnTo>
                <a:lnTo>
                  <a:pt x="0" y="102044"/>
                </a:lnTo>
                <a:lnTo>
                  <a:pt x="7277" y="140690"/>
                </a:lnTo>
                <a:lnTo>
                  <a:pt x="27482" y="173075"/>
                </a:lnTo>
                <a:lnTo>
                  <a:pt x="58483" y="195440"/>
                </a:lnTo>
                <a:lnTo>
                  <a:pt x="94830" y="203301"/>
                </a:lnTo>
                <a:lnTo>
                  <a:pt x="95745" y="203301"/>
                </a:lnTo>
                <a:lnTo>
                  <a:pt x="131329" y="195605"/>
                </a:lnTo>
                <a:lnTo>
                  <a:pt x="95288" y="195605"/>
                </a:lnTo>
                <a:lnTo>
                  <a:pt x="61213" y="188226"/>
                </a:lnTo>
                <a:lnTo>
                  <a:pt x="33362" y="168122"/>
                </a:lnTo>
                <a:lnTo>
                  <a:pt x="14579" y="138252"/>
                </a:lnTo>
                <a:lnTo>
                  <a:pt x="7757" y="102044"/>
                </a:lnTo>
                <a:lnTo>
                  <a:pt x="7757" y="101257"/>
                </a:lnTo>
                <a:lnTo>
                  <a:pt x="14579" y="65049"/>
                </a:lnTo>
                <a:lnTo>
                  <a:pt x="33362" y="35179"/>
                </a:lnTo>
                <a:lnTo>
                  <a:pt x="61213" y="15074"/>
                </a:lnTo>
                <a:lnTo>
                  <a:pt x="95288" y="7696"/>
                </a:lnTo>
                <a:lnTo>
                  <a:pt x="131329" y="7696"/>
                </a:lnTo>
                <a:lnTo>
                  <a:pt x="95745" y="0"/>
                </a:lnTo>
                <a:close/>
              </a:path>
              <a:path w="191135" h="203835">
                <a:moveTo>
                  <a:pt x="131329" y="7696"/>
                </a:moveTo>
                <a:lnTo>
                  <a:pt x="95288" y="7696"/>
                </a:lnTo>
                <a:lnTo>
                  <a:pt x="129362" y="15074"/>
                </a:lnTo>
                <a:lnTo>
                  <a:pt x="157200" y="35179"/>
                </a:lnTo>
                <a:lnTo>
                  <a:pt x="175996" y="65049"/>
                </a:lnTo>
                <a:lnTo>
                  <a:pt x="182818" y="101257"/>
                </a:lnTo>
                <a:lnTo>
                  <a:pt x="182818" y="102044"/>
                </a:lnTo>
                <a:lnTo>
                  <a:pt x="175996" y="138252"/>
                </a:lnTo>
                <a:lnTo>
                  <a:pt x="157200" y="168122"/>
                </a:lnTo>
                <a:lnTo>
                  <a:pt x="129362" y="188226"/>
                </a:lnTo>
                <a:lnTo>
                  <a:pt x="95288" y="195605"/>
                </a:lnTo>
                <a:lnTo>
                  <a:pt x="131329" y="195605"/>
                </a:lnTo>
                <a:lnTo>
                  <a:pt x="162521" y="173672"/>
                </a:lnTo>
                <a:lnTo>
                  <a:pt x="182994" y="141427"/>
                </a:lnTo>
                <a:lnTo>
                  <a:pt x="190576" y="102044"/>
                </a:lnTo>
                <a:lnTo>
                  <a:pt x="190576" y="101257"/>
                </a:lnTo>
                <a:lnTo>
                  <a:pt x="183299" y="62611"/>
                </a:lnTo>
                <a:lnTo>
                  <a:pt x="163093" y="30226"/>
                </a:lnTo>
                <a:lnTo>
                  <a:pt x="132092" y="7861"/>
                </a:lnTo>
                <a:lnTo>
                  <a:pt x="131329" y="7696"/>
                </a:lnTo>
                <a:close/>
              </a:path>
              <a:path w="191135" h="203835">
                <a:moveTo>
                  <a:pt x="95288" y="10299"/>
                </a:moveTo>
                <a:lnTo>
                  <a:pt x="62268" y="17437"/>
                </a:lnTo>
                <a:lnTo>
                  <a:pt x="35255" y="36957"/>
                </a:lnTo>
                <a:lnTo>
                  <a:pt x="16979" y="65989"/>
                </a:lnTo>
                <a:lnTo>
                  <a:pt x="10335" y="101257"/>
                </a:lnTo>
                <a:lnTo>
                  <a:pt x="10335" y="102044"/>
                </a:lnTo>
                <a:lnTo>
                  <a:pt x="16979" y="137312"/>
                </a:lnTo>
                <a:lnTo>
                  <a:pt x="35255" y="166344"/>
                </a:lnTo>
                <a:lnTo>
                  <a:pt x="62268" y="185864"/>
                </a:lnTo>
                <a:lnTo>
                  <a:pt x="95288" y="193001"/>
                </a:lnTo>
                <a:lnTo>
                  <a:pt x="107332" y="190398"/>
                </a:lnTo>
                <a:lnTo>
                  <a:pt x="95288" y="190398"/>
                </a:lnTo>
                <a:lnTo>
                  <a:pt x="63322" y="183489"/>
                </a:lnTo>
                <a:lnTo>
                  <a:pt x="37147" y="164579"/>
                </a:lnTo>
                <a:lnTo>
                  <a:pt x="19392" y="136359"/>
                </a:lnTo>
                <a:lnTo>
                  <a:pt x="12926" y="102044"/>
                </a:lnTo>
                <a:lnTo>
                  <a:pt x="12926" y="101257"/>
                </a:lnTo>
                <a:lnTo>
                  <a:pt x="19392" y="66941"/>
                </a:lnTo>
                <a:lnTo>
                  <a:pt x="37147" y="38722"/>
                </a:lnTo>
                <a:lnTo>
                  <a:pt x="63322" y="19812"/>
                </a:lnTo>
                <a:lnTo>
                  <a:pt x="95288" y="12903"/>
                </a:lnTo>
                <a:lnTo>
                  <a:pt x="107332" y="12903"/>
                </a:lnTo>
                <a:lnTo>
                  <a:pt x="95288" y="10299"/>
                </a:lnTo>
                <a:close/>
              </a:path>
              <a:path w="191135" h="203835">
                <a:moveTo>
                  <a:pt x="107332" y="12903"/>
                </a:moveTo>
                <a:lnTo>
                  <a:pt x="95288" y="12903"/>
                </a:lnTo>
                <a:lnTo>
                  <a:pt x="127253" y="19812"/>
                </a:lnTo>
                <a:lnTo>
                  <a:pt x="153428" y="38722"/>
                </a:lnTo>
                <a:lnTo>
                  <a:pt x="171183" y="66941"/>
                </a:lnTo>
                <a:lnTo>
                  <a:pt x="177649" y="101257"/>
                </a:lnTo>
                <a:lnTo>
                  <a:pt x="177649" y="102044"/>
                </a:lnTo>
                <a:lnTo>
                  <a:pt x="171183" y="136359"/>
                </a:lnTo>
                <a:lnTo>
                  <a:pt x="153428" y="164579"/>
                </a:lnTo>
                <a:lnTo>
                  <a:pt x="127253" y="183489"/>
                </a:lnTo>
                <a:lnTo>
                  <a:pt x="95288" y="190398"/>
                </a:lnTo>
                <a:lnTo>
                  <a:pt x="107332" y="190398"/>
                </a:lnTo>
                <a:lnTo>
                  <a:pt x="128308" y="185864"/>
                </a:lnTo>
                <a:lnTo>
                  <a:pt x="155320" y="166344"/>
                </a:lnTo>
                <a:lnTo>
                  <a:pt x="173596" y="137312"/>
                </a:lnTo>
                <a:lnTo>
                  <a:pt x="180240" y="102044"/>
                </a:lnTo>
                <a:lnTo>
                  <a:pt x="180240" y="101257"/>
                </a:lnTo>
                <a:lnTo>
                  <a:pt x="173596" y="65989"/>
                </a:lnTo>
                <a:lnTo>
                  <a:pt x="155320" y="36957"/>
                </a:lnTo>
                <a:lnTo>
                  <a:pt x="128308" y="17437"/>
                </a:lnTo>
                <a:lnTo>
                  <a:pt x="107332" y="12903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7150" y="4908550"/>
            <a:ext cx="177800" cy="190500"/>
          </a:xfrm>
          <a:custGeom>
            <a:avLst/>
            <a:gdLst/>
            <a:ahLst/>
            <a:cxnLst/>
            <a:rect l="l" t="t" r="r" b="b"/>
            <a:pathLst>
              <a:path w="177800" h="190500">
                <a:moveTo>
                  <a:pt x="88900" y="0"/>
                </a:moveTo>
                <a:lnTo>
                  <a:pt x="54296" y="7485"/>
                </a:lnTo>
                <a:lnTo>
                  <a:pt x="26038" y="27898"/>
                </a:lnTo>
                <a:lnTo>
                  <a:pt x="6986" y="58175"/>
                </a:lnTo>
                <a:lnTo>
                  <a:pt x="0" y="95250"/>
                </a:lnTo>
                <a:lnTo>
                  <a:pt x="6986" y="132324"/>
                </a:lnTo>
                <a:lnTo>
                  <a:pt x="26038" y="162601"/>
                </a:lnTo>
                <a:lnTo>
                  <a:pt x="54296" y="183014"/>
                </a:lnTo>
                <a:lnTo>
                  <a:pt x="88900" y="190500"/>
                </a:lnTo>
                <a:lnTo>
                  <a:pt x="123503" y="183014"/>
                </a:lnTo>
                <a:lnTo>
                  <a:pt x="151761" y="162601"/>
                </a:lnTo>
                <a:lnTo>
                  <a:pt x="170813" y="132324"/>
                </a:lnTo>
                <a:lnTo>
                  <a:pt x="177800" y="95250"/>
                </a:lnTo>
                <a:lnTo>
                  <a:pt x="170813" y="58175"/>
                </a:lnTo>
                <a:lnTo>
                  <a:pt x="151761" y="27898"/>
                </a:lnTo>
                <a:lnTo>
                  <a:pt x="123503" y="7485"/>
                </a:lnTo>
                <a:lnTo>
                  <a:pt x="889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60762" y="4902149"/>
            <a:ext cx="191135" cy="203835"/>
          </a:xfrm>
          <a:custGeom>
            <a:avLst/>
            <a:gdLst/>
            <a:ahLst/>
            <a:cxnLst/>
            <a:rect l="l" t="t" r="r" b="b"/>
            <a:pathLst>
              <a:path w="191135" h="203835">
                <a:moveTo>
                  <a:pt x="95745" y="0"/>
                </a:moveTo>
                <a:lnTo>
                  <a:pt x="94830" y="0"/>
                </a:lnTo>
                <a:lnTo>
                  <a:pt x="58483" y="7861"/>
                </a:lnTo>
                <a:lnTo>
                  <a:pt x="27482" y="30226"/>
                </a:lnTo>
                <a:lnTo>
                  <a:pt x="7277" y="62611"/>
                </a:lnTo>
                <a:lnTo>
                  <a:pt x="0" y="101257"/>
                </a:lnTo>
                <a:lnTo>
                  <a:pt x="0" y="102044"/>
                </a:lnTo>
                <a:lnTo>
                  <a:pt x="7277" y="140690"/>
                </a:lnTo>
                <a:lnTo>
                  <a:pt x="27482" y="173075"/>
                </a:lnTo>
                <a:lnTo>
                  <a:pt x="58483" y="195440"/>
                </a:lnTo>
                <a:lnTo>
                  <a:pt x="94830" y="203301"/>
                </a:lnTo>
                <a:lnTo>
                  <a:pt x="95745" y="203301"/>
                </a:lnTo>
                <a:lnTo>
                  <a:pt x="131329" y="195605"/>
                </a:lnTo>
                <a:lnTo>
                  <a:pt x="95288" y="195605"/>
                </a:lnTo>
                <a:lnTo>
                  <a:pt x="61213" y="188226"/>
                </a:lnTo>
                <a:lnTo>
                  <a:pt x="33375" y="168122"/>
                </a:lnTo>
                <a:lnTo>
                  <a:pt x="14579" y="138252"/>
                </a:lnTo>
                <a:lnTo>
                  <a:pt x="7757" y="102044"/>
                </a:lnTo>
                <a:lnTo>
                  <a:pt x="7757" y="101257"/>
                </a:lnTo>
                <a:lnTo>
                  <a:pt x="14579" y="65049"/>
                </a:lnTo>
                <a:lnTo>
                  <a:pt x="33375" y="35179"/>
                </a:lnTo>
                <a:lnTo>
                  <a:pt x="61213" y="15074"/>
                </a:lnTo>
                <a:lnTo>
                  <a:pt x="95288" y="7696"/>
                </a:lnTo>
                <a:lnTo>
                  <a:pt x="131329" y="7696"/>
                </a:lnTo>
                <a:lnTo>
                  <a:pt x="95745" y="0"/>
                </a:lnTo>
                <a:close/>
              </a:path>
              <a:path w="191135" h="203835">
                <a:moveTo>
                  <a:pt x="131329" y="7696"/>
                </a:moveTo>
                <a:lnTo>
                  <a:pt x="95288" y="7696"/>
                </a:lnTo>
                <a:lnTo>
                  <a:pt x="129362" y="15074"/>
                </a:lnTo>
                <a:lnTo>
                  <a:pt x="157200" y="35179"/>
                </a:lnTo>
                <a:lnTo>
                  <a:pt x="175996" y="65049"/>
                </a:lnTo>
                <a:lnTo>
                  <a:pt x="182818" y="101257"/>
                </a:lnTo>
                <a:lnTo>
                  <a:pt x="182818" y="102044"/>
                </a:lnTo>
                <a:lnTo>
                  <a:pt x="175996" y="138252"/>
                </a:lnTo>
                <a:lnTo>
                  <a:pt x="157200" y="168122"/>
                </a:lnTo>
                <a:lnTo>
                  <a:pt x="129362" y="188226"/>
                </a:lnTo>
                <a:lnTo>
                  <a:pt x="95288" y="195605"/>
                </a:lnTo>
                <a:lnTo>
                  <a:pt x="131329" y="195605"/>
                </a:lnTo>
                <a:lnTo>
                  <a:pt x="162521" y="173672"/>
                </a:lnTo>
                <a:lnTo>
                  <a:pt x="182994" y="141427"/>
                </a:lnTo>
                <a:lnTo>
                  <a:pt x="190576" y="102044"/>
                </a:lnTo>
                <a:lnTo>
                  <a:pt x="190576" y="101257"/>
                </a:lnTo>
                <a:lnTo>
                  <a:pt x="183299" y="62611"/>
                </a:lnTo>
                <a:lnTo>
                  <a:pt x="163093" y="30226"/>
                </a:lnTo>
                <a:lnTo>
                  <a:pt x="132092" y="7861"/>
                </a:lnTo>
                <a:lnTo>
                  <a:pt x="131329" y="7696"/>
                </a:lnTo>
                <a:close/>
              </a:path>
              <a:path w="191135" h="203835">
                <a:moveTo>
                  <a:pt x="95288" y="10299"/>
                </a:moveTo>
                <a:lnTo>
                  <a:pt x="62268" y="17437"/>
                </a:lnTo>
                <a:lnTo>
                  <a:pt x="35255" y="36957"/>
                </a:lnTo>
                <a:lnTo>
                  <a:pt x="16979" y="65989"/>
                </a:lnTo>
                <a:lnTo>
                  <a:pt x="10335" y="101257"/>
                </a:lnTo>
                <a:lnTo>
                  <a:pt x="10335" y="102044"/>
                </a:lnTo>
                <a:lnTo>
                  <a:pt x="16979" y="137312"/>
                </a:lnTo>
                <a:lnTo>
                  <a:pt x="35255" y="166344"/>
                </a:lnTo>
                <a:lnTo>
                  <a:pt x="62268" y="185864"/>
                </a:lnTo>
                <a:lnTo>
                  <a:pt x="95288" y="193001"/>
                </a:lnTo>
                <a:lnTo>
                  <a:pt x="107332" y="190398"/>
                </a:lnTo>
                <a:lnTo>
                  <a:pt x="95288" y="190398"/>
                </a:lnTo>
                <a:lnTo>
                  <a:pt x="63322" y="183489"/>
                </a:lnTo>
                <a:lnTo>
                  <a:pt x="37147" y="164579"/>
                </a:lnTo>
                <a:lnTo>
                  <a:pt x="19392" y="136359"/>
                </a:lnTo>
                <a:lnTo>
                  <a:pt x="12926" y="102044"/>
                </a:lnTo>
                <a:lnTo>
                  <a:pt x="12926" y="101257"/>
                </a:lnTo>
                <a:lnTo>
                  <a:pt x="19392" y="66941"/>
                </a:lnTo>
                <a:lnTo>
                  <a:pt x="37147" y="38722"/>
                </a:lnTo>
                <a:lnTo>
                  <a:pt x="63322" y="19812"/>
                </a:lnTo>
                <a:lnTo>
                  <a:pt x="95288" y="12903"/>
                </a:lnTo>
                <a:lnTo>
                  <a:pt x="107332" y="12903"/>
                </a:lnTo>
                <a:lnTo>
                  <a:pt x="95288" y="10299"/>
                </a:lnTo>
                <a:close/>
              </a:path>
              <a:path w="191135" h="203835">
                <a:moveTo>
                  <a:pt x="107332" y="12903"/>
                </a:moveTo>
                <a:lnTo>
                  <a:pt x="95288" y="12903"/>
                </a:lnTo>
                <a:lnTo>
                  <a:pt x="127253" y="19812"/>
                </a:lnTo>
                <a:lnTo>
                  <a:pt x="153428" y="38722"/>
                </a:lnTo>
                <a:lnTo>
                  <a:pt x="171183" y="66941"/>
                </a:lnTo>
                <a:lnTo>
                  <a:pt x="177649" y="101257"/>
                </a:lnTo>
                <a:lnTo>
                  <a:pt x="177649" y="102044"/>
                </a:lnTo>
                <a:lnTo>
                  <a:pt x="171183" y="136359"/>
                </a:lnTo>
                <a:lnTo>
                  <a:pt x="153428" y="164579"/>
                </a:lnTo>
                <a:lnTo>
                  <a:pt x="127253" y="183489"/>
                </a:lnTo>
                <a:lnTo>
                  <a:pt x="95288" y="190398"/>
                </a:lnTo>
                <a:lnTo>
                  <a:pt x="107332" y="190398"/>
                </a:lnTo>
                <a:lnTo>
                  <a:pt x="128308" y="185864"/>
                </a:lnTo>
                <a:lnTo>
                  <a:pt x="155320" y="166344"/>
                </a:lnTo>
                <a:lnTo>
                  <a:pt x="173596" y="137312"/>
                </a:lnTo>
                <a:lnTo>
                  <a:pt x="180240" y="102044"/>
                </a:lnTo>
                <a:lnTo>
                  <a:pt x="180240" y="101257"/>
                </a:lnTo>
                <a:lnTo>
                  <a:pt x="173596" y="65989"/>
                </a:lnTo>
                <a:lnTo>
                  <a:pt x="155320" y="36957"/>
                </a:lnTo>
                <a:lnTo>
                  <a:pt x="128308" y="17437"/>
                </a:lnTo>
                <a:lnTo>
                  <a:pt x="107332" y="129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24250" y="5251450"/>
            <a:ext cx="190500" cy="177800"/>
          </a:xfrm>
          <a:custGeom>
            <a:avLst/>
            <a:gdLst/>
            <a:ahLst/>
            <a:cxnLst/>
            <a:rect l="l" t="t" r="r" b="b"/>
            <a:pathLst>
              <a:path w="190500" h="177800">
                <a:moveTo>
                  <a:pt x="95250" y="0"/>
                </a:moveTo>
                <a:lnTo>
                  <a:pt x="58175" y="6986"/>
                </a:lnTo>
                <a:lnTo>
                  <a:pt x="27898" y="26038"/>
                </a:lnTo>
                <a:lnTo>
                  <a:pt x="7485" y="54296"/>
                </a:lnTo>
                <a:lnTo>
                  <a:pt x="0" y="88900"/>
                </a:lnTo>
                <a:lnTo>
                  <a:pt x="7485" y="123503"/>
                </a:lnTo>
                <a:lnTo>
                  <a:pt x="27898" y="151761"/>
                </a:lnTo>
                <a:lnTo>
                  <a:pt x="58175" y="170813"/>
                </a:lnTo>
                <a:lnTo>
                  <a:pt x="95250" y="177800"/>
                </a:lnTo>
                <a:lnTo>
                  <a:pt x="132324" y="170813"/>
                </a:lnTo>
                <a:lnTo>
                  <a:pt x="162601" y="151761"/>
                </a:lnTo>
                <a:lnTo>
                  <a:pt x="183014" y="123503"/>
                </a:lnTo>
                <a:lnTo>
                  <a:pt x="190500" y="88900"/>
                </a:lnTo>
                <a:lnTo>
                  <a:pt x="183014" y="54296"/>
                </a:lnTo>
                <a:lnTo>
                  <a:pt x="162601" y="26038"/>
                </a:lnTo>
                <a:lnTo>
                  <a:pt x="132324" y="6986"/>
                </a:lnTo>
                <a:lnTo>
                  <a:pt x="952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17849" y="5245062"/>
            <a:ext cx="203835" cy="191135"/>
          </a:xfrm>
          <a:custGeom>
            <a:avLst/>
            <a:gdLst/>
            <a:ahLst/>
            <a:cxnLst/>
            <a:rect l="l" t="t" r="r" b="b"/>
            <a:pathLst>
              <a:path w="203835" h="191135">
                <a:moveTo>
                  <a:pt x="102044" y="0"/>
                </a:moveTo>
                <a:lnTo>
                  <a:pt x="101257" y="0"/>
                </a:lnTo>
                <a:lnTo>
                  <a:pt x="62611" y="7277"/>
                </a:lnTo>
                <a:lnTo>
                  <a:pt x="30225" y="27482"/>
                </a:lnTo>
                <a:lnTo>
                  <a:pt x="7861" y="58483"/>
                </a:lnTo>
                <a:lnTo>
                  <a:pt x="0" y="94830"/>
                </a:lnTo>
                <a:lnTo>
                  <a:pt x="0" y="95745"/>
                </a:lnTo>
                <a:lnTo>
                  <a:pt x="29629" y="162521"/>
                </a:lnTo>
                <a:lnTo>
                  <a:pt x="61874" y="182994"/>
                </a:lnTo>
                <a:lnTo>
                  <a:pt x="101257" y="190576"/>
                </a:lnTo>
                <a:lnTo>
                  <a:pt x="102044" y="190576"/>
                </a:lnTo>
                <a:lnTo>
                  <a:pt x="140690" y="183299"/>
                </a:lnTo>
                <a:lnTo>
                  <a:pt x="141427" y="182994"/>
                </a:lnTo>
                <a:lnTo>
                  <a:pt x="141588" y="182892"/>
                </a:lnTo>
                <a:lnTo>
                  <a:pt x="101650" y="182892"/>
                </a:lnTo>
                <a:lnTo>
                  <a:pt x="65049" y="175996"/>
                </a:lnTo>
                <a:lnTo>
                  <a:pt x="35179" y="157213"/>
                </a:lnTo>
                <a:lnTo>
                  <a:pt x="15074" y="129362"/>
                </a:lnTo>
                <a:lnTo>
                  <a:pt x="7795" y="95745"/>
                </a:lnTo>
                <a:lnTo>
                  <a:pt x="7795" y="94830"/>
                </a:lnTo>
                <a:lnTo>
                  <a:pt x="15074" y="61213"/>
                </a:lnTo>
                <a:lnTo>
                  <a:pt x="35179" y="33375"/>
                </a:lnTo>
                <a:lnTo>
                  <a:pt x="65049" y="14579"/>
                </a:lnTo>
                <a:lnTo>
                  <a:pt x="101650" y="7683"/>
                </a:lnTo>
                <a:lnTo>
                  <a:pt x="141608" y="7683"/>
                </a:lnTo>
                <a:lnTo>
                  <a:pt x="141427" y="7569"/>
                </a:lnTo>
                <a:lnTo>
                  <a:pt x="140690" y="7277"/>
                </a:lnTo>
                <a:lnTo>
                  <a:pt x="102044" y="0"/>
                </a:lnTo>
                <a:close/>
              </a:path>
              <a:path w="203835" h="191135">
                <a:moveTo>
                  <a:pt x="141608" y="7683"/>
                </a:moveTo>
                <a:lnTo>
                  <a:pt x="101650" y="7683"/>
                </a:lnTo>
                <a:lnTo>
                  <a:pt x="138252" y="14579"/>
                </a:lnTo>
                <a:lnTo>
                  <a:pt x="168122" y="33375"/>
                </a:lnTo>
                <a:lnTo>
                  <a:pt x="188226" y="61213"/>
                </a:lnTo>
                <a:lnTo>
                  <a:pt x="195506" y="94830"/>
                </a:lnTo>
                <a:lnTo>
                  <a:pt x="195506" y="95745"/>
                </a:lnTo>
                <a:lnTo>
                  <a:pt x="188226" y="129362"/>
                </a:lnTo>
                <a:lnTo>
                  <a:pt x="168122" y="157213"/>
                </a:lnTo>
                <a:lnTo>
                  <a:pt x="138252" y="175996"/>
                </a:lnTo>
                <a:lnTo>
                  <a:pt x="101650" y="182892"/>
                </a:lnTo>
                <a:lnTo>
                  <a:pt x="141588" y="182892"/>
                </a:lnTo>
                <a:lnTo>
                  <a:pt x="195072" y="132905"/>
                </a:lnTo>
                <a:lnTo>
                  <a:pt x="203301" y="95745"/>
                </a:lnTo>
                <a:lnTo>
                  <a:pt x="203301" y="94830"/>
                </a:lnTo>
                <a:lnTo>
                  <a:pt x="195440" y="58483"/>
                </a:lnTo>
                <a:lnTo>
                  <a:pt x="195072" y="57670"/>
                </a:lnTo>
                <a:lnTo>
                  <a:pt x="173672" y="28041"/>
                </a:lnTo>
                <a:lnTo>
                  <a:pt x="173075" y="27482"/>
                </a:lnTo>
                <a:lnTo>
                  <a:pt x="141608" y="7683"/>
                </a:lnTo>
                <a:close/>
              </a:path>
              <a:path w="203835" h="191135">
                <a:moveTo>
                  <a:pt x="101650" y="10261"/>
                </a:moveTo>
                <a:lnTo>
                  <a:pt x="65989" y="16979"/>
                </a:lnTo>
                <a:lnTo>
                  <a:pt x="36957" y="35255"/>
                </a:lnTo>
                <a:lnTo>
                  <a:pt x="17437" y="62268"/>
                </a:lnTo>
                <a:lnTo>
                  <a:pt x="10398" y="94830"/>
                </a:lnTo>
                <a:lnTo>
                  <a:pt x="10398" y="95745"/>
                </a:lnTo>
                <a:lnTo>
                  <a:pt x="17437" y="128308"/>
                </a:lnTo>
                <a:lnTo>
                  <a:pt x="36957" y="155320"/>
                </a:lnTo>
                <a:lnTo>
                  <a:pt x="65989" y="173596"/>
                </a:lnTo>
                <a:lnTo>
                  <a:pt x="101650" y="180314"/>
                </a:lnTo>
                <a:lnTo>
                  <a:pt x="115403" y="177723"/>
                </a:lnTo>
                <a:lnTo>
                  <a:pt x="101650" y="177723"/>
                </a:lnTo>
                <a:lnTo>
                  <a:pt x="66941" y="171183"/>
                </a:lnTo>
                <a:lnTo>
                  <a:pt x="38722" y="153428"/>
                </a:lnTo>
                <a:lnTo>
                  <a:pt x="19812" y="127253"/>
                </a:lnTo>
                <a:lnTo>
                  <a:pt x="13002" y="95745"/>
                </a:lnTo>
                <a:lnTo>
                  <a:pt x="13002" y="94830"/>
                </a:lnTo>
                <a:lnTo>
                  <a:pt x="19812" y="63322"/>
                </a:lnTo>
                <a:lnTo>
                  <a:pt x="38722" y="37147"/>
                </a:lnTo>
                <a:lnTo>
                  <a:pt x="66941" y="19392"/>
                </a:lnTo>
                <a:lnTo>
                  <a:pt x="101650" y="12852"/>
                </a:lnTo>
                <a:lnTo>
                  <a:pt x="115403" y="12852"/>
                </a:lnTo>
                <a:lnTo>
                  <a:pt x="101650" y="10261"/>
                </a:lnTo>
                <a:close/>
              </a:path>
              <a:path w="203835" h="191135">
                <a:moveTo>
                  <a:pt x="115403" y="12852"/>
                </a:moveTo>
                <a:lnTo>
                  <a:pt x="101650" y="12852"/>
                </a:lnTo>
                <a:lnTo>
                  <a:pt x="136359" y="19392"/>
                </a:lnTo>
                <a:lnTo>
                  <a:pt x="164579" y="37147"/>
                </a:lnTo>
                <a:lnTo>
                  <a:pt x="183489" y="63322"/>
                </a:lnTo>
                <a:lnTo>
                  <a:pt x="190299" y="94830"/>
                </a:lnTo>
                <a:lnTo>
                  <a:pt x="190299" y="95745"/>
                </a:lnTo>
                <a:lnTo>
                  <a:pt x="183489" y="127253"/>
                </a:lnTo>
                <a:lnTo>
                  <a:pt x="164579" y="153428"/>
                </a:lnTo>
                <a:lnTo>
                  <a:pt x="136359" y="171183"/>
                </a:lnTo>
                <a:lnTo>
                  <a:pt x="101650" y="177723"/>
                </a:lnTo>
                <a:lnTo>
                  <a:pt x="115403" y="177723"/>
                </a:lnTo>
                <a:lnTo>
                  <a:pt x="137312" y="173596"/>
                </a:lnTo>
                <a:lnTo>
                  <a:pt x="166344" y="155320"/>
                </a:lnTo>
                <a:lnTo>
                  <a:pt x="185864" y="128308"/>
                </a:lnTo>
                <a:lnTo>
                  <a:pt x="192903" y="95745"/>
                </a:lnTo>
                <a:lnTo>
                  <a:pt x="192903" y="94830"/>
                </a:lnTo>
                <a:lnTo>
                  <a:pt x="185864" y="62268"/>
                </a:lnTo>
                <a:lnTo>
                  <a:pt x="166344" y="35255"/>
                </a:lnTo>
                <a:lnTo>
                  <a:pt x="137312" y="16979"/>
                </a:lnTo>
                <a:lnTo>
                  <a:pt x="115403" y="128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24250" y="4578350"/>
            <a:ext cx="190500" cy="177800"/>
          </a:xfrm>
          <a:custGeom>
            <a:avLst/>
            <a:gdLst/>
            <a:ahLst/>
            <a:cxnLst/>
            <a:rect l="l" t="t" r="r" b="b"/>
            <a:pathLst>
              <a:path w="190500" h="177800">
                <a:moveTo>
                  <a:pt x="95250" y="0"/>
                </a:moveTo>
                <a:lnTo>
                  <a:pt x="58175" y="6986"/>
                </a:lnTo>
                <a:lnTo>
                  <a:pt x="27898" y="26038"/>
                </a:lnTo>
                <a:lnTo>
                  <a:pt x="7485" y="54296"/>
                </a:lnTo>
                <a:lnTo>
                  <a:pt x="0" y="88900"/>
                </a:lnTo>
                <a:lnTo>
                  <a:pt x="7485" y="123503"/>
                </a:lnTo>
                <a:lnTo>
                  <a:pt x="27898" y="151761"/>
                </a:lnTo>
                <a:lnTo>
                  <a:pt x="58175" y="170813"/>
                </a:lnTo>
                <a:lnTo>
                  <a:pt x="95250" y="177800"/>
                </a:lnTo>
                <a:lnTo>
                  <a:pt x="132324" y="170813"/>
                </a:lnTo>
                <a:lnTo>
                  <a:pt x="162601" y="151761"/>
                </a:lnTo>
                <a:lnTo>
                  <a:pt x="183014" y="123503"/>
                </a:lnTo>
                <a:lnTo>
                  <a:pt x="190500" y="88900"/>
                </a:lnTo>
                <a:lnTo>
                  <a:pt x="183014" y="54296"/>
                </a:lnTo>
                <a:lnTo>
                  <a:pt x="162601" y="26038"/>
                </a:lnTo>
                <a:lnTo>
                  <a:pt x="132324" y="6986"/>
                </a:lnTo>
                <a:lnTo>
                  <a:pt x="952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17849" y="4571962"/>
            <a:ext cx="203835" cy="191135"/>
          </a:xfrm>
          <a:custGeom>
            <a:avLst/>
            <a:gdLst/>
            <a:ahLst/>
            <a:cxnLst/>
            <a:rect l="l" t="t" r="r" b="b"/>
            <a:pathLst>
              <a:path w="203835" h="191135">
                <a:moveTo>
                  <a:pt x="102044" y="0"/>
                </a:moveTo>
                <a:lnTo>
                  <a:pt x="101257" y="0"/>
                </a:lnTo>
                <a:lnTo>
                  <a:pt x="62611" y="7277"/>
                </a:lnTo>
                <a:lnTo>
                  <a:pt x="30225" y="27482"/>
                </a:lnTo>
                <a:lnTo>
                  <a:pt x="7861" y="58483"/>
                </a:lnTo>
                <a:lnTo>
                  <a:pt x="0" y="94830"/>
                </a:lnTo>
                <a:lnTo>
                  <a:pt x="0" y="95745"/>
                </a:lnTo>
                <a:lnTo>
                  <a:pt x="29629" y="162534"/>
                </a:lnTo>
                <a:lnTo>
                  <a:pt x="61874" y="183006"/>
                </a:lnTo>
                <a:lnTo>
                  <a:pt x="101257" y="190576"/>
                </a:lnTo>
                <a:lnTo>
                  <a:pt x="102044" y="190576"/>
                </a:lnTo>
                <a:lnTo>
                  <a:pt x="140690" y="183299"/>
                </a:lnTo>
                <a:lnTo>
                  <a:pt x="141427" y="183006"/>
                </a:lnTo>
                <a:lnTo>
                  <a:pt x="141608" y="182892"/>
                </a:lnTo>
                <a:lnTo>
                  <a:pt x="101650" y="182892"/>
                </a:lnTo>
                <a:lnTo>
                  <a:pt x="65049" y="175996"/>
                </a:lnTo>
                <a:lnTo>
                  <a:pt x="35179" y="157213"/>
                </a:lnTo>
                <a:lnTo>
                  <a:pt x="15074" y="129362"/>
                </a:lnTo>
                <a:lnTo>
                  <a:pt x="7795" y="95745"/>
                </a:lnTo>
                <a:lnTo>
                  <a:pt x="7795" y="94830"/>
                </a:lnTo>
                <a:lnTo>
                  <a:pt x="15074" y="61213"/>
                </a:lnTo>
                <a:lnTo>
                  <a:pt x="35179" y="33362"/>
                </a:lnTo>
                <a:lnTo>
                  <a:pt x="65049" y="14579"/>
                </a:lnTo>
                <a:lnTo>
                  <a:pt x="101650" y="7683"/>
                </a:lnTo>
                <a:lnTo>
                  <a:pt x="141608" y="7683"/>
                </a:lnTo>
                <a:lnTo>
                  <a:pt x="141427" y="7569"/>
                </a:lnTo>
                <a:lnTo>
                  <a:pt x="140690" y="7277"/>
                </a:lnTo>
                <a:lnTo>
                  <a:pt x="102044" y="0"/>
                </a:lnTo>
                <a:close/>
              </a:path>
              <a:path w="203835" h="191135">
                <a:moveTo>
                  <a:pt x="141608" y="7683"/>
                </a:moveTo>
                <a:lnTo>
                  <a:pt x="101650" y="7683"/>
                </a:lnTo>
                <a:lnTo>
                  <a:pt x="138252" y="14579"/>
                </a:lnTo>
                <a:lnTo>
                  <a:pt x="168122" y="33362"/>
                </a:lnTo>
                <a:lnTo>
                  <a:pt x="188226" y="61213"/>
                </a:lnTo>
                <a:lnTo>
                  <a:pt x="195506" y="94830"/>
                </a:lnTo>
                <a:lnTo>
                  <a:pt x="195506" y="95745"/>
                </a:lnTo>
                <a:lnTo>
                  <a:pt x="188226" y="129362"/>
                </a:lnTo>
                <a:lnTo>
                  <a:pt x="168122" y="157213"/>
                </a:lnTo>
                <a:lnTo>
                  <a:pt x="138252" y="175996"/>
                </a:lnTo>
                <a:lnTo>
                  <a:pt x="101650" y="182892"/>
                </a:lnTo>
                <a:lnTo>
                  <a:pt x="141608" y="182892"/>
                </a:lnTo>
                <a:lnTo>
                  <a:pt x="195072" y="132905"/>
                </a:lnTo>
                <a:lnTo>
                  <a:pt x="203301" y="95745"/>
                </a:lnTo>
                <a:lnTo>
                  <a:pt x="203301" y="94830"/>
                </a:lnTo>
                <a:lnTo>
                  <a:pt x="195440" y="58483"/>
                </a:lnTo>
                <a:lnTo>
                  <a:pt x="195072" y="57670"/>
                </a:lnTo>
                <a:lnTo>
                  <a:pt x="173672" y="28054"/>
                </a:lnTo>
                <a:lnTo>
                  <a:pt x="173075" y="27482"/>
                </a:lnTo>
                <a:lnTo>
                  <a:pt x="141608" y="7683"/>
                </a:lnTo>
                <a:close/>
              </a:path>
              <a:path w="203835" h="191135">
                <a:moveTo>
                  <a:pt x="101650" y="10261"/>
                </a:moveTo>
                <a:lnTo>
                  <a:pt x="65989" y="16979"/>
                </a:lnTo>
                <a:lnTo>
                  <a:pt x="36957" y="35255"/>
                </a:lnTo>
                <a:lnTo>
                  <a:pt x="17437" y="62268"/>
                </a:lnTo>
                <a:lnTo>
                  <a:pt x="10398" y="94830"/>
                </a:lnTo>
                <a:lnTo>
                  <a:pt x="10398" y="95745"/>
                </a:lnTo>
                <a:lnTo>
                  <a:pt x="17437" y="128308"/>
                </a:lnTo>
                <a:lnTo>
                  <a:pt x="36957" y="155320"/>
                </a:lnTo>
                <a:lnTo>
                  <a:pt x="65989" y="173596"/>
                </a:lnTo>
                <a:lnTo>
                  <a:pt x="101650" y="180314"/>
                </a:lnTo>
                <a:lnTo>
                  <a:pt x="115403" y="177723"/>
                </a:lnTo>
                <a:lnTo>
                  <a:pt x="101650" y="177723"/>
                </a:lnTo>
                <a:lnTo>
                  <a:pt x="66941" y="171183"/>
                </a:lnTo>
                <a:lnTo>
                  <a:pt x="38722" y="153428"/>
                </a:lnTo>
                <a:lnTo>
                  <a:pt x="19812" y="127253"/>
                </a:lnTo>
                <a:lnTo>
                  <a:pt x="13002" y="95745"/>
                </a:lnTo>
                <a:lnTo>
                  <a:pt x="13002" y="94830"/>
                </a:lnTo>
                <a:lnTo>
                  <a:pt x="19812" y="63322"/>
                </a:lnTo>
                <a:lnTo>
                  <a:pt x="38722" y="37147"/>
                </a:lnTo>
                <a:lnTo>
                  <a:pt x="66941" y="19392"/>
                </a:lnTo>
                <a:lnTo>
                  <a:pt x="101650" y="12852"/>
                </a:lnTo>
                <a:lnTo>
                  <a:pt x="115403" y="12852"/>
                </a:lnTo>
                <a:lnTo>
                  <a:pt x="101650" y="10261"/>
                </a:lnTo>
                <a:close/>
              </a:path>
              <a:path w="203835" h="191135">
                <a:moveTo>
                  <a:pt x="115403" y="12852"/>
                </a:moveTo>
                <a:lnTo>
                  <a:pt x="101650" y="12852"/>
                </a:lnTo>
                <a:lnTo>
                  <a:pt x="136359" y="19392"/>
                </a:lnTo>
                <a:lnTo>
                  <a:pt x="164579" y="37147"/>
                </a:lnTo>
                <a:lnTo>
                  <a:pt x="183489" y="63322"/>
                </a:lnTo>
                <a:lnTo>
                  <a:pt x="190299" y="94830"/>
                </a:lnTo>
                <a:lnTo>
                  <a:pt x="190299" y="95745"/>
                </a:lnTo>
                <a:lnTo>
                  <a:pt x="183489" y="127253"/>
                </a:lnTo>
                <a:lnTo>
                  <a:pt x="164579" y="153428"/>
                </a:lnTo>
                <a:lnTo>
                  <a:pt x="136359" y="171183"/>
                </a:lnTo>
                <a:lnTo>
                  <a:pt x="101650" y="177723"/>
                </a:lnTo>
                <a:lnTo>
                  <a:pt x="115403" y="177723"/>
                </a:lnTo>
                <a:lnTo>
                  <a:pt x="137312" y="173596"/>
                </a:lnTo>
                <a:lnTo>
                  <a:pt x="166344" y="155320"/>
                </a:lnTo>
                <a:lnTo>
                  <a:pt x="185864" y="128308"/>
                </a:lnTo>
                <a:lnTo>
                  <a:pt x="192903" y="95745"/>
                </a:lnTo>
                <a:lnTo>
                  <a:pt x="192903" y="94830"/>
                </a:lnTo>
                <a:lnTo>
                  <a:pt x="185864" y="62268"/>
                </a:lnTo>
                <a:lnTo>
                  <a:pt x="166344" y="35255"/>
                </a:lnTo>
                <a:lnTo>
                  <a:pt x="137312" y="16979"/>
                </a:lnTo>
                <a:lnTo>
                  <a:pt x="115403" y="128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46700" y="5003800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>
                <a:moveTo>
                  <a:pt x="0" y="0"/>
                </a:moveTo>
                <a:lnTo>
                  <a:pt x="48768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21300" y="4724404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205964"/>
                </a:moveTo>
                <a:lnTo>
                  <a:pt x="20596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21300" y="5067300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0" y="0"/>
                </a:moveTo>
                <a:lnTo>
                  <a:pt x="205964" y="20596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75250" y="4908550"/>
            <a:ext cx="177800" cy="190500"/>
          </a:xfrm>
          <a:custGeom>
            <a:avLst/>
            <a:gdLst/>
            <a:ahLst/>
            <a:cxnLst/>
            <a:rect l="l" t="t" r="r" b="b"/>
            <a:pathLst>
              <a:path w="177800" h="190500">
                <a:moveTo>
                  <a:pt x="88900" y="0"/>
                </a:moveTo>
                <a:lnTo>
                  <a:pt x="54296" y="7485"/>
                </a:lnTo>
                <a:lnTo>
                  <a:pt x="26038" y="27898"/>
                </a:lnTo>
                <a:lnTo>
                  <a:pt x="6986" y="58175"/>
                </a:lnTo>
                <a:lnTo>
                  <a:pt x="0" y="95250"/>
                </a:lnTo>
                <a:lnTo>
                  <a:pt x="6986" y="132324"/>
                </a:lnTo>
                <a:lnTo>
                  <a:pt x="26038" y="162601"/>
                </a:lnTo>
                <a:lnTo>
                  <a:pt x="54296" y="183014"/>
                </a:lnTo>
                <a:lnTo>
                  <a:pt x="88900" y="190500"/>
                </a:lnTo>
                <a:lnTo>
                  <a:pt x="123503" y="183014"/>
                </a:lnTo>
                <a:lnTo>
                  <a:pt x="151761" y="162601"/>
                </a:lnTo>
                <a:lnTo>
                  <a:pt x="170813" y="132324"/>
                </a:lnTo>
                <a:lnTo>
                  <a:pt x="177800" y="95250"/>
                </a:lnTo>
                <a:lnTo>
                  <a:pt x="170813" y="58175"/>
                </a:lnTo>
                <a:lnTo>
                  <a:pt x="151761" y="27898"/>
                </a:lnTo>
                <a:lnTo>
                  <a:pt x="123503" y="7485"/>
                </a:lnTo>
                <a:lnTo>
                  <a:pt x="889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68862" y="4902149"/>
            <a:ext cx="191135" cy="203835"/>
          </a:xfrm>
          <a:custGeom>
            <a:avLst/>
            <a:gdLst/>
            <a:ahLst/>
            <a:cxnLst/>
            <a:rect l="l" t="t" r="r" b="b"/>
            <a:pathLst>
              <a:path w="191135" h="203835">
                <a:moveTo>
                  <a:pt x="95745" y="0"/>
                </a:moveTo>
                <a:lnTo>
                  <a:pt x="94830" y="0"/>
                </a:lnTo>
                <a:lnTo>
                  <a:pt x="58483" y="7861"/>
                </a:lnTo>
                <a:lnTo>
                  <a:pt x="27482" y="30226"/>
                </a:lnTo>
                <a:lnTo>
                  <a:pt x="7277" y="62611"/>
                </a:lnTo>
                <a:lnTo>
                  <a:pt x="0" y="101257"/>
                </a:lnTo>
                <a:lnTo>
                  <a:pt x="0" y="102044"/>
                </a:lnTo>
                <a:lnTo>
                  <a:pt x="7277" y="140690"/>
                </a:lnTo>
                <a:lnTo>
                  <a:pt x="27482" y="173075"/>
                </a:lnTo>
                <a:lnTo>
                  <a:pt x="58483" y="195440"/>
                </a:lnTo>
                <a:lnTo>
                  <a:pt x="94830" y="203301"/>
                </a:lnTo>
                <a:lnTo>
                  <a:pt x="95745" y="203301"/>
                </a:lnTo>
                <a:lnTo>
                  <a:pt x="131329" y="195605"/>
                </a:lnTo>
                <a:lnTo>
                  <a:pt x="95288" y="195605"/>
                </a:lnTo>
                <a:lnTo>
                  <a:pt x="61213" y="188226"/>
                </a:lnTo>
                <a:lnTo>
                  <a:pt x="33362" y="168122"/>
                </a:lnTo>
                <a:lnTo>
                  <a:pt x="14579" y="138252"/>
                </a:lnTo>
                <a:lnTo>
                  <a:pt x="7757" y="102044"/>
                </a:lnTo>
                <a:lnTo>
                  <a:pt x="7757" y="101257"/>
                </a:lnTo>
                <a:lnTo>
                  <a:pt x="14579" y="65049"/>
                </a:lnTo>
                <a:lnTo>
                  <a:pt x="33362" y="35179"/>
                </a:lnTo>
                <a:lnTo>
                  <a:pt x="61213" y="15074"/>
                </a:lnTo>
                <a:lnTo>
                  <a:pt x="95288" y="7696"/>
                </a:lnTo>
                <a:lnTo>
                  <a:pt x="131329" y="7696"/>
                </a:lnTo>
                <a:lnTo>
                  <a:pt x="95745" y="0"/>
                </a:lnTo>
                <a:close/>
              </a:path>
              <a:path w="191135" h="203835">
                <a:moveTo>
                  <a:pt x="131329" y="7696"/>
                </a:moveTo>
                <a:lnTo>
                  <a:pt x="95288" y="7696"/>
                </a:lnTo>
                <a:lnTo>
                  <a:pt x="129362" y="15074"/>
                </a:lnTo>
                <a:lnTo>
                  <a:pt x="157200" y="35179"/>
                </a:lnTo>
                <a:lnTo>
                  <a:pt x="175996" y="65049"/>
                </a:lnTo>
                <a:lnTo>
                  <a:pt x="182818" y="101257"/>
                </a:lnTo>
                <a:lnTo>
                  <a:pt x="182818" y="102044"/>
                </a:lnTo>
                <a:lnTo>
                  <a:pt x="175996" y="138252"/>
                </a:lnTo>
                <a:lnTo>
                  <a:pt x="157200" y="168122"/>
                </a:lnTo>
                <a:lnTo>
                  <a:pt x="129362" y="188226"/>
                </a:lnTo>
                <a:lnTo>
                  <a:pt x="95288" y="195605"/>
                </a:lnTo>
                <a:lnTo>
                  <a:pt x="131329" y="195605"/>
                </a:lnTo>
                <a:lnTo>
                  <a:pt x="162521" y="173672"/>
                </a:lnTo>
                <a:lnTo>
                  <a:pt x="182994" y="141427"/>
                </a:lnTo>
                <a:lnTo>
                  <a:pt x="190576" y="102044"/>
                </a:lnTo>
                <a:lnTo>
                  <a:pt x="190576" y="101257"/>
                </a:lnTo>
                <a:lnTo>
                  <a:pt x="183299" y="62611"/>
                </a:lnTo>
                <a:lnTo>
                  <a:pt x="163093" y="30226"/>
                </a:lnTo>
                <a:lnTo>
                  <a:pt x="132092" y="7861"/>
                </a:lnTo>
                <a:lnTo>
                  <a:pt x="131329" y="7696"/>
                </a:lnTo>
                <a:close/>
              </a:path>
              <a:path w="191135" h="203835">
                <a:moveTo>
                  <a:pt x="95288" y="10299"/>
                </a:moveTo>
                <a:lnTo>
                  <a:pt x="62268" y="17437"/>
                </a:lnTo>
                <a:lnTo>
                  <a:pt x="35255" y="36957"/>
                </a:lnTo>
                <a:lnTo>
                  <a:pt x="16979" y="65989"/>
                </a:lnTo>
                <a:lnTo>
                  <a:pt x="10335" y="101257"/>
                </a:lnTo>
                <a:lnTo>
                  <a:pt x="10335" y="102044"/>
                </a:lnTo>
                <a:lnTo>
                  <a:pt x="16979" y="137312"/>
                </a:lnTo>
                <a:lnTo>
                  <a:pt x="35255" y="166344"/>
                </a:lnTo>
                <a:lnTo>
                  <a:pt x="62268" y="185864"/>
                </a:lnTo>
                <a:lnTo>
                  <a:pt x="95288" y="193001"/>
                </a:lnTo>
                <a:lnTo>
                  <a:pt x="107332" y="190398"/>
                </a:lnTo>
                <a:lnTo>
                  <a:pt x="95288" y="190398"/>
                </a:lnTo>
                <a:lnTo>
                  <a:pt x="63322" y="183489"/>
                </a:lnTo>
                <a:lnTo>
                  <a:pt x="37147" y="164579"/>
                </a:lnTo>
                <a:lnTo>
                  <a:pt x="19392" y="136359"/>
                </a:lnTo>
                <a:lnTo>
                  <a:pt x="12926" y="102044"/>
                </a:lnTo>
                <a:lnTo>
                  <a:pt x="12926" y="101257"/>
                </a:lnTo>
                <a:lnTo>
                  <a:pt x="19392" y="66941"/>
                </a:lnTo>
                <a:lnTo>
                  <a:pt x="37147" y="38722"/>
                </a:lnTo>
                <a:lnTo>
                  <a:pt x="63322" y="19812"/>
                </a:lnTo>
                <a:lnTo>
                  <a:pt x="95288" y="12903"/>
                </a:lnTo>
                <a:lnTo>
                  <a:pt x="107332" y="12903"/>
                </a:lnTo>
                <a:lnTo>
                  <a:pt x="95288" y="10299"/>
                </a:lnTo>
                <a:close/>
              </a:path>
              <a:path w="191135" h="203835">
                <a:moveTo>
                  <a:pt x="107332" y="12903"/>
                </a:moveTo>
                <a:lnTo>
                  <a:pt x="95288" y="12903"/>
                </a:lnTo>
                <a:lnTo>
                  <a:pt x="127253" y="19812"/>
                </a:lnTo>
                <a:lnTo>
                  <a:pt x="153428" y="38722"/>
                </a:lnTo>
                <a:lnTo>
                  <a:pt x="171183" y="66941"/>
                </a:lnTo>
                <a:lnTo>
                  <a:pt x="177649" y="101257"/>
                </a:lnTo>
                <a:lnTo>
                  <a:pt x="177649" y="102044"/>
                </a:lnTo>
                <a:lnTo>
                  <a:pt x="171183" y="136359"/>
                </a:lnTo>
                <a:lnTo>
                  <a:pt x="153428" y="164579"/>
                </a:lnTo>
                <a:lnTo>
                  <a:pt x="127253" y="183489"/>
                </a:lnTo>
                <a:lnTo>
                  <a:pt x="95288" y="190398"/>
                </a:lnTo>
                <a:lnTo>
                  <a:pt x="107332" y="190398"/>
                </a:lnTo>
                <a:lnTo>
                  <a:pt x="128308" y="185864"/>
                </a:lnTo>
                <a:lnTo>
                  <a:pt x="155320" y="166344"/>
                </a:lnTo>
                <a:lnTo>
                  <a:pt x="173596" y="137312"/>
                </a:lnTo>
                <a:lnTo>
                  <a:pt x="180240" y="102044"/>
                </a:lnTo>
                <a:lnTo>
                  <a:pt x="180240" y="101257"/>
                </a:lnTo>
                <a:lnTo>
                  <a:pt x="173596" y="65989"/>
                </a:lnTo>
                <a:lnTo>
                  <a:pt x="155320" y="36957"/>
                </a:lnTo>
                <a:lnTo>
                  <a:pt x="128308" y="17437"/>
                </a:lnTo>
                <a:lnTo>
                  <a:pt x="107332" y="12903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48350" y="4908550"/>
            <a:ext cx="177800" cy="190500"/>
          </a:xfrm>
          <a:custGeom>
            <a:avLst/>
            <a:gdLst/>
            <a:ahLst/>
            <a:cxnLst/>
            <a:rect l="l" t="t" r="r" b="b"/>
            <a:pathLst>
              <a:path w="177800" h="190500">
                <a:moveTo>
                  <a:pt x="88900" y="0"/>
                </a:moveTo>
                <a:lnTo>
                  <a:pt x="54296" y="7485"/>
                </a:lnTo>
                <a:lnTo>
                  <a:pt x="26038" y="27898"/>
                </a:lnTo>
                <a:lnTo>
                  <a:pt x="6986" y="58175"/>
                </a:lnTo>
                <a:lnTo>
                  <a:pt x="0" y="95250"/>
                </a:lnTo>
                <a:lnTo>
                  <a:pt x="6986" y="132324"/>
                </a:lnTo>
                <a:lnTo>
                  <a:pt x="26038" y="162601"/>
                </a:lnTo>
                <a:lnTo>
                  <a:pt x="54296" y="183014"/>
                </a:lnTo>
                <a:lnTo>
                  <a:pt x="88900" y="190500"/>
                </a:lnTo>
                <a:lnTo>
                  <a:pt x="123503" y="183014"/>
                </a:lnTo>
                <a:lnTo>
                  <a:pt x="151761" y="162601"/>
                </a:lnTo>
                <a:lnTo>
                  <a:pt x="170813" y="132324"/>
                </a:lnTo>
                <a:lnTo>
                  <a:pt x="177800" y="95250"/>
                </a:lnTo>
                <a:lnTo>
                  <a:pt x="170813" y="58175"/>
                </a:lnTo>
                <a:lnTo>
                  <a:pt x="151761" y="27898"/>
                </a:lnTo>
                <a:lnTo>
                  <a:pt x="123503" y="7485"/>
                </a:lnTo>
                <a:lnTo>
                  <a:pt x="889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41962" y="4902149"/>
            <a:ext cx="191135" cy="203835"/>
          </a:xfrm>
          <a:custGeom>
            <a:avLst/>
            <a:gdLst/>
            <a:ahLst/>
            <a:cxnLst/>
            <a:rect l="l" t="t" r="r" b="b"/>
            <a:pathLst>
              <a:path w="191135" h="203835">
                <a:moveTo>
                  <a:pt x="95745" y="0"/>
                </a:moveTo>
                <a:lnTo>
                  <a:pt x="94830" y="0"/>
                </a:lnTo>
                <a:lnTo>
                  <a:pt x="58483" y="7861"/>
                </a:lnTo>
                <a:lnTo>
                  <a:pt x="27482" y="30226"/>
                </a:lnTo>
                <a:lnTo>
                  <a:pt x="7277" y="62611"/>
                </a:lnTo>
                <a:lnTo>
                  <a:pt x="0" y="101257"/>
                </a:lnTo>
                <a:lnTo>
                  <a:pt x="0" y="102044"/>
                </a:lnTo>
                <a:lnTo>
                  <a:pt x="7277" y="140690"/>
                </a:lnTo>
                <a:lnTo>
                  <a:pt x="27482" y="173075"/>
                </a:lnTo>
                <a:lnTo>
                  <a:pt x="58483" y="195440"/>
                </a:lnTo>
                <a:lnTo>
                  <a:pt x="94830" y="203301"/>
                </a:lnTo>
                <a:lnTo>
                  <a:pt x="95745" y="203301"/>
                </a:lnTo>
                <a:lnTo>
                  <a:pt x="131329" y="195605"/>
                </a:lnTo>
                <a:lnTo>
                  <a:pt x="95288" y="195605"/>
                </a:lnTo>
                <a:lnTo>
                  <a:pt x="61213" y="188226"/>
                </a:lnTo>
                <a:lnTo>
                  <a:pt x="33362" y="168122"/>
                </a:lnTo>
                <a:lnTo>
                  <a:pt x="14579" y="138252"/>
                </a:lnTo>
                <a:lnTo>
                  <a:pt x="7757" y="102044"/>
                </a:lnTo>
                <a:lnTo>
                  <a:pt x="7757" y="101257"/>
                </a:lnTo>
                <a:lnTo>
                  <a:pt x="14579" y="65049"/>
                </a:lnTo>
                <a:lnTo>
                  <a:pt x="33362" y="35179"/>
                </a:lnTo>
                <a:lnTo>
                  <a:pt x="61213" y="15074"/>
                </a:lnTo>
                <a:lnTo>
                  <a:pt x="95288" y="7696"/>
                </a:lnTo>
                <a:lnTo>
                  <a:pt x="131329" y="7696"/>
                </a:lnTo>
                <a:lnTo>
                  <a:pt x="95745" y="0"/>
                </a:lnTo>
                <a:close/>
              </a:path>
              <a:path w="191135" h="203835">
                <a:moveTo>
                  <a:pt x="131329" y="7696"/>
                </a:moveTo>
                <a:lnTo>
                  <a:pt x="95288" y="7696"/>
                </a:lnTo>
                <a:lnTo>
                  <a:pt x="129362" y="15074"/>
                </a:lnTo>
                <a:lnTo>
                  <a:pt x="157200" y="35179"/>
                </a:lnTo>
                <a:lnTo>
                  <a:pt x="175996" y="65049"/>
                </a:lnTo>
                <a:lnTo>
                  <a:pt x="182818" y="101257"/>
                </a:lnTo>
                <a:lnTo>
                  <a:pt x="182818" y="102044"/>
                </a:lnTo>
                <a:lnTo>
                  <a:pt x="175996" y="138252"/>
                </a:lnTo>
                <a:lnTo>
                  <a:pt x="157200" y="168122"/>
                </a:lnTo>
                <a:lnTo>
                  <a:pt x="129362" y="188226"/>
                </a:lnTo>
                <a:lnTo>
                  <a:pt x="95288" y="195605"/>
                </a:lnTo>
                <a:lnTo>
                  <a:pt x="131329" y="195605"/>
                </a:lnTo>
                <a:lnTo>
                  <a:pt x="162521" y="173672"/>
                </a:lnTo>
                <a:lnTo>
                  <a:pt x="182994" y="141427"/>
                </a:lnTo>
                <a:lnTo>
                  <a:pt x="190576" y="102044"/>
                </a:lnTo>
                <a:lnTo>
                  <a:pt x="190576" y="101257"/>
                </a:lnTo>
                <a:lnTo>
                  <a:pt x="183299" y="62611"/>
                </a:lnTo>
                <a:lnTo>
                  <a:pt x="163093" y="30226"/>
                </a:lnTo>
                <a:lnTo>
                  <a:pt x="132092" y="7861"/>
                </a:lnTo>
                <a:lnTo>
                  <a:pt x="131329" y="7696"/>
                </a:lnTo>
                <a:close/>
              </a:path>
              <a:path w="191135" h="203835">
                <a:moveTo>
                  <a:pt x="95288" y="10299"/>
                </a:moveTo>
                <a:lnTo>
                  <a:pt x="62268" y="17437"/>
                </a:lnTo>
                <a:lnTo>
                  <a:pt x="35255" y="36957"/>
                </a:lnTo>
                <a:lnTo>
                  <a:pt x="16979" y="65989"/>
                </a:lnTo>
                <a:lnTo>
                  <a:pt x="10335" y="101257"/>
                </a:lnTo>
                <a:lnTo>
                  <a:pt x="10335" y="102044"/>
                </a:lnTo>
                <a:lnTo>
                  <a:pt x="16979" y="137312"/>
                </a:lnTo>
                <a:lnTo>
                  <a:pt x="35255" y="166344"/>
                </a:lnTo>
                <a:lnTo>
                  <a:pt x="62268" y="185864"/>
                </a:lnTo>
                <a:lnTo>
                  <a:pt x="95288" y="193001"/>
                </a:lnTo>
                <a:lnTo>
                  <a:pt x="107332" y="190398"/>
                </a:lnTo>
                <a:lnTo>
                  <a:pt x="95288" y="190398"/>
                </a:lnTo>
                <a:lnTo>
                  <a:pt x="63322" y="183489"/>
                </a:lnTo>
                <a:lnTo>
                  <a:pt x="37147" y="164579"/>
                </a:lnTo>
                <a:lnTo>
                  <a:pt x="19392" y="136359"/>
                </a:lnTo>
                <a:lnTo>
                  <a:pt x="12926" y="102044"/>
                </a:lnTo>
                <a:lnTo>
                  <a:pt x="12926" y="101257"/>
                </a:lnTo>
                <a:lnTo>
                  <a:pt x="19392" y="66941"/>
                </a:lnTo>
                <a:lnTo>
                  <a:pt x="37147" y="38722"/>
                </a:lnTo>
                <a:lnTo>
                  <a:pt x="63322" y="19812"/>
                </a:lnTo>
                <a:lnTo>
                  <a:pt x="95288" y="12903"/>
                </a:lnTo>
                <a:lnTo>
                  <a:pt x="107332" y="12903"/>
                </a:lnTo>
                <a:lnTo>
                  <a:pt x="95288" y="10299"/>
                </a:lnTo>
                <a:close/>
              </a:path>
              <a:path w="191135" h="203835">
                <a:moveTo>
                  <a:pt x="107332" y="12903"/>
                </a:moveTo>
                <a:lnTo>
                  <a:pt x="95288" y="12903"/>
                </a:lnTo>
                <a:lnTo>
                  <a:pt x="127253" y="19812"/>
                </a:lnTo>
                <a:lnTo>
                  <a:pt x="153428" y="38722"/>
                </a:lnTo>
                <a:lnTo>
                  <a:pt x="171183" y="66941"/>
                </a:lnTo>
                <a:lnTo>
                  <a:pt x="177649" y="101257"/>
                </a:lnTo>
                <a:lnTo>
                  <a:pt x="177649" y="102044"/>
                </a:lnTo>
                <a:lnTo>
                  <a:pt x="171183" y="136359"/>
                </a:lnTo>
                <a:lnTo>
                  <a:pt x="153428" y="164579"/>
                </a:lnTo>
                <a:lnTo>
                  <a:pt x="127253" y="183489"/>
                </a:lnTo>
                <a:lnTo>
                  <a:pt x="95288" y="190398"/>
                </a:lnTo>
                <a:lnTo>
                  <a:pt x="107332" y="190398"/>
                </a:lnTo>
                <a:lnTo>
                  <a:pt x="128308" y="185864"/>
                </a:lnTo>
                <a:lnTo>
                  <a:pt x="155320" y="166344"/>
                </a:lnTo>
                <a:lnTo>
                  <a:pt x="173596" y="137312"/>
                </a:lnTo>
                <a:lnTo>
                  <a:pt x="180240" y="102044"/>
                </a:lnTo>
                <a:lnTo>
                  <a:pt x="180240" y="101257"/>
                </a:lnTo>
                <a:lnTo>
                  <a:pt x="173596" y="65989"/>
                </a:lnTo>
                <a:lnTo>
                  <a:pt x="155320" y="36957"/>
                </a:lnTo>
                <a:lnTo>
                  <a:pt x="128308" y="17437"/>
                </a:lnTo>
                <a:lnTo>
                  <a:pt x="107332" y="129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05450" y="5251450"/>
            <a:ext cx="190500" cy="177800"/>
          </a:xfrm>
          <a:custGeom>
            <a:avLst/>
            <a:gdLst/>
            <a:ahLst/>
            <a:cxnLst/>
            <a:rect l="l" t="t" r="r" b="b"/>
            <a:pathLst>
              <a:path w="190500" h="177800">
                <a:moveTo>
                  <a:pt x="95250" y="0"/>
                </a:moveTo>
                <a:lnTo>
                  <a:pt x="58175" y="6986"/>
                </a:lnTo>
                <a:lnTo>
                  <a:pt x="27898" y="26038"/>
                </a:lnTo>
                <a:lnTo>
                  <a:pt x="7485" y="54296"/>
                </a:lnTo>
                <a:lnTo>
                  <a:pt x="0" y="88900"/>
                </a:lnTo>
                <a:lnTo>
                  <a:pt x="7485" y="123503"/>
                </a:lnTo>
                <a:lnTo>
                  <a:pt x="27898" y="151761"/>
                </a:lnTo>
                <a:lnTo>
                  <a:pt x="58175" y="170813"/>
                </a:lnTo>
                <a:lnTo>
                  <a:pt x="95250" y="177800"/>
                </a:lnTo>
                <a:lnTo>
                  <a:pt x="132324" y="170813"/>
                </a:lnTo>
                <a:lnTo>
                  <a:pt x="162601" y="151761"/>
                </a:lnTo>
                <a:lnTo>
                  <a:pt x="183014" y="123503"/>
                </a:lnTo>
                <a:lnTo>
                  <a:pt x="190500" y="88900"/>
                </a:lnTo>
                <a:lnTo>
                  <a:pt x="183014" y="54296"/>
                </a:lnTo>
                <a:lnTo>
                  <a:pt x="162601" y="26038"/>
                </a:lnTo>
                <a:lnTo>
                  <a:pt x="132324" y="6986"/>
                </a:lnTo>
                <a:lnTo>
                  <a:pt x="952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99049" y="5245062"/>
            <a:ext cx="203835" cy="191135"/>
          </a:xfrm>
          <a:custGeom>
            <a:avLst/>
            <a:gdLst/>
            <a:ahLst/>
            <a:cxnLst/>
            <a:rect l="l" t="t" r="r" b="b"/>
            <a:pathLst>
              <a:path w="203835" h="191135">
                <a:moveTo>
                  <a:pt x="102044" y="0"/>
                </a:moveTo>
                <a:lnTo>
                  <a:pt x="101257" y="0"/>
                </a:lnTo>
                <a:lnTo>
                  <a:pt x="62611" y="7277"/>
                </a:lnTo>
                <a:lnTo>
                  <a:pt x="30225" y="27482"/>
                </a:lnTo>
                <a:lnTo>
                  <a:pt x="7861" y="58483"/>
                </a:lnTo>
                <a:lnTo>
                  <a:pt x="0" y="94830"/>
                </a:lnTo>
                <a:lnTo>
                  <a:pt x="0" y="95745"/>
                </a:lnTo>
                <a:lnTo>
                  <a:pt x="29629" y="162521"/>
                </a:lnTo>
                <a:lnTo>
                  <a:pt x="61874" y="182994"/>
                </a:lnTo>
                <a:lnTo>
                  <a:pt x="101257" y="190576"/>
                </a:lnTo>
                <a:lnTo>
                  <a:pt x="102044" y="190576"/>
                </a:lnTo>
                <a:lnTo>
                  <a:pt x="140690" y="183299"/>
                </a:lnTo>
                <a:lnTo>
                  <a:pt x="141427" y="182994"/>
                </a:lnTo>
                <a:lnTo>
                  <a:pt x="141588" y="182892"/>
                </a:lnTo>
                <a:lnTo>
                  <a:pt x="101650" y="182892"/>
                </a:lnTo>
                <a:lnTo>
                  <a:pt x="65049" y="175996"/>
                </a:lnTo>
                <a:lnTo>
                  <a:pt x="35179" y="157213"/>
                </a:lnTo>
                <a:lnTo>
                  <a:pt x="15074" y="129362"/>
                </a:lnTo>
                <a:lnTo>
                  <a:pt x="7795" y="95745"/>
                </a:lnTo>
                <a:lnTo>
                  <a:pt x="7795" y="94830"/>
                </a:lnTo>
                <a:lnTo>
                  <a:pt x="15074" y="61213"/>
                </a:lnTo>
                <a:lnTo>
                  <a:pt x="35179" y="33375"/>
                </a:lnTo>
                <a:lnTo>
                  <a:pt x="65049" y="14579"/>
                </a:lnTo>
                <a:lnTo>
                  <a:pt x="101650" y="7683"/>
                </a:lnTo>
                <a:lnTo>
                  <a:pt x="141608" y="7683"/>
                </a:lnTo>
                <a:lnTo>
                  <a:pt x="141427" y="7569"/>
                </a:lnTo>
                <a:lnTo>
                  <a:pt x="140690" y="7277"/>
                </a:lnTo>
                <a:lnTo>
                  <a:pt x="102044" y="0"/>
                </a:lnTo>
                <a:close/>
              </a:path>
              <a:path w="203835" h="191135">
                <a:moveTo>
                  <a:pt x="141608" y="7683"/>
                </a:moveTo>
                <a:lnTo>
                  <a:pt x="101650" y="7683"/>
                </a:lnTo>
                <a:lnTo>
                  <a:pt x="138252" y="14579"/>
                </a:lnTo>
                <a:lnTo>
                  <a:pt x="168122" y="33375"/>
                </a:lnTo>
                <a:lnTo>
                  <a:pt x="188226" y="61213"/>
                </a:lnTo>
                <a:lnTo>
                  <a:pt x="195506" y="94830"/>
                </a:lnTo>
                <a:lnTo>
                  <a:pt x="195506" y="95745"/>
                </a:lnTo>
                <a:lnTo>
                  <a:pt x="188226" y="129362"/>
                </a:lnTo>
                <a:lnTo>
                  <a:pt x="168122" y="157213"/>
                </a:lnTo>
                <a:lnTo>
                  <a:pt x="138252" y="175996"/>
                </a:lnTo>
                <a:lnTo>
                  <a:pt x="101650" y="182892"/>
                </a:lnTo>
                <a:lnTo>
                  <a:pt x="141588" y="182892"/>
                </a:lnTo>
                <a:lnTo>
                  <a:pt x="195072" y="132905"/>
                </a:lnTo>
                <a:lnTo>
                  <a:pt x="203301" y="95745"/>
                </a:lnTo>
                <a:lnTo>
                  <a:pt x="203301" y="94830"/>
                </a:lnTo>
                <a:lnTo>
                  <a:pt x="195440" y="58483"/>
                </a:lnTo>
                <a:lnTo>
                  <a:pt x="195072" y="57670"/>
                </a:lnTo>
                <a:lnTo>
                  <a:pt x="173672" y="28041"/>
                </a:lnTo>
                <a:lnTo>
                  <a:pt x="173075" y="27482"/>
                </a:lnTo>
                <a:lnTo>
                  <a:pt x="141608" y="7683"/>
                </a:lnTo>
                <a:close/>
              </a:path>
              <a:path w="203835" h="191135">
                <a:moveTo>
                  <a:pt x="101650" y="10261"/>
                </a:moveTo>
                <a:lnTo>
                  <a:pt x="65989" y="16979"/>
                </a:lnTo>
                <a:lnTo>
                  <a:pt x="36957" y="35255"/>
                </a:lnTo>
                <a:lnTo>
                  <a:pt x="17437" y="62268"/>
                </a:lnTo>
                <a:lnTo>
                  <a:pt x="10398" y="94830"/>
                </a:lnTo>
                <a:lnTo>
                  <a:pt x="10398" y="95745"/>
                </a:lnTo>
                <a:lnTo>
                  <a:pt x="17437" y="128308"/>
                </a:lnTo>
                <a:lnTo>
                  <a:pt x="36957" y="155320"/>
                </a:lnTo>
                <a:lnTo>
                  <a:pt x="65989" y="173596"/>
                </a:lnTo>
                <a:lnTo>
                  <a:pt x="101650" y="180314"/>
                </a:lnTo>
                <a:lnTo>
                  <a:pt x="115403" y="177723"/>
                </a:lnTo>
                <a:lnTo>
                  <a:pt x="101650" y="177723"/>
                </a:lnTo>
                <a:lnTo>
                  <a:pt x="66941" y="171183"/>
                </a:lnTo>
                <a:lnTo>
                  <a:pt x="38722" y="153428"/>
                </a:lnTo>
                <a:lnTo>
                  <a:pt x="19812" y="127253"/>
                </a:lnTo>
                <a:lnTo>
                  <a:pt x="13002" y="95745"/>
                </a:lnTo>
                <a:lnTo>
                  <a:pt x="13002" y="94830"/>
                </a:lnTo>
                <a:lnTo>
                  <a:pt x="19812" y="63322"/>
                </a:lnTo>
                <a:lnTo>
                  <a:pt x="38722" y="37147"/>
                </a:lnTo>
                <a:lnTo>
                  <a:pt x="66941" y="19392"/>
                </a:lnTo>
                <a:lnTo>
                  <a:pt x="101650" y="12852"/>
                </a:lnTo>
                <a:lnTo>
                  <a:pt x="115403" y="12852"/>
                </a:lnTo>
                <a:lnTo>
                  <a:pt x="101650" y="10261"/>
                </a:lnTo>
                <a:close/>
              </a:path>
              <a:path w="203835" h="191135">
                <a:moveTo>
                  <a:pt x="115403" y="12852"/>
                </a:moveTo>
                <a:lnTo>
                  <a:pt x="101650" y="12852"/>
                </a:lnTo>
                <a:lnTo>
                  <a:pt x="136359" y="19392"/>
                </a:lnTo>
                <a:lnTo>
                  <a:pt x="164579" y="37147"/>
                </a:lnTo>
                <a:lnTo>
                  <a:pt x="183489" y="63322"/>
                </a:lnTo>
                <a:lnTo>
                  <a:pt x="190299" y="94830"/>
                </a:lnTo>
                <a:lnTo>
                  <a:pt x="190299" y="95745"/>
                </a:lnTo>
                <a:lnTo>
                  <a:pt x="183489" y="127253"/>
                </a:lnTo>
                <a:lnTo>
                  <a:pt x="164579" y="153428"/>
                </a:lnTo>
                <a:lnTo>
                  <a:pt x="136359" y="171183"/>
                </a:lnTo>
                <a:lnTo>
                  <a:pt x="101650" y="177723"/>
                </a:lnTo>
                <a:lnTo>
                  <a:pt x="115403" y="177723"/>
                </a:lnTo>
                <a:lnTo>
                  <a:pt x="137312" y="173596"/>
                </a:lnTo>
                <a:lnTo>
                  <a:pt x="166344" y="155320"/>
                </a:lnTo>
                <a:lnTo>
                  <a:pt x="185864" y="128308"/>
                </a:lnTo>
                <a:lnTo>
                  <a:pt x="192903" y="95745"/>
                </a:lnTo>
                <a:lnTo>
                  <a:pt x="192903" y="94830"/>
                </a:lnTo>
                <a:lnTo>
                  <a:pt x="185864" y="62268"/>
                </a:lnTo>
                <a:lnTo>
                  <a:pt x="166344" y="35255"/>
                </a:lnTo>
                <a:lnTo>
                  <a:pt x="137312" y="16979"/>
                </a:lnTo>
                <a:lnTo>
                  <a:pt x="115403" y="128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05450" y="4578350"/>
            <a:ext cx="190500" cy="177800"/>
          </a:xfrm>
          <a:custGeom>
            <a:avLst/>
            <a:gdLst/>
            <a:ahLst/>
            <a:cxnLst/>
            <a:rect l="l" t="t" r="r" b="b"/>
            <a:pathLst>
              <a:path w="190500" h="177800">
                <a:moveTo>
                  <a:pt x="95250" y="0"/>
                </a:moveTo>
                <a:lnTo>
                  <a:pt x="58175" y="6986"/>
                </a:lnTo>
                <a:lnTo>
                  <a:pt x="27898" y="26038"/>
                </a:lnTo>
                <a:lnTo>
                  <a:pt x="7485" y="54296"/>
                </a:lnTo>
                <a:lnTo>
                  <a:pt x="0" y="88900"/>
                </a:lnTo>
                <a:lnTo>
                  <a:pt x="7485" y="123503"/>
                </a:lnTo>
                <a:lnTo>
                  <a:pt x="27898" y="151761"/>
                </a:lnTo>
                <a:lnTo>
                  <a:pt x="58175" y="170813"/>
                </a:lnTo>
                <a:lnTo>
                  <a:pt x="95250" y="177800"/>
                </a:lnTo>
                <a:lnTo>
                  <a:pt x="132324" y="170813"/>
                </a:lnTo>
                <a:lnTo>
                  <a:pt x="162601" y="151761"/>
                </a:lnTo>
                <a:lnTo>
                  <a:pt x="183014" y="123503"/>
                </a:lnTo>
                <a:lnTo>
                  <a:pt x="190500" y="88900"/>
                </a:lnTo>
                <a:lnTo>
                  <a:pt x="183014" y="54296"/>
                </a:lnTo>
                <a:lnTo>
                  <a:pt x="162601" y="26038"/>
                </a:lnTo>
                <a:lnTo>
                  <a:pt x="132324" y="6986"/>
                </a:lnTo>
                <a:lnTo>
                  <a:pt x="952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99049" y="4571962"/>
            <a:ext cx="203835" cy="191135"/>
          </a:xfrm>
          <a:custGeom>
            <a:avLst/>
            <a:gdLst/>
            <a:ahLst/>
            <a:cxnLst/>
            <a:rect l="l" t="t" r="r" b="b"/>
            <a:pathLst>
              <a:path w="203835" h="191135">
                <a:moveTo>
                  <a:pt x="102044" y="0"/>
                </a:moveTo>
                <a:lnTo>
                  <a:pt x="101257" y="0"/>
                </a:lnTo>
                <a:lnTo>
                  <a:pt x="62611" y="7277"/>
                </a:lnTo>
                <a:lnTo>
                  <a:pt x="30225" y="27482"/>
                </a:lnTo>
                <a:lnTo>
                  <a:pt x="7861" y="58483"/>
                </a:lnTo>
                <a:lnTo>
                  <a:pt x="0" y="94830"/>
                </a:lnTo>
                <a:lnTo>
                  <a:pt x="0" y="95745"/>
                </a:lnTo>
                <a:lnTo>
                  <a:pt x="29629" y="162534"/>
                </a:lnTo>
                <a:lnTo>
                  <a:pt x="61874" y="183006"/>
                </a:lnTo>
                <a:lnTo>
                  <a:pt x="101257" y="190576"/>
                </a:lnTo>
                <a:lnTo>
                  <a:pt x="102044" y="190576"/>
                </a:lnTo>
                <a:lnTo>
                  <a:pt x="140690" y="183299"/>
                </a:lnTo>
                <a:lnTo>
                  <a:pt x="141427" y="183006"/>
                </a:lnTo>
                <a:lnTo>
                  <a:pt x="141608" y="182892"/>
                </a:lnTo>
                <a:lnTo>
                  <a:pt x="101650" y="182892"/>
                </a:lnTo>
                <a:lnTo>
                  <a:pt x="65049" y="175996"/>
                </a:lnTo>
                <a:lnTo>
                  <a:pt x="35179" y="157213"/>
                </a:lnTo>
                <a:lnTo>
                  <a:pt x="15074" y="129362"/>
                </a:lnTo>
                <a:lnTo>
                  <a:pt x="7795" y="95745"/>
                </a:lnTo>
                <a:lnTo>
                  <a:pt x="7795" y="94830"/>
                </a:lnTo>
                <a:lnTo>
                  <a:pt x="15074" y="61213"/>
                </a:lnTo>
                <a:lnTo>
                  <a:pt x="35179" y="33362"/>
                </a:lnTo>
                <a:lnTo>
                  <a:pt x="65049" y="14579"/>
                </a:lnTo>
                <a:lnTo>
                  <a:pt x="101650" y="7683"/>
                </a:lnTo>
                <a:lnTo>
                  <a:pt x="141608" y="7683"/>
                </a:lnTo>
                <a:lnTo>
                  <a:pt x="141427" y="7569"/>
                </a:lnTo>
                <a:lnTo>
                  <a:pt x="140690" y="7277"/>
                </a:lnTo>
                <a:lnTo>
                  <a:pt x="102044" y="0"/>
                </a:lnTo>
                <a:close/>
              </a:path>
              <a:path w="203835" h="191135">
                <a:moveTo>
                  <a:pt x="141608" y="7683"/>
                </a:moveTo>
                <a:lnTo>
                  <a:pt x="101650" y="7683"/>
                </a:lnTo>
                <a:lnTo>
                  <a:pt x="138252" y="14579"/>
                </a:lnTo>
                <a:lnTo>
                  <a:pt x="168122" y="33362"/>
                </a:lnTo>
                <a:lnTo>
                  <a:pt x="188226" y="61213"/>
                </a:lnTo>
                <a:lnTo>
                  <a:pt x="195506" y="94830"/>
                </a:lnTo>
                <a:lnTo>
                  <a:pt x="195506" y="95745"/>
                </a:lnTo>
                <a:lnTo>
                  <a:pt x="188226" y="129362"/>
                </a:lnTo>
                <a:lnTo>
                  <a:pt x="168122" y="157213"/>
                </a:lnTo>
                <a:lnTo>
                  <a:pt x="138252" y="175996"/>
                </a:lnTo>
                <a:lnTo>
                  <a:pt x="101650" y="182892"/>
                </a:lnTo>
                <a:lnTo>
                  <a:pt x="141608" y="182892"/>
                </a:lnTo>
                <a:lnTo>
                  <a:pt x="195072" y="132905"/>
                </a:lnTo>
                <a:lnTo>
                  <a:pt x="203301" y="95745"/>
                </a:lnTo>
                <a:lnTo>
                  <a:pt x="203301" y="94830"/>
                </a:lnTo>
                <a:lnTo>
                  <a:pt x="195440" y="58483"/>
                </a:lnTo>
                <a:lnTo>
                  <a:pt x="195072" y="57670"/>
                </a:lnTo>
                <a:lnTo>
                  <a:pt x="173672" y="28054"/>
                </a:lnTo>
                <a:lnTo>
                  <a:pt x="173075" y="27482"/>
                </a:lnTo>
                <a:lnTo>
                  <a:pt x="141608" y="7683"/>
                </a:lnTo>
                <a:close/>
              </a:path>
              <a:path w="203835" h="191135">
                <a:moveTo>
                  <a:pt x="101650" y="10261"/>
                </a:moveTo>
                <a:lnTo>
                  <a:pt x="65989" y="16979"/>
                </a:lnTo>
                <a:lnTo>
                  <a:pt x="36957" y="35255"/>
                </a:lnTo>
                <a:lnTo>
                  <a:pt x="17437" y="62268"/>
                </a:lnTo>
                <a:lnTo>
                  <a:pt x="10398" y="94830"/>
                </a:lnTo>
                <a:lnTo>
                  <a:pt x="10398" y="95745"/>
                </a:lnTo>
                <a:lnTo>
                  <a:pt x="17437" y="128308"/>
                </a:lnTo>
                <a:lnTo>
                  <a:pt x="36957" y="155320"/>
                </a:lnTo>
                <a:lnTo>
                  <a:pt x="65989" y="173596"/>
                </a:lnTo>
                <a:lnTo>
                  <a:pt x="101650" y="180314"/>
                </a:lnTo>
                <a:lnTo>
                  <a:pt x="115403" y="177723"/>
                </a:lnTo>
                <a:lnTo>
                  <a:pt x="101650" y="177723"/>
                </a:lnTo>
                <a:lnTo>
                  <a:pt x="66941" y="171183"/>
                </a:lnTo>
                <a:lnTo>
                  <a:pt x="38722" y="153428"/>
                </a:lnTo>
                <a:lnTo>
                  <a:pt x="19812" y="127253"/>
                </a:lnTo>
                <a:lnTo>
                  <a:pt x="13002" y="95745"/>
                </a:lnTo>
                <a:lnTo>
                  <a:pt x="13002" y="94830"/>
                </a:lnTo>
                <a:lnTo>
                  <a:pt x="19812" y="63322"/>
                </a:lnTo>
                <a:lnTo>
                  <a:pt x="38722" y="37147"/>
                </a:lnTo>
                <a:lnTo>
                  <a:pt x="66941" y="19392"/>
                </a:lnTo>
                <a:lnTo>
                  <a:pt x="101650" y="12852"/>
                </a:lnTo>
                <a:lnTo>
                  <a:pt x="115403" y="12852"/>
                </a:lnTo>
                <a:lnTo>
                  <a:pt x="101650" y="10261"/>
                </a:lnTo>
                <a:close/>
              </a:path>
              <a:path w="203835" h="191135">
                <a:moveTo>
                  <a:pt x="115403" y="12852"/>
                </a:moveTo>
                <a:lnTo>
                  <a:pt x="101650" y="12852"/>
                </a:lnTo>
                <a:lnTo>
                  <a:pt x="136359" y="19392"/>
                </a:lnTo>
                <a:lnTo>
                  <a:pt x="164579" y="37147"/>
                </a:lnTo>
                <a:lnTo>
                  <a:pt x="183489" y="63322"/>
                </a:lnTo>
                <a:lnTo>
                  <a:pt x="190299" y="94830"/>
                </a:lnTo>
                <a:lnTo>
                  <a:pt x="190299" y="95745"/>
                </a:lnTo>
                <a:lnTo>
                  <a:pt x="183489" y="127253"/>
                </a:lnTo>
                <a:lnTo>
                  <a:pt x="164579" y="153428"/>
                </a:lnTo>
                <a:lnTo>
                  <a:pt x="136359" y="171183"/>
                </a:lnTo>
                <a:lnTo>
                  <a:pt x="101650" y="177723"/>
                </a:lnTo>
                <a:lnTo>
                  <a:pt x="115403" y="177723"/>
                </a:lnTo>
                <a:lnTo>
                  <a:pt x="137312" y="173596"/>
                </a:lnTo>
                <a:lnTo>
                  <a:pt x="166344" y="155320"/>
                </a:lnTo>
                <a:lnTo>
                  <a:pt x="185864" y="128308"/>
                </a:lnTo>
                <a:lnTo>
                  <a:pt x="192903" y="95745"/>
                </a:lnTo>
                <a:lnTo>
                  <a:pt x="192903" y="94830"/>
                </a:lnTo>
                <a:lnTo>
                  <a:pt x="185864" y="62268"/>
                </a:lnTo>
                <a:lnTo>
                  <a:pt x="166344" y="35255"/>
                </a:lnTo>
                <a:lnTo>
                  <a:pt x="137312" y="16979"/>
                </a:lnTo>
                <a:lnTo>
                  <a:pt x="115403" y="128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13727" y="4817351"/>
            <a:ext cx="889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30347" y="4820920"/>
            <a:ext cx="889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11559" y="4820920"/>
            <a:ext cx="889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12540" y="3748907"/>
            <a:ext cx="308610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sz="1800" spc="10" dirty="0">
                <a:latin typeface="Corbel"/>
                <a:cs typeface="Corbel"/>
              </a:rPr>
              <a:t>where </a:t>
            </a:r>
            <a:r>
              <a:rPr sz="1800" i="1" dirty="0">
                <a:latin typeface="Times New Roman"/>
                <a:cs typeface="Times New Roman"/>
              </a:rPr>
              <a:t>e</a:t>
            </a:r>
            <a:r>
              <a:rPr sz="1800" i="1" baseline="-13888" dirty="0">
                <a:latin typeface="Times New Roman"/>
                <a:cs typeface="Times New Roman"/>
              </a:rPr>
              <a:t>i </a:t>
            </a:r>
            <a:r>
              <a:rPr sz="1800" spc="-10" dirty="0">
                <a:latin typeface="Corbel"/>
                <a:cs typeface="Corbel"/>
              </a:rPr>
              <a:t>is </a:t>
            </a:r>
            <a:r>
              <a:rPr sz="1800" dirty="0">
                <a:latin typeface="Corbel"/>
                <a:cs typeface="Corbel"/>
              </a:rPr>
              <a:t>the </a:t>
            </a:r>
            <a:r>
              <a:rPr sz="1800" spc="-10" dirty="0">
                <a:latin typeface="Corbel"/>
                <a:cs typeface="Corbel"/>
              </a:rPr>
              <a:t>number </a:t>
            </a:r>
            <a:r>
              <a:rPr sz="1800" spc="20" dirty="0">
                <a:latin typeface="Corbel"/>
                <a:cs typeface="Corbel"/>
              </a:rPr>
              <a:t>of </a:t>
            </a:r>
            <a:r>
              <a:rPr sz="1800" spc="15" dirty="0">
                <a:latin typeface="Corbel"/>
                <a:cs typeface="Corbel"/>
              </a:rPr>
              <a:t>edges  </a:t>
            </a:r>
            <a:r>
              <a:rPr sz="1800" dirty="0">
                <a:latin typeface="Corbel"/>
                <a:cs typeface="Corbel"/>
              </a:rPr>
              <a:t>between </a:t>
            </a:r>
            <a:r>
              <a:rPr sz="1800" spc="5" dirty="0">
                <a:latin typeface="Corbel"/>
                <a:cs typeface="Corbel"/>
              </a:rPr>
              <a:t>the neighbors </a:t>
            </a:r>
            <a:r>
              <a:rPr sz="1800" spc="20" dirty="0">
                <a:latin typeface="Corbel"/>
                <a:cs typeface="Corbel"/>
              </a:rPr>
              <a:t>of </a:t>
            </a:r>
            <a:r>
              <a:rPr sz="1800" spc="5" dirty="0">
                <a:latin typeface="Corbel"/>
                <a:cs typeface="Corbel"/>
              </a:rPr>
              <a:t>node</a:t>
            </a:r>
            <a:r>
              <a:rPr sz="1800" spc="-220" dirty="0">
                <a:latin typeface="Corbel"/>
                <a:cs typeface="Corbel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973316" y="6039373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7795" y="0"/>
                </a:lnTo>
              </a:path>
            </a:pathLst>
          </a:custGeom>
          <a:ln w="16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520524" y="5511929"/>
            <a:ext cx="17907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spc="5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4294967295"/>
          </p:nvPr>
        </p:nvSpPr>
        <p:spPr>
          <a:xfrm>
            <a:off x="1571604" y="6504010"/>
            <a:ext cx="483425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pc="5" dirty="0"/>
              <a:t>Jure </a:t>
            </a:r>
            <a:r>
              <a:rPr spc="-5" dirty="0"/>
              <a:t>Leskovec, </a:t>
            </a:r>
            <a:r>
              <a:rPr dirty="0"/>
              <a:t>Stanford </a:t>
            </a:r>
            <a:r>
              <a:rPr spc="15" dirty="0"/>
              <a:t>CS224W: </a:t>
            </a:r>
            <a:r>
              <a:rPr spc="-5" dirty="0"/>
              <a:t>Social and Information </a:t>
            </a:r>
            <a:r>
              <a:rPr spc="-15" dirty="0"/>
              <a:t>Network </a:t>
            </a:r>
            <a:r>
              <a:rPr dirty="0"/>
              <a:t>Analysis,</a:t>
            </a:r>
            <a:r>
              <a:rPr spc="110" dirty="0"/>
              <a:t> </a:t>
            </a:r>
            <a:r>
              <a:rPr spc="-5" dirty="0">
                <a:hlinkClick r:id="rId4"/>
              </a:rPr>
              <a:t>http://cs224w.stanford.edu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4294967295"/>
          </p:nvPr>
        </p:nvSpPr>
        <p:spPr>
          <a:xfrm>
            <a:off x="8689543" y="6720585"/>
            <a:ext cx="1784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80"/>
              </a:lnSpc>
            </a:pPr>
            <a:fld id="{81D60167-4931-47E6-BA6A-407CBD079E47}" type="slidenum">
              <a:rPr dirty="0"/>
              <a:pPr marL="25400">
                <a:lnSpc>
                  <a:spcPts val="980"/>
                </a:lnSpc>
              </a:pPr>
              <a:t>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565739" y="6281387"/>
            <a:ext cx="8953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93123" y="5650334"/>
            <a:ext cx="815975" cy="765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38505" algn="l"/>
              </a:tabLst>
            </a:pPr>
            <a:r>
              <a:rPr sz="4600" spc="40" dirty="0">
                <a:latin typeface="Symbol"/>
                <a:cs typeface="Symbol"/>
              </a:rPr>
              <a:t></a:t>
            </a:r>
            <a:r>
              <a:rPr sz="4600" spc="40" dirty="0">
                <a:latin typeface="Times New Roman"/>
                <a:cs typeface="Times New Roman"/>
              </a:rPr>
              <a:t>	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855456" y="5749582"/>
            <a:ext cx="28892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i="1" spc="35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05830" y="6054521"/>
            <a:ext cx="28892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i="1" spc="35" dirty="0">
                <a:latin typeface="Times New Roman"/>
                <a:cs typeface="Times New Roman"/>
              </a:rPr>
              <a:t>N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13663" y="5443220"/>
            <a:ext cx="6275070" cy="823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5335">
              <a:lnSpc>
                <a:spcPct val="100000"/>
              </a:lnSpc>
              <a:tabLst>
                <a:tab pos="2776855" algn="l"/>
                <a:tab pos="4758055" algn="l"/>
              </a:tabLst>
            </a:pPr>
            <a:r>
              <a:rPr sz="1800" spc="-15" dirty="0">
                <a:latin typeface="Times New Roman"/>
                <a:cs typeface="Times New Roman"/>
              </a:rPr>
              <a:t>C</a:t>
            </a:r>
            <a:r>
              <a:rPr sz="1800" spc="-22" baseline="-13888" dirty="0">
                <a:latin typeface="Times New Roman"/>
                <a:cs typeface="Times New Roman"/>
              </a:rPr>
              <a:t>i</a:t>
            </a:r>
            <a:r>
              <a:rPr sz="1800" spc="-15" dirty="0">
                <a:latin typeface="Times New Roman"/>
                <a:cs typeface="Times New Roman"/>
              </a:rPr>
              <a:t>=0	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spc="-15" baseline="-13888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=1/3	</a:t>
            </a:r>
            <a:r>
              <a:rPr sz="1800" spc="-15" dirty="0">
                <a:latin typeface="Times New Roman"/>
                <a:cs typeface="Times New Roman"/>
              </a:rPr>
              <a:t>C</a:t>
            </a:r>
            <a:r>
              <a:rPr sz="1800" spc="-22" baseline="-13888" dirty="0">
                <a:latin typeface="Times New Roman"/>
                <a:cs typeface="Times New Roman"/>
              </a:rPr>
              <a:t>i</a:t>
            </a:r>
            <a:r>
              <a:rPr sz="1800" spc="-15" dirty="0">
                <a:latin typeface="Times New Roman"/>
                <a:cs typeface="Times New Roman"/>
              </a:rPr>
              <a:t>=1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68645" algn="l"/>
              </a:tabLst>
            </a:pPr>
            <a:r>
              <a:rPr sz="2600" spc="575" dirty="0">
                <a:solidFill>
                  <a:srgbClr val="F0AD00"/>
                </a:solidFill>
                <a:latin typeface="Arial"/>
                <a:cs typeface="Arial"/>
              </a:rPr>
              <a:t>¡ </a:t>
            </a:r>
            <a:r>
              <a:rPr sz="3200" b="1" spc="-45" dirty="0">
                <a:solidFill>
                  <a:srgbClr val="008000"/>
                </a:solidFill>
                <a:latin typeface="Calibri"/>
                <a:cs typeface="Calibri"/>
              </a:rPr>
              <a:t>Average</a:t>
            </a:r>
            <a:r>
              <a:rPr sz="3200" b="1" spc="-28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8000"/>
                </a:solidFill>
                <a:latin typeface="Calibri"/>
                <a:cs typeface="Calibri"/>
              </a:rPr>
              <a:t>clustering</a:t>
            </a:r>
            <a:r>
              <a:rPr sz="3200" b="1" spc="6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8000"/>
                </a:solidFill>
                <a:latin typeface="Calibri"/>
                <a:cs typeface="Calibri"/>
              </a:rPr>
              <a:t>coefficient:	</a:t>
            </a:r>
            <a:r>
              <a:rPr sz="3050" i="1" spc="35" dirty="0">
                <a:latin typeface="Times New Roman"/>
                <a:cs typeface="Times New Roman"/>
              </a:rPr>
              <a:t>C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spc="30" dirty="0">
                <a:latin typeface="Symbol"/>
                <a:cs typeface="Symbol"/>
              </a:rPr>
              <a:t>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45882" y="5503623"/>
            <a:ext cx="22288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25" dirty="0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600" y="5676900"/>
            <a:ext cx="1148080" cy="202565"/>
          </a:xfrm>
          <a:custGeom>
            <a:avLst/>
            <a:gdLst/>
            <a:ahLst/>
            <a:cxnLst/>
            <a:rect l="l" t="t" r="r" b="b"/>
            <a:pathLst>
              <a:path w="1148079" h="202564">
                <a:moveTo>
                  <a:pt x="0" y="0"/>
                </a:moveTo>
                <a:lnTo>
                  <a:pt x="1147830" y="20199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6100" y="292100"/>
            <a:ext cx="53213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z="2600" b="0" spc="575" dirty="0">
                <a:solidFill>
                  <a:srgbClr val="F0AD00"/>
                </a:solidFill>
                <a:latin typeface="Arial"/>
                <a:cs typeface="Arial"/>
              </a:rPr>
              <a:t>¡ </a:t>
            </a:r>
            <a:r>
              <a:rPr spc="-5" dirty="0">
                <a:solidFill>
                  <a:srgbClr val="8000FF"/>
                </a:solidFill>
              </a:rPr>
              <a:t>Clustering</a:t>
            </a:r>
            <a:r>
              <a:rPr spc="-484" dirty="0">
                <a:solidFill>
                  <a:srgbClr val="8000FF"/>
                </a:solidFill>
              </a:rPr>
              <a:t> </a:t>
            </a:r>
            <a:r>
              <a:rPr spc="-15" dirty="0">
                <a:solidFill>
                  <a:srgbClr val="8000FF"/>
                </a:solidFill>
              </a:rPr>
              <a:t>coefficient: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563" y="1945640"/>
            <a:ext cx="6849109" cy="934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 indent="-279400">
              <a:lnSpc>
                <a:spcPct val="100000"/>
              </a:lnSpc>
              <a:buClr>
                <a:srgbClr val="60B5CC"/>
              </a:buClr>
              <a:buFont typeface="Malgun Gothic"/>
              <a:buChar char="§"/>
              <a:tabLst>
                <a:tab pos="292100" algn="l"/>
              </a:tabLst>
            </a:pPr>
            <a:r>
              <a:rPr sz="2800" spc="-5" dirty="0">
                <a:latin typeface="Calibri"/>
                <a:cs typeface="Calibri"/>
              </a:rPr>
              <a:t>What </a:t>
            </a:r>
            <a:r>
              <a:rPr sz="2800" dirty="0">
                <a:latin typeface="Calibri"/>
                <a:cs typeface="Calibri"/>
              </a:rPr>
              <a:t>portion </a:t>
            </a:r>
            <a:r>
              <a:rPr sz="2800" spc="10" dirty="0">
                <a:latin typeface="Calibri"/>
                <a:cs typeface="Calibri"/>
              </a:rPr>
              <a:t>of </a:t>
            </a:r>
            <a:r>
              <a:rPr sz="2800" b="1" i="1" spc="-60" dirty="0">
                <a:latin typeface="Times New Roman"/>
                <a:cs typeface="Times New Roman"/>
              </a:rPr>
              <a:t>i</a:t>
            </a:r>
            <a:r>
              <a:rPr sz="2800" spc="-60" dirty="0">
                <a:latin typeface="Calibri"/>
                <a:cs typeface="Calibri"/>
              </a:rPr>
              <a:t>’s </a:t>
            </a:r>
            <a:r>
              <a:rPr sz="2800" spc="5" dirty="0">
                <a:latin typeface="Calibri"/>
                <a:cs typeface="Calibri"/>
              </a:rPr>
              <a:t>neighbors </a:t>
            </a:r>
            <a:r>
              <a:rPr sz="2800" spc="-10" dirty="0">
                <a:latin typeface="Calibri"/>
                <a:cs typeface="Calibri"/>
              </a:rPr>
              <a:t>are</a:t>
            </a:r>
            <a:r>
              <a:rPr sz="2800" spc="-27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connected?</a:t>
            </a:r>
            <a:endParaRPr sz="2800">
              <a:latin typeface="Calibri"/>
              <a:cs typeface="Calibri"/>
            </a:endParaRPr>
          </a:p>
          <a:p>
            <a:pPr marL="292100" indent="-279400">
              <a:lnSpc>
                <a:spcPct val="100000"/>
              </a:lnSpc>
              <a:spcBef>
                <a:spcPts val="640"/>
              </a:spcBef>
              <a:buClr>
                <a:srgbClr val="60B5CC"/>
              </a:buClr>
              <a:buFont typeface="Malgun Gothic"/>
              <a:buChar char="§"/>
              <a:tabLst>
                <a:tab pos="292100" algn="l"/>
              </a:tabLst>
            </a:pPr>
            <a:r>
              <a:rPr sz="2800" spc="5" dirty="0">
                <a:latin typeface="Calibri"/>
                <a:cs typeface="Calibri"/>
              </a:rPr>
              <a:t>Node </a:t>
            </a:r>
            <a:r>
              <a:rPr sz="2800" i="1" dirty="0">
                <a:latin typeface="Times New Roman"/>
                <a:cs typeface="Times New Roman"/>
              </a:rPr>
              <a:t>i </a:t>
            </a:r>
            <a:r>
              <a:rPr sz="2800" spc="-25" dirty="0">
                <a:latin typeface="Calibri"/>
                <a:cs typeface="Calibri"/>
              </a:rPr>
              <a:t>with </a:t>
            </a:r>
            <a:r>
              <a:rPr sz="2800" spc="5" dirty="0">
                <a:latin typeface="Calibri"/>
                <a:cs typeface="Calibri"/>
              </a:rPr>
              <a:t>degree</a:t>
            </a:r>
            <a:r>
              <a:rPr sz="2800" spc="-195" dirty="0">
                <a:latin typeface="Calibri"/>
                <a:cs typeface="Calibri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</a:t>
            </a:r>
            <a:r>
              <a:rPr sz="2850" b="1" i="1" baseline="-17543" dirty="0">
                <a:latin typeface="Times New Roman"/>
                <a:cs typeface="Times New Roman"/>
              </a:rPr>
              <a:t>i</a:t>
            </a:r>
            <a:endParaRPr sz="2850" baseline="-1754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6563" y="3164840"/>
            <a:ext cx="211454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60B5CC"/>
                </a:solidFill>
                <a:latin typeface="Malgun Gothic"/>
                <a:cs typeface="Malgun Gothic"/>
              </a:rPr>
              <a:t>§</a:t>
            </a:r>
            <a:endParaRPr sz="32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2971800"/>
            <a:ext cx="2057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12540" y="3291707"/>
            <a:ext cx="308610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sz="1800" spc="10" dirty="0">
                <a:latin typeface="Corbel"/>
                <a:cs typeface="Corbel"/>
              </a:rPr>
              <a:t>where </a:t>
            </a:r>
            <a:r>
              <a:rPr sz="1800" i="1" dirty="0">
                <a:latin typeface="Times New Roman"/>
                <a:cs typeface="Times New Roman"/>
              </a:rPr>
              <a:t>e</a:t>
            </a:r>
            <a:r>
              <a:rPr sz="1800" i="1" baseline="-13888" dirty="0">
                <a:latin typeface="Times New Roman"/>
                <a:cs typeface="Times New Roman"/>
              </a:rPr>
              <a:t>i </a:t>
            </a:r>
            <a:r>
              <a:rPr sz="1800" spc="-10" dirty="0">
                <a:latin typeface="Corbel"/>
                <a:cs typeface="Corbel"/>
              </a:rPr>
              <a:t>is </a:t>
            </a:r>
            <a:r>
              <a:rPr sz="1800" dirty="0">
                <a:latin typeface="Corbel"/>
                <a:cs typeface="Corbel"/>
              </a:rPr>
              <a:t>the </a:t>
            </a:r>
            <a:r>
              <a:rPr sz="1800" spc="-10" dirty="0">
                <a:latin typeface="Corbel"/>
                <a:cs typeface="Corbel"/>
              </a:rPr>
              <a:t>number </a:t>
            </a:r>
            <a:r>
              <a:rPr sz="1800" spc="20" dirty="0">
                <a:latin typeface="Corbel"/>
                <a:cs typeface="Corbel"/>
              </a:rPr>
              <a:t>of </a:t>
            </a:r>
            <a:r>
              <a:rPr sz="1800" spc="15" dirty="0">
                <a:latin typeface="Corbel"/>
                <a:cs typeface="Corbel"/>
              </a:rPr>
              <a:t>edges  </a:t>
            </a:r>
            <a:r>
              <a:rPr sz="1800" dirty="0">
                <a:latin typeface="Corbel"/>
                <a:cs typeface="Corbel"/>
              </a:rPr>
              <a:t>between </a:t>
            </a:r>
            <a:r>
              <a:rPr sz="1800" spc="5" dirty="0">
                <a:latin typeface="Corbel"/>
                <a:cs typeface="Corbel"/>
              </a:rPr>
              <a:t>the neighbors </a:t>
            </a:r>
            <a:r>
              <a:rPr sz="1800" spc="20" dirty="0">
                <a:latin typeface="Corbel"/>
                <a:cs typeface="Corbel"/>
              </a:rPr>
              <a:t>of </a:t>
            </a:r>
            <a:r>
              <a:rPr sz="1800" spc="5" dirty="0">
                <a:latin typeface="Corbel"/>
                <a:cs typeface="Corbel"/>
              </a:rPr>
              <a:t>node</a:t>
            </a:r>
            <a:r>
              <a:rPr sz="1800" spc="-220" dirty="0">
                <a:latin typeface="Corbel"/>
                <a:cs typeface="Corbel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1600" y="5003800"/>
            <a:ext cx="558165" cy="487045"/>
          </a:xfrm>
          <a:custGeom>
            <a:avLst/>
            <a:gdLst/>
            <a:ahLst/>
            <a:cxnLst/>
            <a:rect l="l" t="t" r="r" b="b"/>
            <a:pathLst>
              <a:path w="558164" h="487045">
                <a:moveTo>
                  <a:pt x="0" y="0"/>
                </a:moveTo>
                <a:lnTo>
                  <a:pt x="557644" y="48662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32000" y="4673599"/>
            <a:ext cx="193675" cy="916305"/>
          </a:xfrm>
          <a:custGeom>
            <a:avLst/>
            <a:gdLst/>
            <a:ahLst/>
            <a:cxnLst/>
            <a:rect l="l" t="t" r="r" b="b"/>
            <a:pathLst>
              <a:path w="193675" h="916304">
                <a:moveTo>
                  <a:pt x="0" y="915882"/>
                </a:moveTo>
                <a:lnTo>
                  <a:pt x="1932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0400" y="4813298"/>
            <a:ext cx="859790" cy="343535"/>
          </a:xfrm>
          <a:custGeom>
            <a:avLst/>
            <a:gdLst/>
            <a:ahLst/>
            <a:cxnLst/>
            <a:rect l="l" t="t" r="r" b="b"/>
            <a:pathLst>
              <a:path w="859789" h="343535">
                <a:moveTo>
                  <a:pt x="0" y="343168"/>
                </a:moveTo>
                <a:lnTo>
                  <a:pt x="85945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0400" y="5168900"/>
            <a:ext cx="690245" cy="281940"/>
          </a:xfrm>
          <a:custGeom>
            <a:avLst/>
            <a:gdLst/>
            <a:ahLst/>
            <a:cxnLst/>
            <a:rect l="l" t="t" r="r" b="b"/>
            <a:pathLst>
              <a:path w="690245" h="281939">
                <a:moveTo>
                  <a:pt x="0" y="0"/>
                </a:moveTo>
                <a:lnTo>
                  <a:pt x="689846" y="28178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54300" y="5168903"/>
            <a:ext cx="400050" cy="635"/>
          </a:xfrm>
          <a:custGeom>
            <a:avLst/>
            <a:gdLst/>
            <a:ahLst/>
            <a:cxnLst/>
            <a:rect l="l" t="t" r="r" b="b"/>
            <a:pathLst>
              <a:path w="400050" h="635">
                <a:moveTo>
                  <a:pt x="0" y="161"/>
                </a:moveTo>
                <a:lnTo>
                  <a:pt x="39989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7800" y="5295900"/>
            <a:ext cx="604520" cy="490220"/>
          </a:xfrm>
          <a:custGeom>
            <a:avLst/>
            <a:gdLst/>
            <a:ahLst/>
            <a:cxnLst/>
            <a:rect l="l" t="t" r="r" b="b"/>
            <a:pathLst>
              <a:path w="604520" h="490220">
                <a:moveTo>
                  <a:pt x="0" y="0"/>
                </a:moveTo>
                <a:lnTo>
                  <a:pt x="604103" y="48985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22495" y="4635505"/>
            <a:ext cx="391160" cy="566420"/>
          </a:xfrm>
          <a:custGeom>
            <a:avLst/>
            <a:gdLst/>
            <a:ahLst/>
            <a:cxnLst/>
            <a:rect l="l" t="t" r="r" b="b"/>
            <a:pathLst>
              <a:path w="391160" h="566420">
                <a:moveTo>
                  <a:pt x="390644" y="56585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2000" y="5295900"/>
            <a:ext cx="487045" cy="297815"/>
          </a:xfrm>
          <a:custGeom>
            <a:avLst/>
            <a:gdLst/>
            <a:ahLst/>
            <a:cxnLst/>
            <a:rect l="l" t="t" r="r" b="b"/>
            <a:pathLst>
              <a:path w="487044" h="297814">
                <a:moveTo>
                  <a:pt x="0" y="297279"/>
                </a:moveTo>
                <a:lnTo>
                  <a:pt x="48691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98650" y="5454650"/>
            <a:ext cx="279400" cy="266700"/>
          </a:xfrm>
          <a:custGeom>
            <a:avLst/>
            <a:gdLst/>
            <a:ahLst/>
            <a:cxnLst/>
            <a:rect l="l" t="t" r="r" b="b"/>
            <a:pathLst>
              <a:path w="279400" h="266700">
                <a:moveTo>
                  <a:pt x="139700" y="0"/>
                </a:moveTo>
                <a:lnTo>
                  <a:pt x="95544" y="6798"/>
                </a:lnTo>
                <a:lnTo>
                  <a:pt x="57195" y="25728"/>
                </a:lnTo>
                <a:lnTo>
                  <a:pt x="26954" y="54595"/>
                </a:lnTo>
                <a:lnTo>
                  <a:pt x="7122" y="91201"/>
                </a:lnTo>
                <a:lnTo>
                  <a:pt x="0" y="133350"/>
                </a:lnTo>
                <a:lnTo>
                  <a:pt x="7122" y="175498"/>
                </a:lnTo>
                <a:lnTo>
                  <a:pt x="26954" y="212104"/>
                </a:lnTo>
                <a:lnTo>
                  <a:pt x="57195" y="240971"/>
                </a:lnTo>
                <a:lnTo>
                  <a:pt x="95544" y="259901"/>
                </a:lnTo>
                <a:lnTo>
                  <a:pt x="139700" y="266700"/>
                </a:lnTo>
                <a:lnTo>
                  <a:pt x="183855" y="259901"/>
                </a:lnTo>
                <a:lnTo>
                  <a:pt x="222204" y="240971"/>
                </a:lnTo>
                <a:lnTo>
                  <a:pt x="252445" y="212104"/>
                </a:lnTo>
                <a:lnTo>
                  <a:pt x="272277" y="175498"/>
                </a:lnTo>
                <a:lnTo>
                  <a:pt x="279400" y="133350"/>
                </a:lnTo>
                <a:lnTo>
                  <a:pt x="272277" y="91201"/>
                </a:lnTo>
                <a:lnTo>
                  <a:pt x="252445" y="54595"/>
                </a:lnTo>
                <a:lnTo>
                  <a:pt x="222204" y="25728"/>
                </a:lnTo>
                <a:lnTo>
                  <a:pt x="183855" y="6798"/>
                </a:lnTo>
                <a:lnTo>
                  <a:pt x="1397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98650" y="5454650"/>
            <a:ext cx="279400" cy="266700"/>
          </a:xfrm>
          <a:custGeom>
            <a:avLst/>
            <a:gdLst/>
            <a:ahLst/>
            <a:cxnLst/>
            <a:rect l="l" t="t" r="r" b="b"/>
            <a:pathLst>
              <a:path w="279400" h="266700">
                <a:moveTo>
                  <a:pt x="0" y="133350"/>
                </a:moveTo>
                <a:lnTo>
                  <a:pt x="7122" y="91201"/>
                </a:lnTo>
                <a:lnTo>
                  <a:pt x="26954" y="54595"/>
                </a:lnTo>
                <a:lnTo>
                  <a:pt x="57195" y="25728"/>
                </a:lnTo>
                <a:lnTo>
                  <a:pt x="95544" y="6798"/>
                </a:lnTo>
                <a:lnTo>
                  <a:pt x="139700" y="0"/>
                </a:lnTo>
                <a:lnTo>
                  <a:pt x="183856" y="6798"/>
                </a:lnTo>
                <a:lnTo>
                  <a:pt x="222205" y="25728"/>
                </a:lnTo>
                <a:lnTo>
                  <a:pt x="252446" y="54595"/>
                </a:lnTo>
                <a:lnTo>
                  <a:pt x="272278" y="91201"/>
                </a:lnTo>
                <a:lnTo>
                  <a:pt x="279400" y="133350"/>
                </a:lnTo>
                <a:lnTo>
                  <a:pt x="272278" y="175498"/>
                </a:lnTo>
                <a:lnTo>
                  <a:pt x="252446" y="212104"/>
                </a:lnTo>
                <a:lnTo>
                  <a:pt x="222205" y="240971"/>
                </a:lnTo>
                <a:lnTo>
                  <a:pt x="183856" y="259901"/>
                </a:lnTo>
                <a:lnTo>
                  <a:pt x="139700" y="266700"/>
                </a:lnTo>
                <a:lnTo>
                  <a:pt x="95544" y="259901"/>
                </a:lnTo>
                <a:lnTo>
                  <a:pt x="57195" y="240971"/>
                </a:lnTo>
                <a:lnTo>
                  <a:pt x="26954" y="212104"/>
                </a:lnTo>
                <a:lnTo>
                  <a:pt x="7122" y="175498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47633" y="5421095"/>
            <a:ext cx="15938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49350" y="4768850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700" y="0"/>
                </a:moveTo>
                <a:lnTo>
                  <a:pt x="95544" y="7122"/>
                </a:lnTo>
                <a:lnTo>
                  <a:pt x="57195" y="26954"/>
                </a:lnTo>
                <a:lnTo>
                  <a:pt x="26954" y="57195"/>
                </a:lnTo>
                <a:lnTo>
                  <a:pt x="7122" y="95544"/>
                </a:lnTo>
                <a:lnTo>
                  <a:pt x="0" y="139700"/>
                </a:lnTo>
                <a:lnTo>
                  <a:pt x="7122" y="183855"/>
                </a:lnTo>
                <a:lnTo>
                  <a:pt x="26954" y="222204"/>
                </a:lnTo>
                <a:lnTo>
                  <a:pt x="57195" y="252445"/>
                </a:lnTo>
                <a:lnTo>
                  <a:pt x="95544" y="272277"/>
                </a:lnTo>
                <a:lnTo>
                  <a:pt x="139700" y="279400"/>
                </a:lnTo>
                <a:lnTo>
                  <a:pt x="183855" y="272277"/>
                </a:lnTo>
                <a:lnTo>
                  <a:pt x="222204" y="252445"/>
                </a:lnTo>
                <a:lnTo>
                  <a:pt x="252445" y="222204"/>
                </a:lnTo>
                <a:lnTo>
                  <a:pt x="272277" y="183855"/>
                </a:lnTo>
                <a:lnTo>
                  <a:pt x="279400" y="139700"/>
                </a:lnTo>
                <a:lnTo>
                  <a:pt x="272277" y="95544"/>
                </a:lnTo>
                <a:lnTo>
                  <a:pt x="252445" y="57195"/>
                </a:lnTo>
                <a:lnTo>
                  <a:pt x="222204" y="26954"/>
                </a:lnTo>
                <a:lnTo>
                  <a:pt x="183855" y="7122"/>
                </a:lnTo>
                <a:lnTo>
                  <a:pt x="1397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9350" y="4768850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0" y="139700"/>
                </a:moveTo>
                <a:lnTo>
                  <a:pt x="7122" y="95544"/>
                </a:lnTo>
                <a:lnTo>
                  <a:pt x="26954" y="57195"/>
                </a:lnTo>
                <a:lnTo>
                  <a:pt x="57195" y="26954"/>
                </a:lnTo>
                <a:lnTo>
                  <a:pt x="95544" y="7122"/>
                </a:lnTo>
                <a:lnTo>
                  <a:pt x="139700" y="0"/>
                </a:lnTo>
                <a:lnTo>
                  <a:pt x="183856" y="7122"/>
                </a:lnTo>
                <a:lnTo>
                  <a:pt x="222205" y="26954"/>
                </a:lnTo>
                <a:lnTo>
                  <a:pt x="252446" y="57195"/>
                </a:lnTo>
                <a:lnTo>
                  <a:pt x="272278" y="95544"/>
                </a:lnTo>
                <a:lnTo>
                  <a:pt x="279400" y="139700"/>
                </a:lnTo>
                <a:lnTo>
                  <a:pt x="272278" y="183856"/>
                </a:lnTo>
                <a:lnTo>
                  <a:pt x="252446" y="222205"/>
                </a:lnTo>
                <a:lnTo>
                  <a:pt x="222205" y="252446"/>
                </a:lnTo>
                <a:lnTo>
                  <a:pt x="183856" y="272278"/>
                </a:lnTo>
                <a:lnTo>
                  <a:pt x="139700" y="279400"/>
                </a:lnTo>
                <a:lnTo>
                  <a:pt x="95544" y="272278"/>
                </a:lnTo>
                <a:lnTo>
                  <a:pt x="57195" y="252446"/>
                </a:lnTo>
                <a:lnTo>
                  <a:pt x="26954" y="222205"/>
                </a:lnTo>
                <a:lnTo>
                  <a:pt x="7122" y="183856"/>
                </a:lnTo>
                <a:lnTo>
                  <a:pt x="0" y="13970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83352" y="4740490"/>
            <a:ext cx="17589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89150" y="4502150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700" y="0"/>
                </a:moveTo>
                <a:lnTo>
                  <a:pt x="95544" y="7122"/>
                </a:lnTo>
                <a:lnTo>
                  <a:pt x="57195" y="26954"/>
                </a:lnTo>
                <a:lnTo>
                  <a:pt x="26954" y="57195"/>
                </a:lnTo>
                <a:lnTo>
                  <a:pt x="7122" y="95544"/>
                </a:lnTo>
                <a:lnTo>
                  <a:pt x="0" y="139700"/>
                </a:lnTo>
                <a:lnTo>
                  <a:pt x="7122" y="183855"/>
                </a:lnTo>
                <a:lnTo>
                  <a:pt x="26954" y="222204"/>
                </a:lnTo>
                <a:lnTo>
                  <a:pt x="57195" y="252445"/>
                </a:lnTo>
                <a:lnTo>
                  <a:pt x="95544" y="272277"/>
                </a:lnTo>
                <a:lnTo>
                  <a:pt x="139700" y="279400"/>
                </a:lnTo>
                <a:lnTo>
                  <a:pt x="183855" y="272277"/>
                </a:lnTo>
                <a:lnTo>
                  <a:pt x="222204" y="252445"/>
                </a:lnTo>
                <a:lnTo>
                  <a:pt x="252445" y="222204"/>
                </a:lnTo>
                <a:lnTo>
                  <a:pt x="272277" y="183855"/>
                </a:lnTo>
                <a:lnTo>
                  <a:pt x="279400" y="139700"/>
                </a:lnTo>
                <a:lnTo>
                  <a:pt x="272277" y="95544"/>
                </a:lnTo>
                <a:lnTo>
                  <a:pt x="252445" y="57195"/>
                </a:lnTo>
                <a:lnTo>
                  <a:pt x="222204" y="26954"/>
                </a:lnTo>
                <a:lnTo>
                  <a:pt x="183855" y="7122"/>
                </a:lnTo>
                <a:lnTo>
                  <a:pt x="1397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89150" y="4502150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0" y="139700"/>
                </a:moveTo>
                <a:lnTo>
                  <a:pt x="7122" y="95544"/>
                </a:lnTo>
                <a:lnTo>
                  <a:pt x="26954" y="57195"/>
                </a:lnTo>
                <a:lnTo>
                  <a:pt x="57195" y="26954"/>
                </a:lnTo>
                <a:lnTo>
                  <a:pt x="95544" y="7122"/>
                </a:lnTo>
                <a:lnTo>
                  <a:pt x="139700" y="0"/>
                </a:lnTo>
                <a:lnTo>
                  <a:pt x="183856" y="7122"/>
                </a:lnTo>
                <a:lnTo>
                  <a:pt x="222205" y="26954"/>
                </a:lnTo>
                <a:lnTo>
                  <a:pt x="252446" y="57195"/>
                </a:lnTo>
                <a:lnTo>
                  <a:pt x="272278" y="95544"/>
                </a:lnTo>
                <a:lnTo>
                  <a:pt x="279400" y="139700"/>
                </a:lnTo>
                <a:lnTo>
                  <a:pt x="272278" y="183856"/>
                </a:lnTo>
                <a:lnTo>
                  <a:pt x="252446" y="222205"/>
                </a:lnTo>
                <a:lnTo>
                  <a:pt x="222205" y="252446"/>
                </a:lnTo>
                <a:lnTo>
                  <a:pt x="183856" y="272278"/>
                </a:lnTo>
                <a:lnTo>
                  <a:pt x="139700" y="279400"/>
                </a:lnTo>
                <a:lnTo>
                  <a:pt x="95544" y="272278"/>
                </a:lnTo>
                <a:lnTo>
                  <a:pt x="57195" y="252446"/>
                </a:lnTo>
                <a:lnTo>
                  <a:pt x="26954" y="222205"/>
                </a:lnTo>
                <a:lnTo>
                  <a:pt x="7122" y="183856"/>
                </a:lnTo>
                <a:lnTo>
                  <a:pt x="0" y="13970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140902" y="4470400"/>
            <a:ext cx="16827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82850" y="5073650"/>
            <a:ext cx="279400" cy="266700"/>
          </a:xfrm>
          <a:custGeom>
            <a:avLst/>
            <a:gdLst/>
            <a:ahLst/>
            <a:cxnLst/>
            <a:rect l="l" t="t" r="r" b="b"/>
            <a:pathLst>
              <a:path w="279400" h="266700">
                <a:moveTo>
                  <a:pt x="139700" y="0"/>
                </a:moveTo>
                <a:lnTo>
                  <a:pt x="95544" y="6798"/>
                </a:lnTo>
                <a:lnTo>
                  <a:pt x="57195" y="25728"/>
                </a:lnTo>
                <a:lnTo>
                  <a:pt x="26954" y="54595"/>
                </a:lnTo>
                <a:lnTo>
                  <a:pt x="7122" y="91201"/>
                </a:lnTo>
                <a:lnTo>
                  <a:pt x="0" y="133350"/>
                </a:lnTo>
                <a:lnTo>
                  <a:pt x="7122" y="175498"/>
                </a:lnTo>
                <a:lnTo>
                  <a:pt x="26954" y="212104"/>
                </a:lnTo>
                <a:lnTo>
                  <a:pt x="57195" y="240971"/>
                </a:lnTo>
                <a:lnTo>
                  <a:pt x="95544" y="259901"/>
                </a:lnTo>
                <a:lnTo>
                  <a:pt x="139700" y="266700"/>
                </a:lnTo>
                <a:lnTo>
                  <a:pt x="183855" y="259901"/>
                </a:lnTo>
                <a:lnTo>
                  <a:pt x="222204" y="240971"/>
                </a:lnTo>
                <a:lnTo>
                  <a:pt x="252445" y="212104"/>
                </a:lnTo>
                <a:lnTo>
                  <a:pt x="272277" y="175498"/>
                </a:lnTo>
                <a:lnTo>
                  <a:pt x="279400" y="133350"/>
                </a:lnTo>
                <a:lnTo>
                  <a:pt x="272277" y="91201"/>
                </a:lnTo>
                <a:lnTo>
                  <a:pt x="252445" y="54595"/>
                </a:lnTo>
                <a:lnTo>
                  <a:pt x="222204" y="25728"/>
                </a:lnTo>
                <a:lnTo>
                  <a:pt x="183855" y="6798"/>
                </a:lnTo>
                <a:lnTo>
                  <a:pt x="1397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82850" y="5073650"/>
            <a:ext cx="279400" cy="266700"/>
          </a:xfrm>
          <a:custGeom>
            <a:avLst/>
            <a:gdLst/>
            <a:ahLst/>
            <a:cxnLst/>
            <a:rect l="l" t="t" r="r" b="b"/>
            <a:pathLst>
              <a:path w="279400" h="266700">
                <a:moveTo>
                  <a:pt x="0" y="133350"/>
                </a:moveTo>
                <a:lnTo>
                  <a:pt x="7122" y="91201"/>
                </a:lnTo>
                <a:lnTo>
                  <a:pt x="26954" y="54595"/>
                </a:lnTo>
                <a:lnTo>
                  <a:pt x="57195" y="25728"/>
                </a:lnTo>
                <a:lnTo>
                  <a:pt x="95544" y="6798"/>
                </a:lnTo>
                <a:lnTo>
                  <a:pt x="139700" y="0"/>
                </a:lnTo>
                <a:lnTo>
                  <a:pt x="183856" y="6798"/>
                </a:lnTo>
                <a:lnTo>
                  <a:pt x="222205" y="25728"/>
                </a:lnTo>
                <a:lnTo>
                  <a:pt x="252446" y="54595"/>
                </a:lnTo>
                <a:lnTo>
                  <a:pt x="272278" y="91201"/>
                </a:lnTo>
                <a:lnTo>
                  <a:pt x="279400" y="133350"/>
                </a:lnTo>
                <a:lnTo>
                  <a:pt x="272278" y="175498"/>
                </a:lnTo>
                <a:lnTo>
                  <a:pt x="252446" y="212104"/>
                </a:lnTo>
                <a:lnTo>
                  <a:pt x="222205" y="240971"/>
                </a:lnTo>
                <a:lnTo>
                  <a:pt x="183856" y="259901"/>
                </a:lnTo>
                <a:lnTo>
                  <a:pt x="139700" y="266700"/>
                </a:lnTo>
                <a:lnTo>
                  <a:pt x="95544" y="259901"/>
                </a:lnTo>
                <a:lnTo>
                  <a:pt x="57195" y="240971"/>
                </a:lnTo>
                <a:lnTo>
                  <a:pt x="26954" y="212104"/>
                </a:lnTo>
                <a:lnTo>
                  <a:pt x="7122" y="175498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18879" y="5036248"/>
            <a:ext cx="18351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67050" y="5035550"/>
            <a:ext cx="266700" cy="279400"/>
          </a:xfrm>
          <a:custGeom>
            <a:avLst/>
            <a:gdLst/>
            <a:ahLst/>
            <a:cxnLst/>
            <a:rect l="l" t="t" r="r" b="b"/>
            <a:pathLst>
              <a:path w="266700" h="279400">
                <a:moveTo>
                  <a:pt x="133350" y="0"/>
                </a:moveTo>
                <a:lnTo>
                  <a:pt x="91201" y="7122"/>
                </a:lnTo>
                <a:lnTo>
                  <a:pt x="54595" y="26954"/>
                </a:lnTo>
                <a:lnTo>
                  <a:pt x="25728" y="57195"/>
                </a:lnTo>
                <a:lnTo>
                  <a:pt x="6798" y="95544"/>
                </a:lnTo>
                <a:lnTo>
                  <a:pt x="0" y="139700"/>
                </a:lnTo>
                <a:lnTo>
                  <a:pt x="6798" y="183855"/>
                </a:lnTo>
                <a:lnTo>
                  <a:pt x="25728" y="222204"/>
                </a:lnTo>
                <a:lnTo>
                  <a:pt x="54595" y="252445"/>
                </a:lnTo>
                <a:lnTo>
                  <a:pt x="91201" y="272277"/>
                </a:lnTo>
                <a:lnTo>
                  <a:pt x="133350" y="279400"/>
                </a:lnTo>
                <a:lnTo>
                  <a:pt x="175498" y="272277"/>
                </a:lnTo>
                <a:lnTo>
                  <a:pt x="212104" y="252445"/>
                </a:lnTo>
                <a:lnTo>
                  <a:pt x="240971" y="222204"/>
                </a:lnTo>
                <a:lnTo>
                  <a:pt x="259901" y="183855"/>
                </a:lnTo>
                <a:lnTo>
                  <a:pt x="266700" y="139700"/>
                </a:lnTo>
                <a:lnTo>
                  <a:pt x="259901" y="95544"/>
                </a:lnTo>
                <a:lnTo>
                  <a:pt x="240971" y="57195"/>
                </a:lnTo>
                <a:lnTo>
                  <a:pt x="212104" y="26954"/>
                </a:lnTo>
                <a:lnTo>
                  <a:pt x="175498" y="7122"/>
                </a:lnTo>
                <a:lnTo>
                  <a:pt x="1333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67050" y="5035550"/>
            <a:ext cx="266700" cy="279400"/>
          </a:xfrm>
          <a:custGeom>
            <a:avLst/>
            <a:gdLst/>
            <a:ahLst/>
            <a:cxnLst/>
            <a:rect l="l" t="t" r="r" b="b"/>
            <a:pathLst>
              <a:path w="266700" h="279400">
                <a:moveTo>
                  <a:pt x="0" y="139700"/>
                </a:moveTo>
                <a:lnTo>
                  <a:pt x="6798" y="95544"/>
                </a:lnTo>
                <a:lnTo>
                  <a:pt x="25728" y="57195"/>
                </a:lnTo>
                <a:lnTo>
                  <a:pt x="54595" y="26954"/>
                </a:lnTo>
                <a:lnTo>
                  <a:pt x="91201" y="7122"/>
                </a:lnTo>
                <a:lnTo>
                  <a:pt x="133350" y="0"/>
                </a:lnTo>
                <a:lnTo>
                  <a:pt x="175498" y="7122"/>
                </a:lnTo>
                <a:lnTo>
                  <a:pt x="212104" y="26954"/>
                </a:lnTo>
                <a:lnTo>
                  <a:pt x="240971" y="57195"/>
                </a:lnTo>
                <a:lnTo>
                  <a:pt x="259901" y="95544"/>
                </a:lnTo>
                <a:lnTo>
                  <a:pt x="266700" y="139700"/>
                </a:lnTo>
                <a:lnTo>
                  <a:pt x="259901" y="183856"/>
                </a:lnTo>
                <a:lnTo>
                  <a:pt x="240971" y="222205"/>
                </a:lnTo>
                <a:lnTo>
                  <a:pt x="212104" y="252446"/>
                </a:lnTo>
                <a:lnTo>
                  <a:pt x="175498" y="272278"/>
                </a:lnTo>
                <a:lnTo>
                  <a:pt x="133350" y="279400"/>
                </a:lnTo>
                <a:lnTo>
                  <a:pt x="91201" y="272278"/>
                </a:lnTo>
                <a:lnTo>
                  <a:pt x="54595" y="252446"/>
                </a:lnTo>
                <a:lnTo>
                  <a:pt x="25728" y="222205"/>
                </a:lnTo>
                <a:lnTo>
                  <a:pt x="6798" y="183856"/>
                </a:lnTo>
                <a:lnTo>
                  <a:pt x="0" y="13970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12211" y="5003800"/>
            <a:ext cx="15557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82950" y="5746750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700" y="0"/>
                </a:moveTo>
                <a:lnTo>
                  <a:pt x="95544" y="7122"/>
                </a:lnTo>
                <a:lnTo>
                  <a:pt x="57195" y="26954"/>
                </a:lnTo>
                <a:lnTo>
                  <a:pt x="26954" y="57195"/>
                </a:lnTo>
                <a:lnTo>
                  <a:pt x="7122" y="95544"/>
                </a:lnTo>
                <a:lnTo>
                  <a:pt x="0" y="139700"/>
                </a:lnTo>
                <a:lnTo>
                  <a:pt x="7122" y="183855"/>
                </a:lnTo>
                <a:lnTo>
                  <a:pt x="26954" y="222204"/>
                </a:lnTo>
                <a:lnTo>
                  <a:pt x="57195" y="252445"/>
                </a:lnTo>
                <a:lnTo>
                  <a:pt x="95544" y="272277"/>
                </a:lnTo>
                <a:lnTo>
                  <a:pt x="139700" y="279400"/>
                </a:lnTo>
                <a:lnTo>
                  <a:pt x="183855" y="272277"/>
                </a:lnTo>
                <a:lnTo>
                  <a:pt x="222204" y="252445"/>
                </a:lnTo>
                <a:lnTo>
                  <a:pt x="252445" y="222204"/>
                </a:lnTo>
                <a:lnTo>
                  <a:pt x="272277" y="183855"/>
                </a:lnTo>
                <a:lnTo>
                  <a:pt x="279400" y="139700"/>
                </a:lnTo>
                <a:lnTo>
                  <a:pt x="272277" y="95544"/>
                </a:lnTo>
                <a:lnTo>
                  <a:pt x="252445" y="57195"/>
                </a:lnTo>
                <a:lnTo>
                  <a:pt x="222204" y="26954"/>
                </a:lnTo>
                <a:lnTo>
                  <a:pt x="183855" y="7122"/>
                </a:lnTo>
                <a:lnTo>
                  <a:pt x="1397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82950" y="5746750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0" y="139700"/>
                </a:moveTo>
                <a:lnTo>
                  <a:pt x="7122" y="95544"/>
                </a:lnTo>
                <a:lnTo>
                  <a:pt x="26954" y="57195"/>
                </a:lnTo>
                <a:lnTo>
                  <a:pt x="57195" y="26954"/>
                </a:lnTo>
                <a:lnTo>
                  <a:pt x="95544" y="7122"/>
                </a:lnTo>
                <a:lnTo>
                  <a:pt x="139700" y="0"/>
                </a:lnTo>
                <a:lnTo>
                  <a:pt x="183856" y="7122"/>
                </a:lnTo>
                <a:lnTo>
                  <a:pt x="222205" y="26954"/>
                </a:lnTo>
                <a:lnTo>
                  <a:pt x="252446" y="57195"/>
                </a:lnTo>
                <a:lnTo>
                  <a:pt x="272278" y="95544"/>
                </a:lnTo>
                <a:lnTo>
                  <a:pt x="279400" y="139700"/>
                </a:lnTo>
                <a:lnTo>
                  <a:pt x="272278" y="183856"/>
                </a:lnTo>
                <a:lnTo>
                  <a:pt x="252446" y="222205"/>
                </a:lnTo>
                <a:lnTo>
                  <a:pt x="222205" y="252446"/>
                </a:lnTo>
                <a:lnTo>
                  <a:pt x="183856" y="272278"/>
                </a:lnTo>
                <a:lnTo>
                  <a:pt x="139700" y="279400"/>
                </a:lnTo>
                <a:lnTo>
                  <a:pt x="95544" y="272278"/>
                </a:lnTo>
                <a:lnTo>
                  <a:pt x="57195" y="252446"/>
                </a:lnTo>
                <a:lnTo>
                  <a:pt x="26954" y="222205"/>
                </a:lnTo>
                <a:lnTo>
                  <a:pt x="7122" y="183856"/>
                </a:lnTo>
                <a:lnTo>
                  <a:pt x="0" y="13970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316947" y="5720079"/>
            <a:ext cx="18542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30650" y="467995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50" y="0"/>
                </a:moveTo>
                <a:lnTo>
                  <a:pt x="91201" y="6798"/>
                </a:lnTo>
                <a:lnTo>
                  <a:pt x="54595" y="25728"/>
                </a:lnTo>
                <a:lnTo>
                  <a:pt x="25728" y="54595"/>
                </a:lnTo>
                <a:lnTo>
                  <a:pt x="6798" y="91201"/>
                </a:lnTo>
                <a:lnTo>
                  <a:pt x="0" y="133350"/>
                </a:lnTo>
                <a:lnTo>
                  <a:pt x="6798" y="175498"/>
                </a:lnTo>
                <a:lnTo>
                  <a:pt x="25728" y="212104"/>
                </a:lnTo>
                <a:lnTo>
                  <a:pt x="54595" y="240971"/>
                </a:lnTo>
                <a:lnTo>
                  <a:pt x="91201" y="259901"/>
                </a:lnTo>
                <a:lnTo>
                  <a:pt x="133350" y="266700"/>
                </a:lnTo>
                <a:lnTo>
                  <a:pt x="175498" y="259901"/>
                </a:lnTo>
                <a:lnTo>
                  <a:pt x="212104" y="240971"/>
                </a:lnTo>
                <a:lnTo>
                  <a:pt x="240971" y="212104"/>
                </a:lnTo>
                <a:lnTo>
                  <a:pt x="259901" y="175498"/>
                </a:lnTo>
                <a:lnTo>
                  <a:pt x="266700" y="133350"/>
                </a:lnTo>
                <a:lnTo>
                  <a:pt x="259901" y="91201"/>
                </a:lnTo>
                <a:lnTo>
                  <a:pt x="240971" y="54595"/>
                </a:lnTo>
                <a:lnTo>
                  <a:pt x="212104" y="25728"/>
                </a:lnTo>
                <a:lnTo>
                  <a:pt x="175498" y="6798"/>
                </a:lnTo>
                <a:lnTo>
                  <a:pt x="1333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30650" y="4679950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0" y="133350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175498" y="6798"/>
                </a:lnTo>
                <a:lnTo>
                  <a:pt x="212104" y="25728"/>
                </a:lnTo>
                <a:lnTo>
                  <a:pt x="240971" y="54595"/>
                </a:lnTo>
                <a:lnTo>
                  <a:pt x="259901" y="91201"/>
                </a:lnTo>
                <a:lnTo>
                  <a:pt x="266700" y="133350"/>
                </a:lnTo>
                <a:lnTo>
                  <a:pt x="259901" y="175498"/>
                </a:lnTo>
                <a:lnTo>
                  <a:pt x="240971" y="212104"/>
                </a:lnTo>
                <a:lnTo>
                  <a:pt x="212104" y="240971"/>
                </a:lnTo>
                <a:lnTo>
                  <a:pt x="175498" y="259901"/>
                </a:lnTo>
                <a:lnTo>
                  <a:pt x="133350" y="266700"/>
                </a:lnTo>
                <a:lnTo>
                  <a:pt x="91201" y="259901"/>
                </a:lnTo>
                <a:lnTo>
                  <a:pt x="54595" y="240971"/>
                </a:lnTo>
                <a:lnTo>
                  <a:pt x="25728" y="212104"/>
                </a:lnTo>
                <a:lnTo>
                  <a:pt x="6798" y="175498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984396" y="4642370"/>
            <a:ext cx="14478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92550" y="5314950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700" y="0"/>
                </a:moveTo>
                <a:lnTo>
                  <a:pt x="95544" y="7122"/>
                </a:lnTo>
                <a:lnTo>
                  <a:pt x="57195" y="26954"/>
                </a:lnTo>
                <a:lnTo>
                  <a:pt x="26954" y="57195"/>
                </a:lnTo>
                <a:lnTo>
                  <a:pt x="7122" y="95544"/>
                </a:lnTo>
                <a:lnTo>
                  <a:pt x="0" y="139700"/>
                </a:lnTo>
                <a:lnTo>
                  <a:pt x="7122" y="183855"/>
                </a:lnTo>
                <a:lnTo>
                  <a:pt x="26954" y="222204"/>
                </a:lnTo>
                <a:lnTo>
                  <a:pt x="57195" y="252445"/>
                </a:lnTo>
                <a:lnTo>
                  <a:pt x="95544" y="272277"/>
                </a:lnTo>
                <a:lnTo>
                  <a:pt x="139700" y="279400"/>
                </a:lnTo>
                <a:lnTo>
                  <a:pt x="183855" y="272277"/>
                </a:lnTo>
                <a:lnTo>
                  <a:pt x="222204" y="252445"/>
                </a:lnTo>
                <a:lnTo>
                  <a:pt x="252445" y="222204"/>
                </a:lnTo>
                <a:lnTo>
                  <a:pt x="272277" y="183855"/>
                </a:lnTo>
                <a:lnTo>
                  <a:pt x="279400" y="139700"/>
                </a:lnTo>
                <a:lnTo>
                  <a:pt x="272277" y="95544"/>
                </a:lnTo>
                <a:lnTo>
                  <a:pt x="252445" y="57195"/>
                </a:lnTo>
                <a:lnTo>
                  <a:pt x="222204" y="26954"/>
                </a:lnTo>
                <a:lnTo>
                  <a:pt x="183855" y="7122"/>
                </a:lnTo>
                <a:lnTo>
                  <a:pt x="1397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92550" y="5314950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0" y="139700"/>
                </a:moveTo>
                <a:lnTo>
                  <a:pt x="7122" y="95544"/>
                </a:lnTo>
                <a:lnTo>
                  <a:pt x="26954" y="57195"/>
                </a:lnTo>
                <a:lnTo>
                  <a:pt x="57195" y="26954"/>
                </a:lnTo>
                <a:lnTo>
                  <a:pt x="95544" y="7122"/>
                </a:lnTo>
                <a:lnTo>
                  <a:pt x="139700" y="0"/>
                </a:lnTo>
                <a:lnTo>
                  <a:pt x="183856" y="7122"/>
                </a:lnTo>
                <a:lnTo>
                  <a:pt x="222205" y="26954"/>
                </a:lnTo>
                <a:lnTo>
                  <a:pt x="252446" y="57195"/>
                </a:lnTo>
                <a:lnTo>
                  <a:pt x="272278" y="95544"/>
                </a:lnTo>
                <a:lnTo>
                  <a:pt x="279400" y="139700"/>
                </a:lnTo>
                <a:lnTo>
                  <a:pt x="272278" y="183856"/>
                </a:lnTo>
                <a:lnTo>
                  <a:pt x="252446" y="222205"/>
                </a:lnTo>
                <a:lnTo>
                  <a:pt x="222205" y="252446"/>
                </a:lnTo>
                <a:lnTo>
                  <a:pt x="183856" y="272278"/>
                </a:lnTo>
                <a:lnTo>
                  <a:pt x="139700" y="279400"/>
                </a:lnTo>
                <a:lnTo>
                  <a:pt x="95544" y="272278"/>
                </a:lnTo>
                <a:lnTo>
                  <a:pt x="57195" y="252446"/>
                </a:lnTo>
                <a:lnTo>
                  <a:pt x="26954" y="222205"/>
                </a:lnTo>
                <a:lnTo>
                  <a:pt x="7122" y="183856"/>
                </a:lnTo>
                <a:lnTo>
                  <a:pt x="0" y="13970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926547" y="5285752"/>
            <a:ext cx="179705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4294967295"/>
          </p:nvPr>
        </p:nvSpPr>
        <p:spPr>
          <a:xfrm>
            <a:off x="1928794" y="6601544"/>
            <a:ext cx="5579077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80"/>
              </a:lnSpc>
            </a:pPr>
            <a:r>
              <a:rPr spc="5" dirty="0"/>
              <a:t>Jure </a:t>
            </a:r>
            <a:r>
              <a:rPr spc="-5" dirty="0"/>
              <a:t>Leskovec, </a:t>
            </a:r>
            <a:r>
              <a:rPr dirty="0"/>
              <a:t>Stanford </a:t>
            </a:r>
            <a:r>
              <a:rPr spc="15" dirty="0"/>
              <a:t>CS224W: </a:t>
            </a:r>
            <a:r>
              <a:rPr spc="-5" dirty="0"/>
              <a:t>Social and Information </a:t>
            </a:r>
            <a:r>
              <a:rPr spc="-15" dirty="0"/>
              <a:t>Network </a:t>
            </a:r>
            <a:r>
              <a:rPr dirty="0"/>
              <a:t>Analysis,</a:t>
            </a:r>
            <a:r>
              <a:rPr spc="110" dirty="0"/>
              <a:t> </a:t>
            </a:r>
            <a:r>
              <a:rPr spc="-5" dirty="0">
                <a:hlinkClick r:id="rId4"/>
              </a:rPr>
              <a:t>http://cs224w.stanford.edu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4294967295"/>
          </p:nvPr>
        </p:nvSpPr>
        <p:spPr>
          <a:xfrm>
            <a:off x="8689543" y="6720585"/>
            <a:ext cx="1784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80"/>
              </a:lnSpc>
            </a:pPr>
            <a:fld id="{81D60167-4931-47E6-BA6A-407CBD079E47}" type="slidenum">
              <a:rPr dirty="0"/>
              <a:pPr marL="25400">
                <a:lnSpc>
                  <a:spcPts val="980"/>
                </a:lnSpc>
              </a:pPr>
              <a:t>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5031740" y="4545769"/>
            <a:ext cx="3607435" cy="1172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2800"/>
              </a:lnSpc>
              <a:tabLst>
                <a:tab pos="862965" algn="l"/>
                <a:tab pos="1701164" algn="l"/>
                <a:tab pos="1751964" algn="l"/>
              </a:tabLst>
            </a:pPr>
            <a:r>
              <a:rPr sz="2400" i="1" spc="5" dirty="0">
                <a:latin typeface="Times New Roman"/>
                <a:cs typeface="Times New Roman"/>
              </a:rPr>
              <a:t>k</a:t>
            </a:r>
            <a:r>
              <a:rPr sz="2400" i="1" spc="7" baseline="-17361" dirty="0">
                <a:latin typeface="Times New Roman"/>
                <a:cs typeface="Times New Roman"/>
              </a:rPr>
              <a:t>B</a:t>
            </a:r>
            <a:r>
              <a:rPr sz="2400" i="1" spc="5" dirty="0">
                <a:latin typeface="Times New Roman"/>
                <a:cs typeface="Times New Roman"/>
              </a:rPr>
              <a:t>=2,	e</a:t>
            </a:r>
            <a:r>
              <a:rPr sz="2400" i="1" spc="7" baseline="-17361" dirty="0">
                <a:latin typeface="Times New Roman"/>
                <a:cs typeface="Times New Roman"/>
              </a:rPr>
              <a:t>B</a:t>
            </a:r>
            <a:r>
              <a:rPr sz="2400" i="1" spc="5" dirty="0">
                <a:latin typeface="Times New Roman"/>
                <a:cs typeface="Times New Roman"/>
              </a:rPr>
              <a:t>=1,	</a:t>
            </a: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i="1" baseline="-17361" dirty="0">
                <a:latin typeface="Times New Roman"/>
                <a:cs typeface="Times New Roman"/>
              </a:rPr>
              <a:t>B</a:t>
            </a:r>
            <a:r>
              <a:rPr sz="2400" i="1" dirty="0">
                <a:latin typeface="Times New Roman"/>
                <a:cs typeface="Times New Roman"/>
              </a:rPr>
              <a:t>=2/2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1  </a:t>
            </a:r>
            <a:r>
              <a:rPr sz="2400" i="1" spc="5" dirty="0">
                <a:latin typeface="Times New Roman"/>
                <a:cs typeface="Times New Roman"/>
              </a:rPr>
              <a:t>k</a:t>
            </a:r>
            <a:r>
              <a:rPr sz="2400" i="1" spc="7" baseline="-17361" dirty="0">
                <a:latin typeface="Times New Roman"/>
                <a:cs typeface="Times New Roman"/>
              </a:rPr>
              <a:t>D</a:t>
            </a:r>
            <a:r>
              <a:rPr sz="2400" i="1" spc="5" dirty="0">
                <a:latin typeface="Times New Roman"/>
                <a:cs typeface="Times New Roman"/>
              </a:rPr>
              <a:t>=4,	e</a:t>
            </a:r>
            <a:r>
              <a:rPr sz="2400" i="1" spc="7" baseline="-17361" dirty="0">
                <a:latin typeface="Times New Roman"/>
                <a:cs typeface="Times New Roman"/>
              </a:rPr>
              <a:t>D</a:t>
            </a:r>
            <a:r>
              <a:rPr sz="2400" i="1" spc="5" dirty="0">
                <a:latin typeface="Times New Roman"/>
                <a:cs typeface="Times New Roman"/>
              </a:rPr>
              <a:t>=2,		</a:t>
            </a: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i="1" baseline="-17361" dirty="0">
                <a:latin typeface="Times New Roman"/>
                <a:cs typeface="Times New Roman"/>
              </a:rPr>
              <a:t>D</a:t>
            </a:r>
            <a:r>
              <a:rPr sz="2400" i="1" dirty="0">
                <a:latin typeface="Times New Roman"/>
                <a:cs typeface="Times New Roman"/>
              </a:rPr>
              <a:t>=4/12 =</a:t>
            </a:r>
            <a:r>
              <a:rPr sz="2400" i="1" spc="-19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1/3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¡ Clustering coefficient:</vt:lpstr>
    </vt:vector>
  </TitlesOfParts>
  <Company>UIT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</cp:revision>
  <dcterms:created xsi:type="dcterms:W3CDTF">2017-04-03T06:07:10Z</dcterms:created>
  <dcterms:modified xsi:type="dcterms:W3CDTF">2017-04-03T06:07:56Z</dcterms:modified>
</cp:coreProperties>
</file>