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53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" y="0"/>
            <a:ext cx="914186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Cyan Brush</dc:creator>
  <cp:lastModifiedBy>Corporate Edition</cp:lastModifiedBy>
  <cp:revision>1</cp:revision>
  <dcterms:created xsi:type="dcterms:W3CDTF">2006-08-16T00:00:00Z</dcterms:created>
  <dcterms:modified xsi:type="dcterms:W3CDTF">2021-04-07T04:30:26Z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