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Thin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E36270-315E-411E-B521-8E7B3CF24D35}">
  <a:tblStyle styleId="{AAE36270-315E-411E-B521-8E7B3CF24D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e8d25c8a3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e8d25c8a3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e8d25c8a3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e8d25c8a3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e8d25c8a3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e8d25c8a3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e8d25c8a3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e8d25c8a3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e8d25c8a3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e8d25c8a3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ea9863a43_0_1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ea9863a43_0_1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41928" y="17352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Medi-Info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25250" y="2993375"/>
            <a:ext cx="7500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A Patient Centered Information exchange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Medi-Info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83725" y="1806525"/>
            <a:ext cx="7555800" cy="29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Medi Info is a web portal to be developed as a Patient Centered I</a:t>
            </a:r>
            <a:r>
              <a:rPr lang="en" sz="1700"/>
              <a:t>nformation</a:t>
            </a:r>
            <a:r>
              <a:rPr lang="en" sz="1700"/>
              <a:t> Exchange System for Hospitals which will allow them to easily upload various information related to patients which only the patient can </a:t>
            </a:r>
            <a:r>
              <a:rPr lang="en" sz="1700"/>
              <a:t>access</a:t>
            </a:r>
            <a:r>
              <a:rPr lang="en" sz="1700"/>
              <a:t> and view at any time.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It will reduce the need of the patient to visit the Hospital </a:t>
            </a:r>
            <a:r>
              <a:rPr lang="en" sz="1700"/>
              <a:t>every</a:t>
            </a:r>
            <a:r>
              <a:rPr lang="en" sz="1700"/>
              <a:t> time to get an update. It will act as an effective way of communication </a:t>
            </a:r>
            <a:r>
              <a:rPr lang="en" sz="1700"/>
              <a:t>between</a:t>
            </a:r>
            <a:r>
              <a:rPr lang="en" sz="1700"/>
              <a:t> the Healthcare providers and the Patients. It will maintain the privacy of the individuals as  the information shared can only be viewed by the parties directly involved.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design 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00" y="1788550"/>
            <a:ext cx="1592699" cy="15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275" y="1748900"/>
            <a:ext cx="1345925" cy="13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8050" y="3050650"/>
            <a:ext cx="1592700" cy="2252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15"/>
          <p:cNvCxnSpPr>
            <a:stCxn id="290" idx="3"/>
          </p:cNvCxnSpPr>
          <p:nvPr/>
        </p:nvCxnSpPr>
        <p:spPr>
          <a:xfrm>
            <a:off x="2185099" y="2584900"/>
            <a:ext cx="1911900" cy="11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15"/>
          <p:cNvCxnSpPr>
            <a:endCxn id="290" idx="2"/>
          </p:cNvCxnSpPr>
          <p:nvPr/>
        </p:nvCxnSpPr>
        <p:spPr>
          <a:xfrm rot="10800000">
            <a:off x="1388750" y="3381249"/>
            <a:ext cx="2556300" cy="13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5"/>
          <p:cNvCxnSpPr/>
          <p:nvPr/>
        </p:nvCxnSpPr>
        <p:spPr>
          <a:xfrm flipH="1" rot="10800000">
            <a:off x="5368350" y="3156074"/>
            <a:ext cx="2885400" cy="9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15"/>
          <p:cNvCxnSpPr>
            <a:stCxn id="291" idx="1"/>
          </p:cNvCxnSpPr>
          <p:nvPr/>
        </p:nvCxnSpPr>
        <p:spPr>
          <a:xfrm flipH="1">
            <a:off x="4870575" y="2421863"/>
            <a:ext cx="2549700" cy="9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15"/>
          <p:cNvSpPr txBox="1"/>
          <p:nvPr/>
        </p:nvSpPr>
        <p:spPr>
          <a:xfrm>
            <a:off x="872900" y="1388350"/>
            <a:ext cx="10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Frontend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7577388" y="1287450"/>
            <a:ext cx="10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Database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4173200" y="4826900"/>
            <a:ext cx="10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Backend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 rot="1837777">
            <a:off x="1801814" y="2727877"/>
            <a:ext cx="2549627" cy="400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User Request(Axious)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 rot="1678021">
            <a:off x="1250398" y="4052030"/>
            <a:ext cx="2549881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Result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data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 rot="-1028959">
            <a:off x="5673850" y="3603264"/>
            <a:ext cx="2549659" cy="831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C/R/U/D Request to Database (depending on User)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 rot="-1067978">
            <a:off x="4870521" y="2478506"/>
            <a:ext cx="2549648" cy="400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Returned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data(JSON)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Design and Features</a:t>
            </a:r>
            <a:endParaRPr/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25" y="1457550"/>
            <a:ext cx="4750774" cy="27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825" y="1245575"/>
            <a:ext cx="5054950" cy="38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6"/>
          <p:cNvSpPr txBox="1"/>
          <p:nvPr/>
        </p:nvSpPr>
        <p:spPr>
          <a:xfrm>
            <a:off x="313200" y="2045625"/>
            <a:ext cx="355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Illustration of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Homepage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of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web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portal with some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information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related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to the host of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portal,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Login Option as Admin/Patient as well as a Sidebar with additional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navigation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options.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/>
          <p:nvPr>
            <p:ph type="title"/>
          </p:nvPr>
        </p:nvSpPr>
        <p:spPr>
          <a:xfrm>
            <a:off x="1394800" y="613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Options(as per User)</a:t>
            </a:r>
            <a:endParaRPr/>
          </a:p>
        </p:txBody>
      </p:sp>
      <p:pic>
        <p:nvPicPr>
          <p:cNvPr id="317" name="Google Shape;3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600" y="1446800"/>
            <a:ext cx="6573306" cy="369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1303800" y="522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information will be Rendered to the Patient</a:t>
            </a:r>
            <a:endParaRPr/>
          </a:p>
        </p:txBody>
      </p:sp>
      <p:grpSp>
        <p:nvGrpSpPr>
          <p:cNvPr id="323" name="Google Shape;323;p18"/>
          <p:cNvGrpSpPr/>
          <p:nvPr/>
        </p:nvGrpSpPr>
        <p:grpSpPr>
          <a:xfrm>
            <a:off x="731074" y="3456160"/>
            <a:ext cx="7617271" cy="838094"/>
            <a:chOff x="1593000" y="2322568"/>
            <a:chExt cx="5957975" cy="643500"/>
          </a:xfrm>
        </p:grpSpPr>
        <p:sp>
          <p:nvSpPr>
            <p:cNvPr id="324" name="Google Shape;324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71438" rotWithShape="0" algn="bl" dir="2700000" dist="28575">
                <a:srgbClr val="999999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Results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999999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outerShdw blurRad="57150" rotWithShape="0" algn="bl" dir="5400000" dist="19050">
                <a:srgbClr val="999999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Patients Medical </a:t>
              </a: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Results</a:t>
              </a: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if any are uploaded under the appropriate appointment section</a:t>
              </a:r>
              <a:endParaRPr b="1"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Patient can view the same by accessing the portal</a:t>
              </a:r>
              <a:endParaRPr b="1"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18"/>
          <p:cNvGrpSpPr/>
          <p:nvPr/>
        </p:nvGrpSpPr>
        <p:grpSpPr>
          <a:xfrm>
            <a:off x="731074" y="2603262"/>
            <a:ext cx="7617271" cy="838094"/>
            <a:chOff x="1593000" y="2322568"/>
            <a:chExt cx="5957975" cy="643500"/>
          </a:xfrm>
        </p:grpSpPr>
        <p:sp>
          <p:nvSpPr>
            <p:cNvPr id="332" name="Google Shape;332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71438" rotWithShape="0" algn="bl" dir="2700000" dist="28575">
                <a:srgbClr val="999999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Appointment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999999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outerShdw blurRad="57150" rotWithShape="0" algn="bl" dir="5400000" dist="19050">
                <a:srgbClr val="999999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Patient makes an </a:t>
              </a: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appointment using the portal</a:t>
              </a:r>
              <a:endParaRPr b="1"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New Appointment with UID is created</a:t>
              </a:r>
              <a:endParaRPr b="1"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Patient is given preferred date &amp; time  slot for </a:t>
              </a: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visiting</a:t>
              </a:r>
              <a:endParaRPr b="1"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9" name="Google Shape;339;p18"/>
          <p:cNvGrpSpPr/>
          <p:nvPr/>
        </p:nvGrpSpPr>
        <p:grpSpPr>
          <a:xfrm>
            <a:off x="731074" y="1750409"/>
            <a:ext cx="7617271" cy="838094"/>
            <a:chOff x="1593000" y="2322568"/>
            <a:chExt cx="5957975" cy="643500"/>
          </a:xfrm>
        </p:grpSpPr>
        <p:sp>
          <p:nvSpPr>
            <p:cNvPr id="340" name="Google Shape;340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71438" rotWithShape="0" algn="bl" dir="2700000" dist="28575">
                <a:srgbClr val="999999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Patient Registration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999999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  <a:effectLst>
              <a:outerShdw blurRad="57150" rotWithShape="0" algn="bl" dir="5400000" dist="19050">
                <a:srgbClr val="999999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atient is registered on visiting the hospital first time</a:t>
              </a:r>
              <a:endParaRPr b="1"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 unique Patient ID is alloted</a:t>
              </a:r>
              <a:endParaRPr b="1"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Roboto"/>
                <a:buChar char="●"/>
              </a:pPr>
              <a:r>
                <a:rPr b="1"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Patient can access the portal using this unique ID</a:t>
              </a:r>
              <a:endParaRPr b="1"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title"/>
          </p:nvPr>
        </p:nvSpPr>
        <p:spPr>
          <a:xfrm>
            <a:off x="574175" y="25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BackEnd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52" name="Google Shape;352;p19"/>
          <p:cNvGraphicFramePr/>
          <p:nvPr/>
        </p:nvGraphicFramePr>
        <p:xfrm>
          <a:off x="1510975" y="125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{AAE36270-315E-411E-B521-8E7B3CF24D35}</a:tableStyleId>
              </a:tblPr>
              <a:tblGrid>
                <a:gridCol w="1368100"/>
                <a:gridCol w="2980475"/>
                <a:gridCol w="2890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Routes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Get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Post/Delete/Put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Create New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Render a creation 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 user to database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Read data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Render required data from database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Update data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Render a update form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data by requested data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Delete data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data from database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Login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Render a login form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Authenticate user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Register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Render a register form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new user in database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Logout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Logout requested user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