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88" d="100"/>
          <a:sy n="88" d="100"/>
        </p:scale>
        <p:origin x="18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2AE9-C2C7-B845-8C38-648A6169D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EB86C-952F-474B-B67D-30355A574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E1B63-988C-AB41-9417-2A478CDC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8AC5-9E05-0646-88CE-7028E9795C59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D10AC-DC44-C94C-917B-98476CB9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98A70-8E3C-E943-AB44-EA94C518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6006-91D7-B548-809E-A5A517CE7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8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CA03-EF3D-014A-9C76-A9A12AFC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A486E-E6E3-314B-B1D4-C30086AA1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2B930-6CAC-E043-889E-B01137DB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8AC5-9E05-0646-88CE-7028E9795C59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51520-CAAF-AF4B-86E2-3587321C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3564-6352-C540-A75D-5CEA929D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6006-91D7-B548-809E-A5A517CE7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1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CBB8D-089D-AC40-9130-41A5BA2C1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E2426-401E-6044-BD8C-85EF6B46B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4EEBF-8E12-9448-9FD3-2B17501F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8AC5-9E05-0646-88CE-7028E9795C59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7D7A8-DE06-9349-81C9-FF09AB84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3A9C2-8881-C44F-95DB-40F2E50D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6006-91D7-B548-809E-A5A517CE7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1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3B0E-1165-1848-9183-E8848A32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E9E5-BF46-E741-B1BC-524D00DBA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26AD2-5CF6-6E45-BAD8-34A33B15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8AC5-9E05-0646-88CE-7028E9795C59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668E4-D867-7A4F-8137-7618C25B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8FE76-3518-124F-B211-D6945114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6006-91D7-B548-809E-A5A517CE7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6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D40C-FD3B-BA42-A8EF-FAA9B497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9AA27-107C-DA44-929D-6C2287BD2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6B333-487F-794A-B4A2-5DC42552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8AC5-9E05-0646-88CE-7028E9795C59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9E472-3DB9-354A-A8FE-C21A8C29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8903E-C625-5D4B-AC54-65C00857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6006-91D7-B548-809E-A5A517CE7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0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FDB7-D54E-3F4B-808B-D00881DE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15D2C-5F8C-2D40-A6C7-727000AF9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39872-CEFD-EE43-A1EA-C6E99AA3E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0E255-9A36-8448-B9D6-B23BF920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8AC5-9E05-0646-88CE-7028E9795C59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AB2CA-0872-0B4B-ADD6-DDC9C6D4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3C096-6AF7-5F42-8AFD-5A843106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6006-91D7-B548-809E-A5A517CE7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2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6356-7045-C84C-8941-3F6C23E9B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E666C-E21B-B14D-B1D5-A1E28AB10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D0913-D768-A84F-9D46-6A29E19ED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87489-BE80-9C4A-9F7F-2DEAB2AD9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D0791-0FAA-194F-A61D-93C4D3EDF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C27B1-09FF-0842-83E5-D1BE69BB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8AC5-9E05-0646-88CE-7028E9795C59}" type="datetimeFigureOut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768A9-29BB-224B-9D68-83156256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CC59C-E157-4340-9EAE-CD503679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6006-91D7-B548-809E-A5A517CE7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7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B7CC-3962-0345-8487-102AA61B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D6BE7-69C8-4D4B-85CE-2F181BE3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8AC5-9E05-0646-88CE-7028E9795C59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2C1C0-1E2E-8D4D-B383-CEF2DDD9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F4E3D-195F-FD45-8C65-CA2CEADC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6006-91D7-B548-809E-A5A517CE7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4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C9760-7F76-2941-8789-4B4F74B1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8AC5-9E05-0646-88CE-7028E9795C59}" type="datetimeFigureOut">
              <a:rPr lang="en-US" smtClean="0"/>
              <a:t>2/20/18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5CA61-3BF0-2D41-8970-C857BCE2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D2E11-0B24-CB45-85A1-38D8A5A8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6006-91D7-B548-809E-A5A517CE7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3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4119-F083-2C49-AAEB-ABAF5589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9683-731B-E043-9AF8-6682274B2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98F93-C97D-B646-8644-06ABC8703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B9654-64FD-EE40-81F2-181C847A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8AC5-9E05-0646-88CE-7028E9795C59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4DC70-2873-4444-9F8B-20A70F45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D0A60-DAD1-EE45-9053-545E19D7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6006-91D7-B548-809E-A5A517CE7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9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90DA-1E7B-2C48-AE09-8EFDE74C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82676-EAAA-594D-8421-86E7A8599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417D1-2D29-E545-8D92-FDBBE03FD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95F5C-C8A8-CE47-899F-7F4ACD27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8AC5-9E05-0646-88CE-7028E9795C59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857C1-D910-074E-9724-6E8C187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AF2EF-BCF5-D94A-BFAA-FD1B0162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6006-91D7-B548-809E-A5A517CE7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2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6C0A7-0C5F-CC4E-ACBF-E0B2817CA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DEC8A-AF53-6940-9CA6-2C613365E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48A29-7403-9741-AF5C-E0B7B7954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38AC5-9E05-0646-88CE-7028E9795C59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DF4E0-93C5-2B4E-A75D-3BC6ECB99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62D38-5369-214F-A060-1386033FB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66006-91D7-B548-809E-A5A517CE7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5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8D424A-553E-E34B-9D0E-3467A5100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369" y="3429000"/>
            <a:ext cx="4479088" cy="3133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0D225D-563D-6443-9CC1-D637F044D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291" y="132567"/>
            <a:ext cx="4479107" cy="3178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61ABDA-2541-C043-8555-9BB91F3ED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11" y="3429000"/>
            <a:ext cx="4479088" cy="3143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689880-49ED-B049-946D-149C1FE47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00" y="150000"/>
            <a:ext cx="4481399" cy="31435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505C9F-81D4-7149-9205-C9668352E131}"/>
              </a:ext>
            </a:extLst>
          </p:cNvPr>
          <p:cNvSpPr txBox="1"/>
          <p:nvPr/>
        </p:nvSpPr>
        <p:spPr>
          <a:xfrm>
            <a:off x="2193414" y="3126271"/>
            <a:ext cx="89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 err="1"/>
              <a:t>r_order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923BCD-FD6D-3F48-BE06-91D2E0E01FA9}"/>
              </a:ext>
            </a:extLst>
          </p:cNvPr>
          <p:cNvSpPr txBox="1"/>
          <p:nvPr/>
        </p:nvSpPr>
        <p:spPr>
          <a:xfrm>
            <a:off x="7313260" y="3146485"/>
            <a:ext cx="304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 err="1"/>
              <a:t>theta_order</a:t>
            </a:r>
            <a:r>
              <a:rPr lang="en-US" altLang="zh-Hans" dirty="0"/>
              <a:t>,</a:t>
            </a:r>
            <a:r>
              <a:rPr lang="zh-Hans" altLang="en-US" dirty="0"/>
              <a:t> </a:t>
            </a:r>
            <a:r>
              <a:rPr lang="en-US" altLang="zh-Hans" dirty="0" err="1"/>
              <a:t>phi_order</a:t>
            </a:r>
            <a:r>
              <a:rPr lang="zh-Hans" altLang="en-US" dirty="0"/>
              <a:t> </a:t>
            </a:r>
            <a:r>
              <a:rPr lang="en-US" altLang="zh-Hans" dirty="0"/>
              <a:t>=</a:t>
            </a:r>
            <a:r>
              <a:rPr lang="zh-Hans" altLang="en-US" dirty="0"/>
              <a:t> </a:t>
            </a:r>
            <a:r>
              <a:rPr lang="en-US" altLang="zh-Hans" dirty="0"/>
              <a:t>2</a:t>
            </a:r>
            <a:r>
              <a:rPr lang="zh-Hans" altLang="en-US" dirty="0"/>
              <a:t>*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41117B-FCEB-E14C-924E-53589612EFD2}"/>
              </a:ext>
            </a:extLst>
          </p:cNvPr>
          <p:cNvSpPr txBox="1"/>
          <p:nvPr/>
        </p:nvSpPr>
        <p:spPr>
          <a:xfrm>
            <a:off x="1901373" y="1554029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E(3d,0d)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425E46-348C-794B-9A91-4A1E3F28DAB0}"/>
              </a:ext>
            </a:extLst>
          </p:cNvPr>
          <p:cNvSpPr txBox="1"/>
          <p:nvPr/>
        </p:nvSpPr>
        <p:spPr>
          <a:xfrm>
            <a:off x="7052973" y="1923361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E(3d,0d)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48B2D7-CF50-3E42-8909-9C700F8E516B}"/>
              </a:ext>
            </a:extLst>
          </p:cNvPr>
          <p:cNvSpPr txBox="1"/>
          <p:nvPr/>
        </p:nvSpPr>
        <p:spPr>
          <a:xfrm>
            <a:off x="8318131" y="4669680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f(3d,0d)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724380-A627-2C48-B6F6-0002D8877463}"/>
              </a:ext>
            </a:extLst>
          </p:cNvPr>
          <p:cNvSpPr txBox="1"/>
          <p:nvPr/>
        </p:nvSpPr>
        <p:spPr>
          <a:xfrm>
            <a:off x="2296563" y="4810938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f(3d,0d)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08773E-57BB-2F49-ADDF-CAD9B8B595B8}"/>
              </a:ext>
            </a:extLst>
          </p:cNvPr>
          <p:cNvSpPr txBox="1"/>
          <p:nvPr/>
        </p:nvSpPr>
        <p:spPr>
          <a:xfrm>
            <a:off x="7170056" y="551543"/>
            <a:ext cx="166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 err="1"/>
              <a:t>r_order</a:t>
            </a:r>
            <a:r>
              <a:rPr lang="zh-Hans" altLang="en-US" dirty="0"/>
              <a:t> </a:t>
            </a:r>
            <a:r>
              <a:rPr lang="en-US" altLang="zh-Hans" dirty="0"/>
              <a:t>=</a:t>
            </a:r>
            <a:r>
              <a:rPr lang="zh-Hans" altLang="en-US" dirty="0"/>
              <a:t> </a:t>
            </a:r>
            <a:r>
              <a:rPr lang="en-US" altLang="zh-Hans" dirty="0"/>
              <a:t>14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61D170-76DA-804C-85F0-8DFB693017DA}"/>
              </a:ext>
            </a:extLst>
          </p:cNvPr>
          <p:cNvSpPr txBox="1"/>
          <p:nvPr/>
        </p:nvSpPr>
        <p:spPr>
          <a:xfrm>
            <a:off x="1590790" y="452321"/>
            <a:ext cx="229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 err="1"/>
              <a:t>theta_order</a:t>
            </a:r>
            <a:r>
              <a:rPr lang="zh-Hans" altLang="en-US" dirty="0"/>
              <a:t> </a:t>
            </a:r>
            <a:r>
              <a:rPr lang="en-US" altLang="zh-Hans" dirty="0"/>
              <a:t>=</a:t>
            </a:r>
            <a:r>
              <a:rPr lang="zh-Hans" altLang="en-US" dirty="0"/>
              <a:t> </a:t>
            </a:r>
            <a:r>
              <a:rPr lang="en-US" altLang="zh-Hans" dirty="0"/>
              <a:t>6</a:t>
            </a:r>
          </a:p>
          <a:p>
            <a:r>
              <a:rPr lang="en-US" altLang="zh-Hans" dirty="0" err="1"/>
              <a:t>phi_order</a:t>
            </a:r>
            <a:r>
              <a:rPr lang="en-US" altLang="zh-Hans" dirty="0"/>
              <a:t>=</a:t>
            </a:r>
            <a:r>
              <a:rPr lang="zh-Hans" altLang="en-US" dirty="0"/>
              <a:t> </a:t>
            </a:r>
            <a:r>
              <a:rPr lang="en-US" altLang="zh-Hans" dirty="0"/>
              <a:t>10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3F4ED-1A6B-3347-86AB-9971C67A99F7}"/>
              </a:ext>
            </a:extLst>
          </p:cNvPr>
          <p:cNvSpPr txBox="1"/>
          <p:nvPr/>
        </p:nvSpPr>
        <p:spPr>
          <a:xfrm>
            <a:off x="2240657" y="3838725"/>
            <a:ext cx="229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 err="1"/>
              <a:t>theta_order</a:t>
            </a:r>
            <a:r>
              <a:rPr lang="zh-Hans" altLang="en-US" dirty="0"/>
              <a:t> </a:t>
            </a:r>
            <a:r>
              <a:rPr lang="en-US" altLang="zh-Hans" dirty="0"/>
              <a:t>=</a:t>
            </a:r>
            <a:r>
              <a:rPr lang="zh-Hans" altLang="en-US" dirty="0"/>
              <a:t> </a:t>
            </a:r>
            <a:r>
              <a:rPr lang="en-US" altLang="zh-Hans" dirty="0"/>
              <a:t>6</a:t>
            </a:r>
          </a:p>
          <a:p>
            <a:r>
              <a:rPr lang="en-US" altLang="zh-Hans" dirty="0" err="1"/>
              <a:t>phi_order</a:t>
            </a:r>
            <a:r>
              <a:rPr lang="en-US" altLang="zh-Hans" dirty="0"/>
              <a:t>=</a:t>
            </a:r>
            <a:r>
              <a:rPr lang="zh-Hans" altLang="en-US" dirty="0"/>
              <a:t> </a:t>
            </a:r>
            <a:r>
              <a:rPr lang="en-US" altLang="zh-Hans" dirty="0"/>
              <a:t>10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F9EC96-CEFD-0D49-98C0-AC2CAA3414EE}"/>
              </a:ext>
            </a:extLst>
          </p:cNvPr>
          <p:cNvSpPr txBox="1"/>
          <p:nvPr/>
        </p:nvSpPr>
        <p:spPr>
          <a:xfrm>
            <a:off x="7144888" y="3939657"/>
            <a:ext cx="166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 err="1"/>
              <a:t>r_order</a:t>
            </a:r>
            <a:r>
              <a:rPr lang="zh-Hans" altLang="en-US" dirty="0"/>
              <a:t> </a:t>
            </a:r>
            <a:r>
              <a:rPr lang="en-US" altLang="zh-Hans" dirty="0"/>
              <a:t>=</a:t>
            </a:r>
            <a:r>
              <a:rPr lang="zh-Hans" altLang="en-US" dirty="0"/>
              <a:t> </a:t>
            </a:r>
            <a:r>
              <a:rPr lang="en-US" altLang="zh-Hans" dirty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67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2018-02-20T22:58:02Z</dcterms:created>
  <dcterms:modified xsi:type="dcterms:W3CDTF">2018-02-20T23:02:56Z</dcterms:modified>
</cp:coreProperties>
</file>