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>
        <p:scale>
          <a:sx n="85" d="100"/>
          <a:sy n="85" d="100"/>
        </p:scale>
        <p:origin x="29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9D31E-430C-4047-B0ED-776830B74B66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8280E-00C2-FA4A-97DA-0F5C38D85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8280E-00C2-FA4A-97DA-0F5C38D85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F6A6-BB81-264B-ADF0-7E08CA2D4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02385-6E09-264E-8307-DD1C6D7B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C7CC-873C-EC4E-9C6E-C896364B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E938-C911-864B-AFF5-AB29E2FF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3BE6-1C40-9248-A2C5-73CE9D5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1FA1-FB36-0B4C-9A56-067D036F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44CE4-9CFA-614D-ADF2-FD162C2B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3D75-581C-534A-84A9-1FCEC3C2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E154-14DA-AE46-AFEF-381E127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ECEF-5AC2-E741-B82B-1E8A7A2F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97D30-8746-CC48-942F-4BA770B5D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AC2E-8A89-364A-9700-9BB1D26D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28EEF-71B0-3843-B497-6293958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8988-BB1C-AE48-8CA3-ECB03779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7833-A029-5148-9BEC-B98074D8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2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923A-D939-2A43-A807-FBC6A303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5D28-4D7F-DE47-BC2F-D5D13D15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D43F-0952-0D4B-A354-348C1DF4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B7CD-D21A-184C-8079-8DFC899E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0206-8AD8-8E40-8C39-3EC07DC6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2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F26A-DDB7-334B-835A-E5F8C99B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4165-845F-4148-97BF-504CD6BB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123B-3E92-9244-AE85-C8AA7DC7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A050-8B8B-C444-A1F6-D0E42850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5160-AD14-4E47-BE99-EDD56FB1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DD87-BECB-6144-B561-128AB3BD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2DC9-4077-1742-89D7-77BF0B8FE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C0E57-CE8E-FF4A-8798-D2074113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DD06D-259E-DD46-8625-C72AC6A5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F26B-2208-1743-B8B2-E0AD11FB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39B8-C4F0-754F-974E-7CF029D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D95F-C7BA-3141-8F70-A7F41E7E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B4718-8D1D-1F4B-82F5-4BC9920D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20DF9-00BF-3F46-8727-44D4FF40F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31D8C-FC6F-4345-98FA-5C32DD2B8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A3BF4-35C0-104E-8F2E-7774D7C05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F64A0-8685-1C49-A569-2130B57F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4119C-7933-6347-BC19-8858347C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EB0AD-F0A7-7C41-8DBF-06626C4E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891-BFB0-E245-9148-98224B3B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9D779-DF5D-1A45-B4B4-04B9D26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54971-3472-3545-95DD-DCE0379E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F13A4-4E4A-534C-8D11-693717C6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7DF04-3922-2A40-A8FB-4B8F14E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EAA7D-BA6B-5942-B811-733C6D49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6330-6D2C-664B-880C-784A7D7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1309-3E2C-E24B-B130-E0063A8A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FBBA-20BF-D448-AF34-B7ADE709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D532-EBA5-3140-AE8A-A2BAB00A9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4715-4781-0D42-B092-BB61B7D7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6F4F-8D30-4844-9AE0-F7E2FB7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6B9F-18D1-104D-8C10-2FB7272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E7D8-BF5F-B545-B915-CB728ADC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39FFA-02A8-1F4C-AB03-5F2593C2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1418-5485-1448-9FD8-82C82B0FD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C7C9-84B6-A249-8F26-AFBC97FD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F7002-7A07-7542-AA4C-C69089AE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446C-9091-C342-B5FC-FAEAC413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F1BE0-5790-F442-B67E-1E41C2F2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DD29-3AF0-2844-96D5-717BD88D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9A11-6BD6-0B4F-947E-0C56B861F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3082-37AC-EA46-BC1A-9D24C1F899A5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845C-AD8D-D146-B937-276A92336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150AE-03D4-C94F-8964-1F405EE8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2758-E838-3D49-8967-87E32B4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2E2B7DF-DAF3-6042-B9FE-D567820B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15" y="3648080"/>
            <a:ext cx="4342886" cy="306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417B33-06D2-774E-BB0E-B82C186C7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66" y="324172"/>
            <a:ext cx="4351183" cy="30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189FD-5186-A24A-9240-16B916B06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70" y="3595856"/>
            <a:ext cx="4374433" cy="30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80352-4355-1347-BD65-EA2D285B9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170" y="324172"/>
            <a:ext cx="4312295" cy="30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CCF15-BD5D-6C4B-957B-4456B2A6045C}"/>
                  </a:ext>
                </a:extLst>
              </p:cNvPr>
              <p:cNvSpPr txBox="1"/>
              <p:nvPr/>
            </p:nvSpPr>
            <p:spPr>
              <a:xfrm>
                <a:off x="2453329" y="3282880"/>
                <a:ext cx="1041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CCF15-BD5D-6C4B-957B-4456B2A6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29" y="3282880"/>
                <a:ext cx="1041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5DB13-A7F3-F548-A3B3-4A1F1D3E6CD4}"/>
                  </a:ext>
                </a:extLst>
              </p:cNvPr>
              <p:cNvSpPr txBox="1"/>
              <p:nvPr/>
            </p:nvSpPr>
            <p:spPr>
              <a:xfrm>
                <a:off x="8122109" y="3261322"/>
                <a:ext cx="1041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5DB13-A7F3-F548-A3B3-4A1F1D3E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9" y="3261322"/>
                <a:ext cx="10416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558009-2266-8C4B-8868-9A2581EB49D7}"/>
                  </a:ext>
                </a:extLst>
              </p:cNvPr>
              <p:cNvSpPr txBox="1"/>
              <p:nvPr/>
            </p:nvSpPr>
            <p:spPr>
              <a:xfrm>
                <a:off x="7132727" y="791127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558009-2266-8C4B-8868-9A2581EB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727" y="791127"/>
                <a:ext cx="1708940" cy="6677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A6B29-C56E-D34D-83A2-EB01E52AB0B1}"/>
                  </a:ext>
                </a:extLst>
              </p:cNvPr>
              <p:cNvSpPr txBox="1"/>
              <p:nvPr/>
            </p:nvSpPr>
            <p:spPr>
              <a:xfrm>
                <a:off x="7006419" y="3951522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A6B29-C56E-D34D-83A2-EB01E52AB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19" y="3951522"/>
                <a:ext cx="1708940" cy="667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831DB6-31A9-9047-AF04-0997A7408F44}"/>
                  </a:ext>
                </a:extLst>
              </p:cNvPr>
              <p:cNvSpPr txBox="1"/>
              <p:nvPr/>
            </p:nvSpPr>
            <p:spPr>
              <a:xfrm>
                <a:off x="2640518" y="791126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Han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831DB6-31A9-9047-AF04-0997A7408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18" y="791126"/>
                <a:ext cx="1708940" cy="667747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354E93-BF4B-8148-BC2B-DDDE8D48D783}"/>
                  </a:ext>
                </a:extLst>
              </p:cNvPr>
              <p:cNvSpPr txBox="1"/>
              <p:nvPr/>
            </p:nvSpPr>
            <p:spPr>
              <a:xfrm>
                <a:off x="1115885" y="4133277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Han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354E93-BF4B-8148-BC2B-DDDE8D48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85" y="4133277"/>
                <a:ext cx="1708940" cy="667747"/>
              </a:xfrm>
              <a:prstGeom prst="rect">
                <a:avLst/>
              </a:prstGeom>
              <a:blipFill>
                <a:blip r:embed="rId1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3086364-8025-B64F-82BB-5C909304DA5A}"/>
              </a:ext>
            </a:extLst>
          </p:cNvPr>
          <p:cNvSpPr txBox="1"/>
          <p:nvPr/>
        </p:nvSpPr>
        <p:spPr>
          <a:xfrm>
            <a:off x="1809990" y="2034566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E_grid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F378-7DD2-4640-90FE-59D135CFE4FF}"/>
              </a:ext>
            </a:extLst>
          </p:cNvPr>
          <p:cNvSpPr txBox="1"/>
          <p:nvPr/>
        </p:nvSpPr>
        <p:spPr>
          <a:xfrm>
            <a:off x="2824825" y="5046871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E_grid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B4E78B-6B82-F34A-AA55-79A8504517CB}"/>
              </a:ext>
            </a:extLst>
          </p:cNvPr>
          <p:cNvSpPr txBox="1"/>
          <p:nvPr/>
        </p:nvSpPr>
        <p:spPr>
          <a:xfrm>
            <a:off x="7107274" y="2052191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ABE66-CB45-8C40-90D2-C582115E62B4}"/>
              </a:ext>
            </a:extLst>
          </p:cNvPr>
          <p:cNvSpPr txBox="1"/>
          <p:nvPr/>
        </p:nvSpPr>
        <p:spPr>
          <a:xfrm>
            <a:off x="7888309" y="5188478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9CE01-4B2D-5A46-85FA-7EA42C87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69" y="307755"/>
            <a:ext cx="4311340" cy="30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40EF4E-07F9-5649-BF8C-ED3F3E3E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69" y="3565096"/>
            <a:ext cx="4345935" cy="30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D81878E-5F46-0242-B2BF-F6B8B82B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8" y="307755"/>
            <a:ext cx="4396430" cy="30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75C38D-33E8-C74A-B7FE-1F0564599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48" y="3595856"/>
            <a:ext cx="4310154" cy="30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CCF15-BD5D-6C4B-957B-4456B2A6045C}"/>
                  </a:ext>
                </a:extLst>
              </p:cNvPr>
              <p:cNvSpPr txBox="1"/>
              <p:nvPr/>
            </p:nvSpPr>
            <p:spPr>
              <a:xfrm>
                <a:off x="2453329" y="3282880"/>
                <a:ext cx="1041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ACCF15-BD5D-6C4B-957B-4456B2A6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29" y="3282880"/>
                <a:ext cx="1041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5DB13-A7F3-F548-A3B3-4A1F1D3E6CD4}"/>
                  </a:ext>
                </a:extLst>
              </p:cNvPr>
              <p:cNvSpPr txBox="1"/>
              <p:nvPr/>
            </p:nvSpPr>
            <p:spPr>
              <a:xfrm>
                <a:off x="8122109" y="3261322"/>
                <a:ext cx="1041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55DB13-A7F3-F548-A3B3-4A1F1D3E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9" y="3261322"/>
                <a:ext cx="1041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558009-2266-8C4B-8868-9A2581EB49D7}"/>
                  </a:ext>
                </a:extLst>
              </p:cNvPr>
              <p:cNvSpPr txBox="1"/>
              <p:nvPr/>
            </p:nvSpPr>
            <p:spPr>
              <a:xfrm>
                <a:off x="6787972" y="1693696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558009-2266-8C4B-8868-9A2581EB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72" y="1693696"/>
                <a:ext cx="1708940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A6B29-C56E-D34D-83A2-EB01E52AB0B1}"/>
                  </a:ext>
                </a:extLst>
              </p:cNvPr>
              <p:cNvSpPr txBox="1"/>
              <p:nvPr/>
            </p:nvSpPr>
            <p:spPr>
              <a:xfrm>
                <a:off x="7006419" y="3951522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A6B29-C56E-D34D-83A2-EB01E52AB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19" y="3951522"/>
                <a:ext cx="1708940" cy="6677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831DB6-31A9-9047-AF04-0997A7408F44}"/>
                  </a:ext>
                </a:extLst>
              </p:cNvPr>
              <p:cNvSpPr txBox="1"/>
              <p:nvPr/>
            </p:nvSpPr>
            <p:spPr>
              <a:xfrm>
                <a:off x="2640518" y="791126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Han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831DB6-31A9-9047-AF04-0997A7408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18" y="791126"/>
                <a:ext cx="1708940" cy="667747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354E93-BF4B-8148-BC2B-DDDE8D48D783}"/>
                  </a:ext>
                </a:extLst>
              </p:cNvPr>
              <p:cNvSpPr txBox="1"/>
              <p:nvPr/>
            </p:nvSpPr>
            <p:spPr>
              <a:xfrm>
                <a:off x="801803" y="5466018"/>
                <a:ext cx="170894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Han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𝑝h𝑖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354E93-BF4B-8148-BC2B-DDDE8D48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3" y="5466018"/>
                <a:ext cx="1708940" cy="667747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3086364-8025-B64F-82BB-5C909304DA5A}"/>
              </a:ext>
            </a:extLst>
          </p:cNvPr>
          <p:cNvSpPr txBox="1"/>
          <p:nvPr/>
        </p:nvSpPr>
        <p:spPr>
          <a:xfrm>
            <a:off x="2466740" y="1942681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E_grid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F378-7DD2-4640-90FE-59D135CFE4FF}"/>
              </a:ext>
            </a:extLst>
          </p:cNvPr>
          <p:cNvSpPr txBox="1"/>
          <p:nvPr/>
        </p:nvSpPr>
        <p:spPr>
          <a:xfrm>
            <a:off x="2824825" y="5046871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B4E78B-6B82-F34A-AA55-79A8504517CB}"/>
              </a:ext>
            </a:extLst>
          </p:cNvPr>
          <p:cNvSpPr txBox="1"/>
          <p:nvPr/>
        </p:nvSpPr>
        <p:spPr>
          <a:xfrm>
            <a:off x="8457985" y="910031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ABE66-CB45-8C40-90D2-C582115E62B4}"/>
              </a:ext>
            </a:extLst>
          </p:cNvPr>
          <p:cNvSpPr txBox="1"/>
          <p:nvPr/>
        </p:nvSpPr>
        <p:spPr>
          <a:xfrm>
            <a:off x="8207941" y="4864406"/>
            <a:ext cx="101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f_grid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F4E000-24A6-3D43-AF29-3081ABFCF9BD}"/>
              </a:ext>
            </a:extLst>
          </p:cNvPr>
          <p:cNvSpPr txBox="1"/>
          <p:nvPr/>
        </p:nvSpPr>
        <p:spPr>
          <a:xfrm>
            <a:off x="1064684" y="2512309"/>
            <a:ext cx="13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E_analytic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1E26F-B1FF-FD4C-88C0-5B89265AF6D9}"/>
              </a:ext>
            </a:extLst>
          </p:cNvPr>
          <p:cNvSpPr txBox="1"/>
          <p:nvPr/>
        </p:nvSpPr>
        <p:spPr>
          <a:xfrm>
            <a:off x="1656273" y="3772364"/>
            <a:ext cx="13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f_analytic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4F1021-2F5A-144A-9F50-1905FD6E7038}"/>
              </a:ext>
            </a:extLst>
          </p:cNvPr>
          <p:cNvSpPr txBox="1"/>
          <p:nvPr/>
        </p:nvSpPr>
        <p:spPr>
          <a:xfrm>
            <a:off x="8841667" y="5841431"/>
            <a:ext cx="13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f_analytic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2CA58-E6FD-C942-843D-E877C4040BE6}"/>
              </a:ext>
            </a:extLst>
          </p:cNvPr>
          <p:cNvSpPr txBox="1"/>
          <p:nvPr/>
        </p:nvSpPr>
        <p:spPr>
          <a:xfrm>
            <a:off x="8871714" y="2103763"/>
            <a:ext cx="138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 err="1"/>
              <a:t>f_analytic</a:t>
            </a:r>
            <a:r>
              <a:rPr lang="zh-Hans" altLang="en-US" dirty="0"/>
              <a:t> </a:t>
            </a:r>
            <a:r>
              <a:rPr lang="en-US" altLang="zh-Hans" dirty="0"/>
              <a:t>(3d,</a:t>
            </a:r>
            <a:r>
              <a:rPr lang="zh-Hans" altLang="en-US" dirty="0"/>
              <a:t> </a:t>
            </a:r>
            <a:r>
              <a:rPr lang="en-US" altLang="zh-Hans" dirty="0"/>
              <a:t>0d)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6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149</Words>
  <Application>Microsoft Macintosh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2018-02-20T23:06:11Z</dcterms:created>
  <dcterms:modified xsi:type="dcterms:W3CDTF">2018-02-20T23:38:49Z</dcterms:modified>
</cp:coreProperties>
</file>