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082"/>
            <a:ext cx="822960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632"/>
            <a:ext cx="833978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mOut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57"/>
            <a:ext cx="9144000" cy="60537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6AD-0418-2148-92AF-416EF55EE1A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2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48-78B3-3248-A0EA-E38D39173DD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4213" b="-14213"/>
          <a:stretch>
            <a:fillRect/>
          </a:stretch>
        </p:blipFill>
        <p:spPr>
          <a:xfrm>
            <a:off x="242888" y="909638"/>
            <a:ext cx="8647112" cy="208438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2782" y="2994637"/>
            <a:ext cx="8646764" cy="546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-6464" b="-6464"/>
          <a:stretch>
            <a:fillRect/>
          </a:stretch>
        </p:blipFill>
        <p:spPr>
          <a:xfrm>
            <a:off x="242888" y="3582988"/>
            <a:ext cx="8647112" cy="20193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2782" y="5602177"/>
            <a:ext cx="8646764" cy="877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Charm: Communication of a </a:t>
            </a:r>
            <a:r>
              <a:rPr lang="en-US" dirty="0" err="1"/>
              <a:t>chare</a:t>
            </a:r>
            <a:r>
              <a:rPr lang="en-US" dirty="0"/>
              <a:t> overlaps with computation of others</a:t>
            </a:r>
          </a:p>
        </p:txBody>
      </p:sp>
    </p:spTree>
    <p:extLst>
      <p:ext uri="{BB962C8B-B14F-4D97-AF65-F5344CB8AC3E}">
        <p14:creationId xmlns:p14="http://schemas.microsoft.com/office/powerpoint/2010/main" val="168924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6176"/>
            <a:ext cx="8220278" cy="3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5154003"/>
            <a:ext cx="822960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15465</TotalTime>
  <Words>764</Words>
  <Application>Microsoft Macintosh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Computation</vt:lpstr>
      <vt:lpstr>Example: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259</cp:revision>
  <dcterms:created xsi:type="dcterms:W3CDTF">2014-08-04T16:19:24Z</dcterms:created>
  <dcterms:modified xsi:type="dcterms:W3CDTF">2014-09-09T20:37:45Z</dcterms:modified>
</cp:coreProperties>
</file>