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109" d="100"/>
          <a:sy n="109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3093"/>
            <a:ext cx="8229600" cy="585128"/>
          </a:xfrm>
        </p:spPr>
        <p:txBody>
          <a:bodyPr>
            <a:normAutofit fontScale="92500"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35222"/>
          </a:xfrm>
        </p:spPr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 smtClean="0"/>
              <a:t>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06" b="-1850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</a:t>
            </a:r>
            <a:r>
              <a:rPr lang="en-US" dirty="0" smtClean="0"/>
              <a:t>ff </a:t>
            </a:r>
            <a:r>
              <a:rPr lang="en-US" dirty="0" smtClean="0"/>
              <a:t>radius </a:t>
            </a:r>
            <a:endParaRPr lang="en-US" dirty="0" smtClean="0"/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81" b="-2468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8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15469</TotalTime>
  <Words>665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264</cp:revision>
  <dcterms:created xsi:type="dcterms:W3CDTF">2014-08-04T16:19:24Z</dcterms:created>
  <dcterms:modified xsi:type="dcterms:W3CDTF">2014-09-10T02:23:45Z</dcterms:modified>
</cp:coreProperties>
</file>