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15471</TotalTime>
  <Words>457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263</cp:revision>
  <dcterms:created xsi:type="dcterms:W3CDTF">2014-08-04T16:19:24Z</dcterms:created>
  <dcterms:modified xsi:type="dcterms:W3CDTF">2014-09-10T06:04:33Z</dcterms:modified>
</cp:coreProperties>
</file>