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38"/>
  </p:notesMasterIdLst>
  <p:handoutMasterIdLst>
    <p:handoutMasterId r:id="rId39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Overdecomposition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Checkpointing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95C0-827B-264B-AC36-EDB36FEEB8B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MyModule</a:t>
            </a:r>
            <a:r>
              <a:rPr lang="en-US" sz="2000" dirty="0">
                <a:latin typeface="Consolas"/>
                <a:cs typeface="Consolas"/>
              </a:rPr>
              <a:t>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 ∗m);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err="1" smtClean="0">
                <a:latin typeface="Consolas"/>
                <a:cs typeface="Consolas"/>
              </a:rPr>
              <a:t>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 smtClean="0">
                <a:latin typeface="Consolas"/>
                <a:cs typeface="Consolas"/>
              </a:rPr>
              <a:t>Simple(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x, </a:t>
            </a:r>
            <a:r>
              <a:rPr lang="en-US" sz="2000" b="1" dirty="0" smtClean="0">
                <a:latin typeface="Consolas"/>
                <a:cs typeface="Consolas"/>
              </a:rPr>
              <a:t>double</a:t>
            </a:r>
            <a:r>
              <a:rPr lang="en-US" sz="2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E08-69FE-AE47-994E-57F0205EB69A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err="1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m-&gt;</a:t>
            </a:r>
            <a:r>
              <a:rPr lang="en-US" dirty="0" err="1" smtClean="0">
                <a:latin typeface="Consolas"/>
                <a:cs typeface="Consolas"/>
              </a:rPr>
              <a:t>argc</a:t>
            </a:r>
            <a:r>
              <a:rPr lang="en-US" dirty="0" smtClean="0">
                <a:latin typeface="Consolas"/>
                <a:cs typeface="Consolas"/>
              </a:rPr>
              <a:t> &gt; 1)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“Hello” &lt;&lt; m-&gt;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 &lt;&lt; “!!!”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 Hello from a simple </a:t>
            </a:r>
            <a:r>
              <a:rPr lang="en-US" dirty="0" err="1" smtClean="0">
                <a:latin typeface="Consolas"/>
                <a:cs typeface="Consolas"/>
              </a:rPr>
              <a:t>chare</a:t>
            </a:r>
            <a:r>
              <a:rPr lang="en-US" dirty="0" smtClean="0">
                <a:latin typeface="Consolas"/>
                <a:cs typeface="Consolas"/>
              </a:rPr>
              <a:t> running on ” &lt;&lt;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 Area of a circle of radius” &lt;&lt; x &lt;&lt; “ is ” &lt;&lt; y*x*x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8192-FB6A-8E44-9727-3F11A17B21C5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9252-12D6-8D42-8554-44BFD68AD137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0571-F813-ED4B-A840-104584464B5D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”foo 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”bar 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0B8E-8FA5-5249-B52C-2D0045AE7F6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630-96F4-C348-92D0-8BA579BE92D4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 file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D661-CDDA-EB4B-8920-0BA3B6EDE579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38153"/>
            <a:ext cx="8615359" cy="49876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pi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sim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(pi);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>
                <a:latin typeface="Consolas"/>
                <a:cs typeface="Consolas"/>
              </a:rPr>
              <a:t>(10,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Simple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y;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Simple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pi)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y </a:t>
            </a:r>
            <a:r>
              <a:rPr lang="en-US" dirty="0">
                <a:latin typeface="Consolas"/>
                <a:cs typeface="Consolas"/>
              </a:rPr>
              <a:t>= pi;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from a simple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running on ” &lt;&lt; 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findArea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r, 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”Area of a circle of radius” &lt;&lt; r &lt;&lt; ” is ” &lt;&lt; </a:t>
            </a:r>
            <a:r>
              <a:rPr lang="en-US" dirty="0" err="1">
                <a:latin typeface="Consolas"/>
                <a:cs typeface="Consolas"/>
              </a:rPr>
              <a:t>y∗r∗r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(done) </a:t>
            </a:r>
            <a:r>
              <a:rPr lang="en-US" dirty="0" err="1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3616-8CBF-A340-ADE3-98C2EE1DC9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409469"/>
            <a:ext cx="8615359" cy="1619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/>
              <a:t>bool</a:t>
            </a:r>
            <a:r>
              <a:rPr lang="en-US" dirty="0"/>
              <a:t>, etc.)</a:t>
            </a:r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this:</a:t>
            </a:r>
          </a:p>
          <a:p>
            <a:r>
              <a:rPr lang="en-US" dirty="0">
                <a:latin typeface="Consolas"/>
                <a:cs typeface="Consolas"/>
              </a:rPr>
              <a:t>.ci</a:t>
            </a:r>
            <a:r>
              <a:rPr lang="en-US" dirty="0"/>
              <a:t> file: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49954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75558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10806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collections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space</a:t>
            </a:r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5D53-EC17-3240-AF13-D8433FB11D5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Structured: 1D, 2D, . . . , 6D </a:t>
            </a:r>
            <a:endParaRPr lang="en-US" dirty="0" smtClean="0"/>
          </a:p>
          <a:p>
            <a:r>
              <a:rPr lang="en-US" dirty="0" smtClean="0"/>
              <a:t>Unstructured</a:t>
            </a:r>
            <a:r>
              <a:rPr lang="en-US" dirty="0"/>
              <a:t>: Anything </a:t>
            </a:r>
            <a:r>
              <a:rPr lang="en-US" dirty="0" err="1"/>
              <a:t>hashable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Dense</a:t>
            </a:r>
            <a:endParaRPr lang="en-US" dirty="0"/>
          </a:p>
          <a:p>
            <a:r>
              <a:rPr lang="en-US" dirty="0"/>
              <a:t>Sparse</a:t>
            </a:r>
          </a:p>
          <a:p>
            <a:r>
              <a:rPr lang="en-US" dirty="0"/>
              <a:t>Static - all created at once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- elements come and 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DAA8-6772-8F4F-9D43-34A061D97D6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structure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AA5-D767-4C40-91CB-82448A62D92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4" b="-3914"/>
          <a:stretch>
            <a:fillRect/>
          </a:stretch>
        </p:blipFill>
        <p:spPr>
          <a:xfrm>
            <a:off x="261865" y="2944297"/>
            <a:ext cx="8615360" cy="331082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array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[1D] hello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hello(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printHello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A7E-4EBE-6B4C-8020-5D4DC21EA2AC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543545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arr.decl.h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arraySize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atoi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 p =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err="1">
                <a:latin typeface="Consolas"/>
                <a:cs typeface="Consolas"/>
              </a:rPr>
              <a:t>_</a:t>
            </a:r>
            <a:r>
              <a:rPr lang="en-US" dirty="0" err="1" smtClean="0">
                <a:latin typeface="Consolas"/>
                <a:cs typeface="Consolas"/>
              </a:rPr>
              <a:t>hello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p[0].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hello : </a:t>
            </a:r>
            <a:r>
              <a:rPr lang="en-US" dirty="0" err="1" smtClean="0">
                <a:latin typeface="Consolas"/>
                <a:cs typeface="Consolas"/>
              </a:rPr>
              <a:t>CBase_hello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hello(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n) :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hello(</a:t>
            </a:r>
            <a:r>
              <a:rPr lang="en-US" dirty="0" err="1" smtClean="0">
                <a:latin typeface="Consolas"/>
                <a:cs typeface="Consolas"/>
              </a:rPr>
              <a:t>CkMigrateMessage</a:t>
            </a:r>
            <a:r>
              <a:rPr lang="en-US" dirty="0" smtClean="0">
                <a:latin typeface="Consolas"/>
                <a:cs typeface="Consolas"/>
              </a:rPr>
              <a:t>*)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(“PE[%d]: hello from p[%d]\n”,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==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 – 1)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+ 1].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private</a:t>
            </a:r>
            <a:r>
              <a:rPr lang="en-US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</a:t>
            </a:r>
            <a:r>
              <a:rPr lang="en-US" dirty="0" smtClean="0">
                <a:latin typeface="Consolas"/>
                <a:cs typeface="Consolas"/>
              </a:rPr>
              <a:t> “</a:t>
            </a:r>
            <a:r>
              <a:rPr lang="en-US" dirty="0" err="1" smtClean="0">
                <a:latin typeface="Consolas"/>
                <a:cs typeface="Consolas"/>
              </a:rPr>
              <a:t>arr.def.h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F91-8F6E-3346-8308-FA806A593B23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2D0-D6C3-584A-99EB-13FA193C843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8947" y="909977"/>
            <a:ext cx="8608278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</a:t>
            </a:r>
            <a:r>
              <a:rPr lang="en-US" dirty="0">
                <a:latin typeface="Consolas"/>
                <a:cs typeface="Consolas"/>
              </a:rPr>
              <a:t>projections</a:t>
            </a:r>
            <a:r>
              <a:rPr lang="en-US" dirty="0"/>
              <a:t> to 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6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elements </a:t>
            </a:r>
            <a:br>
              <a:rPr lang="en-US" sz="2200" dirty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314055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7A0B-A97C-6941-B30D-536C43882AD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5A3E-A983-9844-9A00-7072B7AE2A15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118422"/>
            <a:ext cx="8615359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646047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96611"/>
            <a:ext cx="8615359" cy="35188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618140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411279"/>
            <a:ext cx="8615359" cy="35188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14C7-2A23-9748-992F-12DCDAF6236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61181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hello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hello(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printHello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arr.decl.h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arraySize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atoi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 p =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p[0].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hello : </a:t>
            </a:r>
            <a:r>
              <a:rPr lang="en-US" dirty="0" err="1" smtClean="0">
                <a:latin typeface="Consolas"/>
                <a:cs typeface="Consolas"/>
              </a:rPr>
              <a:t>CBase_hello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hello(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n) :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hello(</a:t>
            </a:r>
            <a:r>
              <a:rPr lang="en-US" dirty="0" err="1" smtClean="0">
                <a:latin typeface="Consolas"/>
                <a:cs typeface="Consolas"/>
              </a:rPr>
              <a:t>CkMigrateMessage</a:t>
            </a:r>
            <a:r>
              <a:rPr lang="en-US" dirty="0" smtClean="0">
                <a:latin typeface="Consolas"/>
                <a:cs typeface="Consolas"/>
              </a:rPr>
              <a:t>*)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(“PE[%d]: hello from p[%d]\n”,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==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 – 1)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+ 1].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private</a:t>
            </a:r>
            <a:r>
              <a:rPr lang="en-US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</a:t>
            </a:r>
            <a:r>
              <a:rPr lang="en-US" dirty="0" smtClean="0">
                <a:latin typeface="Consolas"/>
                <a:cs typeface="Consolas"/>
              </a:rPr>
              <a:t> “</a:t>
            </a:r>
            <a:r>
              <a:rPr lang="en-US" dirty="0" err="1" smtClean="0">
                <a:latin typeface="Consolas"/>
                <a:cs typeface="Consolas"/>
              </a:rPr>
              <a:t>arr.def.h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b="1" dirty="0" smtClean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2D0-D6C3-584A-99EB-13FA193C843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projections to 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dynamic!</a:t>
            </a:r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C30A-50DC-C949-89DD-4F9B44C5753D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3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252672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[main]</a:t>
            </a:r>
            <a:r>
              <a:rPr lang="en-US" b="1" dirty="0">
                <a:latin typeface="Consolas"/>
                <a:cs typeface="Consolas"/>
              </a:rPr>
              <a:t>module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MyModule</a:t>
            </a:r>
            <a:r>
              <a:rPr lang="en-US" dirty="0">
                <a:latin typeface="Consolas"/>
                <a:cs typeface="Consolas"/>
              </a:rPr>
              <a:t>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/</a:t>
            </a:r>
            <a:r>
              <a:rPr lang="en-US" dirty="0">
                <a:latin typeface="Consolas"/>
                <a:cs typeface="Consolas"/>
              </a:rPr>
              <a:t>/...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fast</a:t>
            </a:r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mapping</a:t>
            </a:r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configurations</a:t>
            </a:r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pic>
        <p:nvPicPr>
          <p:cNvPr id="8" name="Content Placeholder 7" descr="elements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4" b="-361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82" r="-25082"/>
          <a:stretch>
            <a:fillRect/>
          </a:stretch>
        </p:blipFill>
        <p:spPr>
          <a:xfrm>
            <a:off x="261865" y="3235325"/>
            <a:ext cx="8615359" cy="2944813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CProxy_Hello</a:t>
            </a:r>
            <a:r>
              <a:rPr lang="en-US" dirty="0" smtClean="0"/>
              <a:t> </a:t>
            </a:r>
            <a:r>
              <a:rPr lang="en-US" dirty="0" err="1"/>
              <a:t>helloArray</a:t>
            </a:r>
            <a:r>
              <a:rPr lang="en-US" dirty="0"/>
              <a:t> = </a:t>
            </a:r>
            <a:r>
              <a:rPr lang="en-US" dirty="0" err="1" smtClean="0"/>
              <a:t>CProxy_Hello</a:t>
            </a:r>
            <a:r>
              <a:rPr lang="en-US" dirty="0" smtClean="0"/>
              <a:t>:</a:t>
            </a:r>
            <a:r>
              <a:rPr lang="en-US" dirty="0"/>
              <a:t>:</a:t>
            </a:r>
            <a:r>
              <a:rPr lang="en-US" dirty="0" err="1"/>
              <a:t>ckNew</a:t>
            </a:r>
            <a:r>
              <a:rPr lang="en-US" dirty="0" smtClean="0"/>
              <a:t>(</a:t>
            </a:r>
            <a:r>
              <a:rPr lang="en-US" dirty="0" err="1" smtClean="0"/>
              <a:t>helloArraySize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helloArray.foo</a:t>
            </a:r>
            <a:r>
              <a:rPr lang="en-US" dirty="0"/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687180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222662"/>
            <a:ext cx="8608945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thisProxy.foo</a:t>
            </a:r>
            <a:r>
              <a:rPr lang="en-US" sz="2200" dirty="0"/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4788744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324225"/>
            <a:ext cx="8608945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/>
              <a:t>p.foo</a:t>
            </a:r>
            <a:r>
              <a:rPr lang="en-US" sz="2200" dirty="0" smtClean="0"/>
              <a:t>()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aggregate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operator</a:t>
            </a:r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reduction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</a:t>
            </a:r>
            <a:r>
              <a:rPr lang="en-US" sz="2000" dirty="0" err="1">
                <a:latin typeface="Consolas"/>
                <a:cs typeface="Consolas"/>
              </a:rPr>
              <a:t>msg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reductiontarget</a:t>
            </a:r>
            <a:r>
              <a:rPr lang="en-US" sz="2000" dirty="0">
                <a:latin typeface="Consolas"/>
                <a:cs typeface="Consolas"/>
              </a:rPr>
              <a:t>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done(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value);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array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Elem(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856161"/>
            <a:ext cx="8615359" cy="483936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 smtClean="0"/>
              <a:t>“reduction.decl.h</a:t>
            </a:r>
            <a:r>
              <a:rPr lang="en-US" sz="1100" dirty="0"/>
              <a:t>”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 smtClean="0"/>
              <a:t>const </a:t>
            </a:r>
            <a:r>
              <a:rPr lang="en-US" sz="1100" b="1" dirty="0"/>
              <a:t>int </a:t>
            </a:r>
            <a:r>
              <a:rPr lang="en-US" sz="1100" dirty="0"/>
              <a:t>numElements = 49;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class </a:t>
            </a:r>
            <a:r>
              <a:rPr lang="en-US" sz="1100" dirty="0"/>
              <a:t>Main : </a:t>
            </a:r>
            <a:r>
              <a:rPr lang="en-US" sz="1100" b="1" dirty="0"/>
              <a:t>public </a:t>
            </a:r>
            <a:r>
              <a:rPr lang="en-US" sz="1100" dirty="0" smtClean="0"/>
              <a:t>CBase_Main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Main</a:t>
            </a:r>
            <a:r>
              <a:rPr lang="en-US" sz="1100" dirty="0"/>
              <a:t>(CkArgMsg∗ msg) { </a:t>
            </a:r>
            <a:r>
              <a:rPr lang="en-US" sz="1100" dirty="0" smtClean="0"/>
              <a:t>CProxy_Elem</a:t>
            </a:r>
            <a:r>
              <a:rPr lang="en-US" sz="1100" dirty="0"/>
              <a:t>::ckNew(thisProxy, numElements);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</a:t>
            </a:r>
            <a:r>
              <a:rPr lang="en-US" sz="1100" b="1" dirty="0" smtClean="0"/>
              <a:t>void </a:t>
            </a:r>
            <a:r>
              <a:rPr lang="en-US" sz="1100" dirty="0"/>
              <a:t>done(</a:t>
            </a:r>
            <a:r>
              <a:rPr lang="en-US" sz="1100" b="1" dirty="0"/>
              <a:t>int </a:t>
            </a:r>
            <a:r>
              <a:rPr lang="en-US" sz="1100" dirty="0"/>
              <a:t>value) 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   CkAssert(value == numElements ∗ (numElements – 1) / 2); </a:t>
            </a:r>
          </a:p>
          <a:p>
            <a:pPr marL="0" indent="0">
              <a:buNone/>
            </a:pPr>
            <a:r>
              <a:rPr lang="en-US" sz="1100" dirty="0" smtClean="0"/>
              <a:t>      CkPrintf</a:t>
            </a:r>
            <a:r>
              <a:rPr lang="en-US" sz="1100" dirty="0"/>
              <a:t>(”value: %d\n”, value);</a:t>
            </a:r>
            <a:br>
              <a:rPr lang="en-US" sz="1100" dirty="0"/>
            </a:br>
            <a:r>
              <a:rPr lang="en-US" sz="1100" dirty="0" smtClean="0"/>
              <a:t>      CkExit</a:t>
            </a:r>
            <a:r>
              <a:rPr lang="en-US" sz="1100" dirty="0"/>
              <a:t>();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</a:t>
            </a:r>
          </a:p>
          <a:p>
            <a:pPr marL="0" indent="0">
              <a:buNone/>
            </a:pPr>
            <a:r>
              <a:rPr lang="en-US" sz="1100" dirty="0" smtClean="0"/>
              <a:t>};</a:t>
            </a:r>
            <a:br>
              <a:rPr lang="en-US" sz="1100" dirty="0" smtClean="0"/>
            </a:br>
            <a:r>
              <a:rPr lang="en-US" sz="1100" dirty="0" smtClean="0"/>
              <a:t> 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class </a:t>
            </a:r>
            <a:r>
              <a:rPr lang="en-US" sz="1100" dirty="0"/>
              <a:t>Elem : </a:t>
            </a:r>
            <a:r>
              <a:rPr lang="en-US" sz="1100" b="1" dirty="0"/>
              <a:t>public </a:t>
            </a:r>
            <a:r>
              <a:rPr lang="en-US" sz="1100" dirty="0" err="1" smtClean="0"/>
              <a:t>CBase_Elem</a:t>
            </a:r>
            <a:r>
              <a:rPr lang="en-US" sz="1100" dirty="0" smtClean="0"/>
              <a:t>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Elem(CProxy_Main </a:t>
            </a:r>
            <a:r>
              <a:rPr lang="en-US" sz="1100" dirty="0"/>
              <a:t>mProxy)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b="1" dirty="0" smtClean="0"/>
              <a:t>int </a:t>
            </a:r>
            <a:r>
              <a:rPr lang="en-US" sz="1100" dirty="0"/>
              <a:t>val = thisIndex;</a:t>
            </a:r>
            <a:br>
              <a:rPr lang="en-US" sz="1100" dirty="0"/>
            </a:br>
            <a:r>
              <a:rPr lang="en-US" sz="1100" dirty="0" smtClean="0"/>
              <a:t>      CkCallback </a:t>
            </a:r>
            <a:r>
              <a:rPr lang="en-US" sz="1100" dirty="0"/>
              <a:t>cb(CkReductionTarget(Main, done), mProxy);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contribute</a:t>
            </a:r>
            <a:r>
              <a:rPr lang="en-US" sz="1100" dirty="0"/>
              <a:t>(sizeof(int), &amp;val, CkReduction::</a:t>
            </a:r>
            <a:r>
              <a:rPr lang="en-US" sz="1100" dirty="0" smtClean="0"/>
              <a:t>sum_int</a:t>
            </a:r>
            <a:r>
              <a:rPr lang="en-US" sz="1100" dirty="0"/>
              <a:t>, cb);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 </a:t>
            </a:r>
          </a:p>
          <a:p>
            <a:pPr marL="0" indent="0">
              <a:buNone/>
            </a:pPr>
            <a:r>
              <a:rPr lang="en-US" sz="1100" dirty="0" smtClean="0"/>
              <a:t>   Elem</a:t>
            </a:r>
            <a:r>
              <a:rPr lang="en-US" sz="1100" dirty="0"/>
              <a:t>(CkMigrateMessage∗) {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}</a:t>
            </a:r>
            <a:r>
              <a:rPr lang="en-US" sz="1100" dirty="0"/>
              <a:t>;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/>
              <a:t>”reduction.def.h”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61865" y="5695530"/>
            <a:ext cx="8615359" cy="2786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974187"/>
            <a:ext cx="8615359" cy="47304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value: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BA2-41C4-FC42-AF15-6ACF50B9A47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set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[main]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8FE-6B5C-0942-BB2E-F88C771A47EB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entry</a:t>
            </a:r>
            <a:r>
              <a:rPr lang="en-US" dirty="0"/>
              <a:t> </a:t>
            </a:r>
            <a:r>
              <a:rPr lang="en-US" dirty="0" err="1"/>
              <a:t>MyChare</a:t>
            </a:r>
            <a:r>
              <a:rPr lang="en-US" dirty="0"/>
              <a:t>(); </a:t>
            </a:r>
            <a:r>
              <a:rPr lang="en-US" i="1" dirty="0"/>
              <a:t>/∗ constructor entry method ∗/ 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b="1" dirty="0" smtClean="0"/>
              <a:t>void </a:t>
            </a:r>
            <a:r>
              <a:rPr lang="en-US" dirty="0" smtClean="0"/>
              <a:t>foo();</a:t>
            </a:r>
          </a:p>
          <a:p>
            <a:pPr marL="0" indent="0">
              <a:buNone/>
            </a:pP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bar(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param</a:t>
            </a:r>
            <a:r>
              <a:rPr lang="en-US" dirty="0"/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MyChare</a:t>
            </a:r>
            <a:r>
              <a:rPr lang="en-US" dirty="0"/>
              <a:t>::</a:t>
            </a:r>
            <a:r>
              <a:rPr lang="en-US" dirty="0" err="1"/>
              <a:t>MyChare</a:t>
            </a:r>
            <a:r>
              <a:rPr lang="en-US" dirty="0"/>
              <a:t>() { </a:t>
            </a:r>
            <a:r>
              <a:rPr lang="en-US" i="1" dirty="0"/>
              <a:t>/∗... constructor code ...∗/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MyChare</a:t>
            </a:r>
            <a:r>
              <a:rPr lang="en-US" dirty="0"/>
              <a:t>::foo() { </a:t>
            </a:r>
            <a:r>
              <a:rPr lang="en-US" i="1" dirty="0"/>
              <a:t>/∗... code to execute ...∗/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MyChare</a:t>
            </a:r>
            <a:r>
              <a:rPr lang="en-US" dirty="0"/>
              <a:t>::bar(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 {</a:t>
            </a:r>
            <a:r>
              <a:rPr lang="en-US" i="1" dirty="0"/>
              <a:t> /∗... code to execute ...∗/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constructor</a:t>
            </a:r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>
                <a:latin typeface="Lucida Console"/>
                <a:cs typeface="Lucida Console"/>
              </a:rPr>
              <a:t>argc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B148-C837-5A4A-9177-E769F997E00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F201-C85D-6C40-92AB-9574263DA8D2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843246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23310"/>
            <a:ext cx="8615360" cy="4742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 smtClean="0">
                <a:latin typeface="Consolas"/>
                <a:cs typeface="Consolas"/>
              </a:rPr>
              <a:t>(... constructor </a:t>
            </a:r>
            <a:r>
              <a:rPr lang="en-US" sz="2000" dirty="0">
                <a:latin typeface="Consolas"/>
                <a:cs typeface="Consolas"/>
              </a:rPr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(... constructor arguments ...);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F2ED-A209-8241-96E4-43915ACF07C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C7C0-37F0-2A45-A738-E90CF944817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15579</TotalTime>
  <Words>3196</Words>
  <Application>Microsoft Macintosh PowerPoint</Application>
  <PresentationFormat>On-screen Show (4:3)</PresentationFormat>
  <Paragraphs>508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charm-pptx_theme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Asynchronous Example: .C file</vt:lpstr>
      <vt:lpstr>Data types and entry methods</vt:lpstr>
      <vt:lpstr>Collections of Objects: Concepts</vt:lpstr>
      <vt:lpstr>Collections of Objects</vt:lpstr>
      <vt:lpstr>Chare Array: Hello Example</vt:lpstr>
      <vt:lpstr>Chare Array: Hello Example</vt:lpstr>
      <vt:lpstr>Hello World Array Projections Timeline View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Collections of Objects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315</cp:revision>
  <dcterms:created xsi:type="dcterms:W3CDTF">2014-08-04T16:19:24Z</dcterms:created>
  <dcterms:modified xsi:type="dcterms:W3CDTF">2014-09-10T02:07:27Z</dcterms:modified>
</cp:coreProperties>
</file>