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</a:t>
            </a:r>
            <a:r>
              <a:rPr lang="en-US" dirty="0" smtClean="0"/>
              <a:t>), </a:t>
            </a:r>
            <a:r>
              <a:rPr lang="en-US" dirty="0"/>
              <a:t>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29" r="-17329"/>
          <a:stretch/>
        </p:blipFill>
        <p:spPr>
          <a:xfrm>
            <a:off x="261865" y="1197439"/>
            <a:ext cx="8615360" cy="4462751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770" y="1394619"/>
            <a:ext cx="4114800" cy="639762"/>
          </a:xfrm>
        </p:spPr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25" b="-8025"/>
          <a:stretch>
            <a:fillRect/>
          </a:stretch>
        </p:blipFill>
        <p:spPr>
          <a:xfrm>
            <a:off x="261864" y="1714500"/>
            <a:ext cx="5172987" cy="46751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851" y="1714500"/>
            <a:ext cx="3442374" cy="4675188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Solution: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Split </a:t>
            </a:r>
            <a:r>
              <a:rPr lang="en-US" dirty="0"/>
              <a:t>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</a:t>
            </a:r>
            <a:r>
              <a:rPr lang="en-US" i="1" dirty="0"/>
              <a:t>t</a:t>
            </a:r>
            <a:r>
              <a:rPr lang="en-US" dirty="0"/>
              <a:t>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>
                <a:latin typeface="+mn-lt"/>
                <a:cs typeface="Lucida Console"/>
              </a:rPr>
              <a:t>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/>
              <a:t>T</a:t>
            </a:r>
            <a:r>
              <a:rPr lang="en-US" i="1" baseline="-25000" dirty="0"/>
              <a:t>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15485</TotalTime>
  <Words>984</Words>
  <Application>Microsoft Macintosh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267</cp:revision>
  <dcterms:created xsi:type="dcterms:W3CDTF">2014-08-04T16:19:24Z</dcterms:created>
  <dcterms:modified xsi:type="dcterms:W3CDTF">2014-09-10T15:45:08Z</dcterms:modified>
</cp:coreProperties>
</file>