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1383924"/>
            <a:ext cx="8229600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845707"/>
            <a:ext cx="8229600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3335291"/>
            <a:ext cx="8229600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853406"/>
            <a:ext cx="411480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909978"/>
            <a:ext cx="4114800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413000"/>
            <a:ext cx="3979964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681972" y="1469571"/>
            <a:ext cx="4004827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15469</TotalTime>
  <Words>457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262</cp:revision>
  <dcterms:created xsi:type="dcterms:W3CDTF">2014-08-04T16:19:24Z</dcterms:created>
  <dcterms:modified xsi:type="dcterms:W3CDTF">2014-09-09T21:03:09Z</dcterms:modified>
</cp:coreProperties>
</file>