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Overdecomposition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Checkpointing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95C0-827B-264B-AC36-EDB36FEEB8B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BE08-69FE-AE47-994E-57F0205EB69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”</a:t>
            </a:r>
            <a:r>
              <a:rPr lang="en-US" dirty="0" err="1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Area of a circle of radius”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192-FB6A-8E44-9727-3F11A17B21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9252-12D6-8D42-8554-44BFD68AD13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0571-F813-ED4B-A840-104584464B5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0B8E-8FA5-5249-B52C-2D0045AE7F6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7630-96F4-C348-92D0-8BA579BE92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D661-CDDA-EB4B-8920-0BA3B6EDE579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”Area of a circle of radius” 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3616-8CBF-A340-ADE3-98C2EE1DC9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5D53-EC17-3240-AF13-D8433FB11D5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DAA8-6772-8F4F-9D43-34A061D97D6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AAA5-D767-4C40-91CB-82448A62D92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4" b="-3914"/>
          <a:stretch>
            <a:fillRect/>
          </a:stretch>
        </p:blipFill>
        <p:spPr>
          <a:xfrm>
            <a:off x="261865" y="2944297"/>
            <a:ext cx="8615360" cy="33108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6A7E-4EBE-6B4C-8020-5D4DC21EA2A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543545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</a:t>
            </a:r>
            <a:r>
              <a:rPr lang="en-US" dirty="0" err="1">
                <a:latin typeface="Consolas"/>
                <a:cs typeface="Consolas"/>
              </a:rPr>
              <a:t>_</a:t>
            </a:r>
            <a:r>
              <a:rPr lang="en-US" dirty="0" err="1" smtClean="0">
                <a:latin typeface="Consolas"/>
                <a:cs typeface="Consolas"/>
              </a:rPr>
              <a:t>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7F91-8F6E-3346-8308-FA806A593B2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8947" y="909977"/>
            <a:ext cx="8608278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projections</a:t>
            </a:r>
            <a:r>
              <a:rPr lang="en-US" dirty="0"/>
              <a:t>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6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elements </a:t>
            </a:r>
            <a:br>
              <a:rPr lang="en-US" sz="2200" dirty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314055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A0B-A97C-6941-B30D-536C43882AD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5A3E-A983-9844-9A00-7072B7AE2A15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14C7-2A23-9748-992F-12DCDAF6236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2D0-D6C3-584A-99EB-13FA193C843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/>
              <a:t>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C30A-50DC-C949-89DD-4F9B44C5753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pic>
        <p:nvPicPr>
          <p:cNvPr id="8" name="Content Placeholder 7" descr="elements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4" b="-361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82" r="-25082"/>
          <a:stretch>
            <a:fillRect/>
          </a:stretch>
        </p:blipFill>
        <p:spPr>
          <a:xfrm>
            <a:off x="261865" y="3235325"/>
            <a:ext cx="8615359" cy="2944813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DBA2-41C4-FC42-AF15-6ACF50B9A47F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8FE-6B5C-0942-BB2E-F88C771A47EB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B148-C837-5A4A-9177-E769F997E00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F201-C85D-6C40-92AB-9574263DA8D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2ED-A209-8241-96E4-43915ACF07C6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C7C0-37F0-2A45-A738-E90CF944817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15581</TotalTime>
  <Words>3149</Words>
  <Application>Microsoft Macintosh PowerPoint</Application>
  <PresentationFormat>On-screen Show (4:3)</PresentationFormat>
  <Paragraphs>509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Chare Array: Hello Example</vt:lpstr>
      <vt:lpstr>Chare Array: Hello Example</vt:lpstr>
      <vt:lpstr>Hello World Array Projections Timeline View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Collections of Objects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316</cp:revision>
  <dcterms:created xsi:type="dcterms:W3CDTF">2014-08-04T16:19:24Z</dcterms:created>
  <dcterms:modified xsi:type="dcterms:W3CDTF">2014-09-10T06:12:04Z</dcterms:modified>
</cp:coreProperties>
</file>