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0" d="100"/>
          <a:sy n="90" d="100"/>
        </p:scale>
        <p:origin x="-10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231-87AC-6D4C-985F-023319A7D9A2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082"/>
            <a:ext cx="822960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4F2C-2200-ED4A-9DB9-0DB4CBA2E030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5300-9DFE-4346-913D-721DDA4BD2A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632"/>
            <a:ext cx="833978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9110"/>
            <a:ext cx="8339780" cy="41736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300-EA66-1343-9066-E0183F0018C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52" b="-1805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41" b="-17141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C39-BAC8-4C4D-91EA-75B05D74A92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8" r="-4138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75C1-9B79-0248-BB86-A995101BD30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4" r="-413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0AA6-FDB4-7844-BBB3-16F49EC09C2E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5" r="-12895"/>
          <a:stretch/>
        </p:blipFill>
        <p:spPr>
          <a:xfrm>
            <a:off x="457200" y="1958337"/>
            <a:ext cx="8229600" cy="4505963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mOutl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57"/>
            <a:ext cx="9144000" cy="60537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6AD-0418-2148-92AF-416EF55EE1A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B8D-7ED3-994B-82CA-0C7CA241AA9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2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42782" y="2994637"/>
            <a:ext cx="8646764" cy="5464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42782" y="5602177"/>
            <a:ext cx="8646764" cy="877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Charm: Communication of a </a:t>
            </a:r>
            <a:r>
              <a:rPr lang="en-US" dirty="0" err="1"/>
              <a:t>chare</a:t>
            </a:r>
            <a:r>
              <a:rPr lang="en-US" dirty="0"/>
              <a:t> overlaps with computation of others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582988"/>
            <a:ext cx="8647112" cy="20193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14213" b="-14213"/>
          <a:stretch>
            <a:fillRect/>
          </a:stretch>
        </p:blipFill>
        <p:spPr>
          <a:xfrm>
            <a:off x="242888" y="909638"/>
            <a:ext cx="8647112" cy="208438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48-78B3-3248-A0EA-E38D39173DD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9287" b="-9287"/>
          <a:stretch>
            <a:fillRect/>
          </a:stretch>
        </p:blipFill>
        <p:spPr>
          <a:xfrm>
            <a:off x="457200" y="2198688"/>
            <a:ext cx="8229600" cy="43005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8AD5-95CC-6A4A-AFBA-25C92AE8BEE2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Sequentialization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6176"/>
            <a:ext cx="8220278" cy="36227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1DF7-D282-8942-9FFE-6B96B15E5D0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971" b="-971"/>
          <a:stretch>
            <a:fillRect/>
          </a:stretch>
        </p:blipFill>
        <p:spPr>
          <a:xfrm>
            <a:off x="457200" y="1457325"/>
            <a:ext cx="8229600" cy="3697288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5154003"/>
            <a:ext cx="822960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730-38E4-9A4D-91E5-4BB6949294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089-F018-8D47-8011-38D5D679776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9AD-EE4A-E14E-B12A-28C4E0B85F4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15462</TotalTime>
  <Words>764</Words>
  <Application>Microsoft Macintosh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Outline</vt:lpstr>
      <vt:lpstr>Impact on communication</vt:lpstr>
      <vt:lpstr>Example Computation</vt:lpstr>
      <vt:lpstr>Example: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258</cp:revision>
  <dcterms:created xsi:type="dcterms:W3CDTF">2014-08-04T16:19:24Z</dcterms:created>
  <dcterms:modified xsi:type="dcterms:W3CDTF">2014-09-09T19:57:21Z</dcterms:modified>
</cp:coreProperties>
</file>