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63" d="100"/>
          <a:sy n="63" d="100"/>
        </p:scale>
        <p:origin x="-11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[ClassName</a:t>
            </a:r>
            <a:r>
              <a:rPr lang="en-US" sz="1800" spc="-80" dirty="0" smtClean="0">
                <a:latin typeface="Lucida Console"/>
                <a:cs typeface="Lucida Console"/>
              </a:rPr>
              <a:t>] 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”fib.decl.h”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  </a:t>
            </a:r>
            <a:r>
              <a:rPr lang="en-US" dirty="0">
                <a:latin typeface="Consolas"/>
                <a:cs typeface="Consolas"/>
              </a:rPr>
              <a:t>SDAG  CODE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 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:	&lt;max&gt;,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void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Prefix(int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</a:t>
            </a:r>
            <a:r>
              <a:rPr lang="en-US" sz="1400" dirty="0" smtClean="0">
                <a:latin typeface="Consolas"/>
                <a:cs typeface="Consolas"/>
              </a:rPr>
              <a:t>send_value</a:t>
            </a:r>
            <a:r>
              <a:rPr lang="en-US" sz="14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targetIndex </a:t>
            </a:r>
            <a:r>
              <a:rPr lang="en-US" sz="14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(targetIndex &lt; numElements)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thisProxy[targetIndex].passValue(stage, value);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200" b="1" dirty="0" smtClean="0">
                <a:latin typeface="Consolas"/>
                <a:cs typeface="Consolas"/>
              </a:rPr>
              <a:t>when </a:t>
            </a:r>
            <a:r>
              <a:rPr lang="en-US" sz="1200" dirty="0">
                <a:latin typeface="Consolas"/>
                <a:cs typeface="Consolas"/>
              </a:rPr>
              <a:t>passValue[stage] (</a:t>
            </a:r>
            <a:r>
              <a:rPr lang="en-US" sz="1200" b="1" dirty="0">
                <a:latin typeface="Consolas"/>
                <a:cs typeface="Consolas"/>
              </a:rPr>
              <a:t>int </a:t>
            </a:r>
            <a:r>
              <a:rPr lang="en-US" sz="1200" dirty="0" smtClean="0">
                <a:latin typeface="Consolas"/>
                <a:cs typeface="Consolas"/>
              </a:rPr>
              <a:t>incoming_stage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b="1" dirty="0">
                <a:latin typeface="Consolas"/>
                <a:cs typeface="Consolas"/>
              </a:rPr>
              <a:t>unsigned int </a:t>
            </a:r>
            <a:r>
              <a:rPr lang="en-US" sz="1200" dirty="0" smtClean="0">
                <a:latin typeface="Consolas"/>
                <a:cs typeface="Consolas"/>
              </a:rPr>
              <a:t>incoming_value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latin typeface="Consolas"/>
                <a:cs typeface="Consolas"/>
              </a:rPr>
              <a:t>serial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  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value </a:t>
            </a:r>
            <a:r>
              <a:rPr lang="en-US" sz="1400" dirty="0">
                <a:latin typeface="Consolas"/>
                <a:cs typeface="Consolas"/>
              </a:rPr>
              <a:t>+= </a:t>
            </a:r>
            <a:r>
              <a:rPr lang="en-US" sz="1400" dirty="0" smtClean="0">
                <a:latin typeface="Consolas"/>
                <a:cs typeface="Consolas"/>
              </a:rPr>
              <a:t>incoming_value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”done”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contribute</a:t>
            </a:r>
            <a:r>
              <a:rPr lang="en-US" sz="14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”prefix.decl.h”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(msg&gt;argc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atoi(msg&gt;argv[1]);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400" dirty="0" smtClean="0">
                <a:latin typeface="Consolas"/>
                <a:cs typeface="Consolas"/>
              </a:rPr>
              <a:t>value </a:t>
            </a:r>
            <a:r>
              <a:rPr lang="en-US" sz="1400" dirty="0">
                <a:latin typeface="Consolas"/>
                <a:cs typeface="Consolas"/>
              </a:rPr>
              <a:t>= rand() % 10; </a:t>
            </a:r>
            <a:r>
              <a:rPr lang="en-US" sz="1400" i="1" dirty="0">
                <a:latin typeface="Consolas"/>
                <a:cs typeface="Consolas"/>
              </a:rPr>
              <a:t>// Random positive int between 0 and 9 (inclusive)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”prefix.def.h”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updateGhosts(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ref,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dir,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w,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h, </a:t>
            </a:r>
            <a:r>
              <a:rPr lang="en-US" sz="1400" b="1" dirty="0">
                <a:latin typeface="Consolas"/>
                <a:cs typeface="Consolas"/>
              </a:rPr>
              <a:t>double </a:t>
            </a:r>
            <a:r>
              <a:rPr lang="en-US" sz="1400" dirty="0">
                <a:latin typeface="Consolas"/>
                <a:cs typeface="Consolas"/>
              </a:rPr>
              <a:t>gh[w∗h]);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(wrapX(x1),y,z).updateGhosts(iter,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(x,wrapY(y1),z).updateGhosts(iter,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(x,y,wrapZ(z1)).updateGhosts(iter,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CkReduction::logical and,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CkReduction::logical  and,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CProxy Client 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</a:t>
            </a:r>
            <a:r>
              <a:rPr lang="en-US" sz="1600" dirty="0">
                <a:latin typeface="Consolas"/>
                <a:cs typeface="Consolas"/>
              </a:rPr>
              <a:t>parent</a:t>
            </a:r>
            <a:r>
              <a:rPr lang="en-US" sz="1600">
                <a:latin typeface="Consolas"/>
                <a:cs typeface="Consolas"/>
              </a:rPr>
              <a:t>(</a:t>
            </a:r>
            <a:r>
              <a:rPr lang="en-US" sz="1600" smtClean="0">
                <a:latin typeface="Consolas"/>
                <a:cs typeface="Consolas"/>
              </a:rPr>
              <a:t>parent_)</a:t>
            </a:r>
            <a:r>
              <a:rPr lang="en-US" sz="1600" dirty="0">
                <a:latin typeface="Consolas"/>
                <a:cs typeface="Consolas"/>
              </a:rPr>
              <a:t>, isRoot(</a:t>
            </a:r>
            <a:r>
              <a:rPr lang="en-US" sz="1600" dirty="0" smtClean="0">
                <a:latin typeface="Consolas"/>
                <a:cs typeface="Consolas"/>
              </a:rPr>
              <a:t>isRoot_)</a:t>
            </a:r>
            <a:r>
              <a:rPr lang="en-US" sz="1600" dirty="0">
                <a:latin typeface="Consolas"/>
                <a:cs typeface="Consolas"/>
              </a:rPr>
              <a:t>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CkPrintf</a:t>
            </a:r>
            <a:r>
              <a:rPr lang="en-US" sz="1600" dirty="0">
                <a:latin typeface="Consolas"/>
                <a:cs typeface="Consolas"/>
              </a:rPr>
              <a:t>(”Fibonacci 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>
                <a:latin typeface="Consolas"/>
                <a:cs typeface="Consolas"/>
              </a:rPr>
              <a:t>parent.respond(result);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{ </a:t>
            </a:r>
            <a:r>
              <a:rPr lang="en-US" spc="10" dirty="0">
                <a:latin typeface="Consolas"/>
                <a:cs typeface="Consolas"/>
              </a:rPr>
              <a:t>thisProxy.invokeMethod(10);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>
                <a:latin typeface="Consolas"/>
                <a:cs typeface="Consolas"/>
              </a:rPr>
              <a:t>”setValue”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15556</TotalTime>
  <Words>3821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276</cp:revision>
  <dcterms:created xsi:type="dcterms:W3CDTF">2014-08-04T16:19:24Z</dcterms:created>
  <dcterms:modified xsi:type="dcterms:W3CDTF">2014-09-10T06:57:58Z</dcterms:modified>
</cp:coreProperties>
</file>