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4"/>
  </p:notesMasterIdLst>
  <p:handoutMasterIdLst>
    <p:handoutMasterId r:id="rId25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57" r:id="rId9"/>
    <p:sldId id="440" r:id="rId10"/>
    <p:sldId id="442" r:id="rId11"/>
    <p:sldId id="444" r:id="rId12"/>
    <p:sldId id="445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6" r:id="rId22"/>
    <p:sldId id="45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1" d="100"/>
          <a:sy n="10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391-1DB6-5D4D-A9E2-6F70F970C135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B9C-CD04-B245-AC60-38B988669D7C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F45E-3272-9947-B6E5-BA07629914D0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9FF2-6226-2F4D-9FE3-0C72920365A3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CA9D-FA2C-9C4A-BEE4-2FE5C77C975F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417-DF1E-2349-8DF9-68F21AC21008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17,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C989-B4E2-B249-B32C-2DD4A5A9E8BA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225BBF8-0077-E04A-A593-3651D4FC6485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3535-A015-FA4D-9690-9ABCD06B779D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A5F4-2A4C-434B-9701-2F3B5707B10A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27-857F-0449-A93D-BEC4A726D8A4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9B371B0E-505F-324B-89F6-3E7FD6808118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629D-2F3E-4940-A9A4-305535DFDFBF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16ABDEF-604C-8647-8662-FC7DD558D147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E98-0AF0-884A-A0D0-325B4547BB5B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AFE-7C67-F443-A58C-0AF490A5F613}" type="datetime2">
              <a:rPr lang="en-US" smtClean="0"/>
              <a:t>Monday, November 17,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9F2EA7BD-9570-1748-A1BC-E8D4F12298D5}" type="datetime2">
              <a:rPr lang="en-US" smtClean="0"/>
              <a:t>Monday, November 17,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a good </a:t>
            </a:r>
            <a:r>
              <a:rPr lang="en-US" dirty="0"/>
              <a:t>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</a:t>
            </a:r>
            <a:r>
              <a:rPr lang="en-US" dirty="0" smtClean="0"/>
              <a:t>assignments: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Fractography</a:t>
            </a:r>
            <a:r>
              <a:rPr lang="en-US" dirty="0"/>
              <a:t> with No Load </a:t>
            </a:r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dirty="0"/>
              <a:t>Large variation in processor utilization</a:t>
            </a:r>
          </a:p>
          <a:p>
            <a:r>
              <a:rPr lang="en-US" dirty="0"/>
              <a:t>Low utilization leading to resource </a:t>
            </a:r>
            <a:r>
              <a:rPr lang="en-US" dirty="0" smtClean="0"/>
              <a:t>wastage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 descr="without-meta-ut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9144000" cy="37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</a:t>
            </a:r>
            <a:r>
              <a:rPr lang="en-US" dirty="0" err="1" smtClean="0">
                <a:latin typeface="Lucida Console"/>
                <a:cs typeface="Lucida Console"/>
              </a:rPr>
              <a:t>AtSync</a:t>
            </a:r>
            <a:r>
              <a:rPr lang="en-US" dirty="0" smtClean="0">
                <a:latin typeface="Lucida Console"/>
                <a:cs typeface="Lucida Console"/>
              </a:rPr>
              <a:t>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– Before LB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7" b="-26477"/>
          <a:stretch>
            <a:fillRect/>
          </a:stretch>
        </p:blipFill>
        <p:spPr>
          <a:xfrm>
            <a:off x="261938" y="942975"/>
            <a:ext cx="8615362" cy="54356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– After LB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28" b="-26428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15616</TotalTime>
  <Words>1330</Words>
  <Application>Microsoft Macintosh PowerPoint</Application>
  <PresentationFormat>On-screen Show (4:3)</PresentationFormat>
  <Paragraphs>204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 – Before LB</vt:lpstr>
      <vt:lpstr>Performance – After LB</vt:lpstr>
      <vt:lpstr>Golden Rule of Load Balancing</vt:lpstr>
      <vt:lpstr>Load Balancing Strategies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Fractography with No Load Balancing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298</cp:revision>
  <dcterms:created xsi:type="dcterms:W3CDTF">2014-08-04T16:19:24Z</dcterms:created>
  <dcterms:modified xsi:type="dcterms:W3CDTF">2014-11-17T16:05:56Z</dcterms:modified>
</cp:coreProperties>
</file>