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2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110" d="100"/>
          <a:sy n="110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34B-1481-1D4E-B09A-E4122537363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2E4-32F9-4546-9C15-BF5609F2BEF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E1C6-3E0C-6949-ADE3-7CF787614FD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3A9B-DAFE-994E-A988-92926752286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CBC-5907-4448-873A-3DDC09B4DF4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0DC-E902-5141-B9E1-1D35C19796E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82D6-DFA6-354E-8E01-57AA34489CC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BBD8AA5-66C9-704A-88B6-F5F1B3C387C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914-A2D4-7F4B-B230-36C8BB32B5C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D58-97C8-5543-8980-2F4B4EC54B9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8BEFB79-43D4-F843-B627-86B5BAA30CA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A05A-A646-C047-9E42-F21E718044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A898-3F0D-0249-B9AE-E17E4EEDD06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81B-8DC4-4643-940D-3A4E4BD92F3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4CC2202-E828-0E49-9E4A-9C01A549A1E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3A8F-8D9B-8A47-95C9-7995BAC45FB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FDEB2E7-57A4-234B-9CFF-1F183E3F5D7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BD9-ED9E-704A-B712-0697507D34C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39A-5B53-5849-9763-2A025C30296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845D6B7-6A28-554B-92F8-A13C2D0C3061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3961" r:id="rId17"/>
    <p:sldLayoutId id="2147483973" r:id="rId18"/>
    <p:sldLayoutId id="2147483972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	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dirty="0" smtClean="0">
                <a:latin typeface="Consolas"/>
                <a:cs typeface="Consolas"/>
              </a:rPr>
              <a:t>}</a:t>
            </a:r>
            <a:r>
              <a:rPr lang="en-US" sz="19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      public </a:t>
            </a:r>
            <a:r>
              <a:rPr lang="en-US" dirty="0" err="1" smtClean="0">
                <a:latin typeface="Consolas"/>
                <a:cs typeface="Consolas"/>
              </a:rPr>
              <a:t>CBase_Singleton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&lt;&lt;“Hello </a:t>
            </a:r>
            <a:r>
              <a:rPr lang="en-US" dirty="0">
                <a:latin typeface="Consolas"/>
                <a:cs typeface="Consolas"/>
              </a:rPr>
              <a:t>World!</a:t>
            </a:r>
            <a:r>
              <a:rPr lang="en-US" dirty="0" smtClean="0">
                <a:latin typeface="Consolas"/>
                <a:cs typeface="Consolas"/>
              </a:rPr>
              <a:t>”&lt;&lt;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7" r="2954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15477</TotalTime>
  <Words>417</Words>
  <Application>Microsoft Macintosh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268</cp:revision>
  <dcterms:created xsi:type="dcterms:W3CDTF">2014-08-04T16:19:24Z</dcterms:created>
  <dcterms:modified xsi:type="dcterms:W3CDTF">2014-11-16T21:28:30Z</dcterms:modified>
</cp:coreProperties>
</file>