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52844"/>
            <a:ext cx="4038600" cy="2738812"/>
          </a:xfrm>
        </p:spPr>
        <p:txBody>
          <a:bodyPr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err="1" smtClean="0"/>
              <a:t>ckAboutToMigrate</a:t>
            </a:r>
            <a:r>
              <a:rPr lang="en-US" dirty="0" smtClean="0"/>
              <a:t> </a:t>
            </a:r>
            <a:r>
              <a:rPr lang="en-US" dirty="0"/>
              <a:t>I Sizing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2844"/>
            <a:ext cx="4038600" cy="2738812"/>
          </a:xfrm>
        </p:spPr>
        <p:txBody>
          <a:bodyPr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err="1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62974"/>
            <a:ext cx="4038600" cy="254577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CBase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char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localArray</a:t>
            </a:r>
            <a:r>
              <a:rPr lang="en-US" dirty="0">
                <a:latin typeface="Consolas"/>
                <a:cs typeface="Consolas"/>
              </a:rPr>
              <a:t>[LOCAL SIZE];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62973"/>
            <a:ext cx="4038600" cy="254577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localArray</a:t>
            </a:r>
            <a:r>
              <a:rPr lang="en-US" dirty="0">
                <a:latin typeface="Consolas"/>
                <a:cs typeface="Consolas"/>
              </a:rPr>
              <a:t>, LOCAL SIZE);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17704"/>
            <a:ext cx="3882176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208" y="935846"/>
            <a:ext cx="3800592" cy="54558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float</a:t>
            </a:r>
            <a:r>
              <a:rPr lang="en-US" dirty="0">
                <a:latin typeface="Consolas"/>
                <a:cs typeface="Consolas"/>
              </a:rPr>
              <a:t>[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pointer </a:t>
            </a:r>
            <a:r>
              <a:rPr lang="en-US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 </a:t>
            </a:r>
            <a:r>
              <a:rPr lang="en-US" dirty="0">
                <a:latin typeface="Consolas"/>
                <a:cs typeface="Consolas"/>
              </a:rPr>
              <a:t>| 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4128032"/>
            <a:ext cx="822960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CkIndex</a:t>
            </a:r>
            <a:r>
              <a:rPr lang="en-US" dirty="0">
                <a:latin typeface="Consolas"/>
                <a:cs typeface="Consolas"/>
              </a:rPr>
              <a:t> Hello::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>
                <a:latin typeface="Consolas"/>
                <a:cs typeface="Consolas"/>
              </a:rPr>
              <a:t>(‘‘log’’,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15453</TotalTime>
  <Words>582</Words>
  <Application>Microsoft Macintosh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259</cp:revision>
  <dcterms:created xsi:type="dcterms:W3CDTF">2014-08-04T16:19:24Z</dcterms:created>
  <dcterms:modified xsi:type="dcterms:W3CDTF">2014-09-09T20:59:59Z</dcterms:modified>
</cp:coreProperties>
</file>