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Serialization Using PUP: The Pack/</a:t>
            </a:r>
            <a:r>
              <a:rPr lang="en-US" sz="3600" dirty="0" err="1"/>
              <a:t>UnPack</a:t>
            </a:r>
            <a:r>
              <a:rPr lang="en-US" sz="36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err="1" smtClean="0"/>
              <a:t>ckAboutToMigrate</a:t>
            </a:r>
            <a:r>
              <a:rPr lang="en-US" dirty="0" smtClean="0"/>
              <a:t> </a:t>
            </a:r>
            <a:r>
              <a:rPr lang="en-US" dirty="0"/>
              <a:t>I Sizing</a:t>
            </a:r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err="1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float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localArray</a:t>
            </a:r>
            <a:r>
              <a:rPr lang="en-US" sz="1600" dirty="0">
                <a:latin typeface="Consolas"/>
                <a:cs typeface="Consolas"/>
              </a:rPr>
              <a:t>[LOCAL SIZE];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p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localArray</a:t>
            </a:r>
            <a:r>
              <a:rPr lang="en-US" sz="1800" dirty="0">
                <a:latin typeface="Consolas"/>
                <a:cs typeface="Consolas"/>
              </a:rPr>
              <a:t>, LOCAL SIZE);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float</a:t>
            </a:r>
            <a:r>
              <a:rPr lang="en-US" dirty="0">
                <a:latin typeface="Consolas"/>
                <a:cs typeface="Consolas"/>
              </a:rPr>
              <a:t>[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sz="2200" b="1" dirty="0" smtClean="0">
                <a:latin typeface="Consolas"/>
                <a:cs typeface="Consolas"/>
              </a:rPr>
              <a:t>if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p.isUnpacking</a:t>
            </a:r>
            <a:r>
              <a:rPr lang="en-US" sz="2200" dirty="0">
                <a:latin typeface="Consolas"/>
                <a:cs typeface="Consolas"/>
              </a:rPr>
              <a:t>()) pointer </a:t>
            </a:r>
            <a:r>
              <a:rPr lang="en-US" sz="2200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 </a:t>
            </a:r>
            <a:r>
              <a:rPr lang="en-US" dirty="0">
                <a:latin typeface="Consolas"/>
                <a:cs typeface="Consolas"/>
              </a:rPr>
              <a:t>| 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CkIndex</a:t>
            </a:r>
            <a:r>
              <a:rPr lang="en-US" dirty="0">
                <a:latin typeface="Consolas"/>
                <a:cs typeface="Consolas"/>
              </a:rPr>
              <a:t> Hello::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>
                <a:latin typeface="Consolas"/>
                <a:cs typeface="Consolas"/>
              </a:rPr>
              <a:t>(‘‘log’’,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15460</TotalTime>
  <Words>581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262</cp:revision>
  <dcterms:created xsi:type="dcterms:W3CDTF">2014-08-04T16:19:24Z</dcterms:created>
  <dcterms:modified xsi:type="dcterms:W3CDTF">2014-09-10T06:22:37Z</dcterms:modified>
</cp:coreProperties>
</file>