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2"/>
  </p:notesMasterIdLst>
  <p:handoutMasterIdLst>
    <p:handoutMasterId r:id="rId23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40" r:id="rId9"/>
    <p:sldId id="442" r:id="rId10"/>
    <p:sldId id="444" r:id="rId11"/>
    <p:sldId id="445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</a:t>
            </a:r>
            <a:r>
              <a:rPr lang="en-US" dirty="0" smtClean="0"/>
              <a:t>assignments: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  <a:r>
              <a:rPr lang="en-US" dirty="0" err="1" smtClean="0">
                <a:latin typeface="Lucida Console"/>
                <a:cs typeface="Lucida Console"/>
              </a:rPr>
              <a:t>AtSync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 smtClean="0"/>
              <a:t>a good </a:t>
            </a:r>
            <a:r>
              <a:rPr lang="en-US" dirty="0"/>
              <a:t>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15601</TotalTime>
  <Words>1287</Words>
  <Application>Microsoft Macintosh PowerPoint</Application>
  <PresentationFormat>On-screen Show (4:3)</PresentationFormat>
  <Paragraphs>198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Golden Rule of Load Balancing</vt:lpstr>
      <vt:lpstr>Load Balancing Strategies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292</cp:revision>
  <dcterms:created xsi:type="dcterms:W3CDTF">2014-08-04T16:19:24Z</dcterms:created>
  <dcterms:modified xsi:type="dcterms:W3CDTF">2014-11-17T05:33:18Z</dcterms:modified>
</cp:coreProperties>
</file>