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9"/>
  </p:notesMasterIdLst>
  <p:handoutMasterIdLst>
    <p:handoutMasterId r:id="rId20"/>
  </p:handoutMasterIdLst>
  <p:sldIdLst>
    <p:sldId id="322" r:id="rId2"/>
    <p:sldId id="323" r:id="rId3"/>
    <p:sldId id="324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40" r:id="rId13"/>
    <p:sldId id="329" r:id="rId14"/>
    <p:sldId id="341" r:id="rId15"/>
    <p:sldId id="342" r:id="rId16"/>
    <p:sldId id="343" r:id="rId17"/>
    <p:sldId id="34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96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2231-87AC-6D4C-985F-023319A7D9A2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4F2C-2200-ED4A-9DB9-0DB4CBA2E030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5300-9DFE-4346-913D-721DDA4BD2A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Mendes and J. Panetta)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300-EA66-1343-9066-E0183F0018C5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AC39-BAC8-4C4D-91EA-75B05D74A927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75C1-9B79-0248-BB86-A995101BD30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0AA6-FDB4-7844-BBB3-16F49EC09C2E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8005-8C4B-6840-B2A8-B45C31C8FC31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mOutlin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57"/>
            <a:ext cx="9144000" cy="60537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E6AD-0418-2148-92AF-416EF55EE1A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use of communication network</a:t>
            </a:r>
          </a:p>
          <a:p>
            <a:pPr lvl="1"/>
            <a:r>
              <a:rPr lang="en-US" dirty="0" smtClean="0"/>
              <a:t>Compute</a:t>
            </a:r>
            <a:r>
              <a:rPr lang="en-US" dirty="0"/>
              <a:t>-communicate cycles in typical MPI apps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is on the critical path</a:t>
            </a:r>
          </a:p>
          <a:p>
            <a:r>
              <a:rPr lang="en-US" dirty="0"/>
              <a:t>Hence, current communication networks are over-engineered by necessity</a:t>
            </a:r>
          </a:p>
          <a:p>
            <a:r>
              <a:rPr lang="en-US" dirty="0"/>
              <a:t>With </a:t>
            </a:r>
            <a:r>
              <a:rPr lang="en-US" dirty="0" err="1"/>
              <a:t>overdecomposition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spread over an iteration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overlap of communication and computation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B8D-7ED3-994B-82CA-0C7CA241AA9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stencil computation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traditional design based on traditional methods (e.g. MPI-based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has a chunk, which alternates between computing </a:t>
            </a:r>
            <a:r>
              <a:rPr lang="en-US" dirty="0" smtClean="0"/>
              <a:t>and communicating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2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2"/>
            <a:r>
              <a:rPr lang="en-US" dirty="0" smtClean="0"/>
              <a:t>Wait </a:t>
            </a:r>
            <a:r>
              <a:rPr lang="en-US" dirty="0"/>
              <a:t>time for each chunk overlapped with useful 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Communication </a:t>
            </a:r>
            <a:r>
              <a:rPr lang="en-US" dirty="0"/>
              <a:t>spread over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C7AB-79BD-7546-8695-AC7A18D717B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Stencil Computation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0848-78B3-3248-A0EA-E38D39173DD4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4213" b="-14213"/>
          <a:stretch>
            <a:fillRect/>
          </a:stretch>
        </p:blipFill>
        <p:spPr>
          <a:xfrm>
            <a:off x="242888" y="909638"/>
            <a:ext cx="8647112" cy="208438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42782" y="2994637"/>
            <a:ext cx="8646764" cy="54649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5"/>
          </p:nvPr>
        </p:nvPicPr>
        <p:blipFill>
          <a:blip r:embed="rId3"/>
          <a:srcRect t="-6464" b="-6464"/>
          <a:stretch>
            <a:fillRect/>
          </a:stretch>
        </p:blipFill>
        <p:spPr>
          <a:xfrm>
            <a:off x="242888" y="3582988"/>
            <a:ext cx="8647112" cy="20193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42782" y="5602177"/>
            <a:ext cx="8646764" cy="8776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Stencil in Charm: Communication of a </a:t>
            </a:r>
            <a:r>
              <a:rPr lang="en-US" dirty="0" err="1"/>
              <a:t>chare</a:t>
            </a:r>
            <a:r>
              <a:rPr lang="en-US" dirty="0"/>
              <a:t> overlaps with computation of others</a:t>
            </a:r>
          </a:p>
        </p:txBody>
      </p:sp>
    </p:spTree>
    <p:extLst>
      <p:ext uri="{BB962C8B-B14F-4D97-AF65-F5344CB8AC3E}">
        <p14:creationId xmlns:p14="http://schemas.microsoft.com/office/powerpoint/2010/main" val="168924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8AD5-95CC-6A4A-AFBA-25C92AE8BEE2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1DF7-D282-8942-9FFE-6B96B15E5D03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0730-38E4-9A4D-91E5-4BB6949294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5154003"/>
            <a:ext cx="861536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Recall: </a:t>
            </a: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089-F018-8D47-8011-38D5D679776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19AD-EE4A-E14E-B12A-28C4E0B85F4D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15468</TotalTime>
  <Words>765</Words>
  <Application>Microsoft Macintosh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charm-pptx_theme</vt:lpstr>
      <vt:lpstr>Outline</vt:lpstr>
      <vt:lpstr>Impact on communication</vt:lpstr>
      <vt:lpstr>Example Stencil Computation</vt:lpstr>
      <vt:lpstr>Example: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PowerPoint Presentation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262</cp:revision>
  <dcterms:created xsi:type="dcterms:W3CDTF">2014-08-04T16:19:24Z</dcterms:created>
  <dcterms:modified xsi:type="dcterms:W3CDTF">2014-09-10T15:51:38Z</dcterms:modified>
</cp:coreProperties>
</file>