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4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66" d="100"/>
          <a:sy n="66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859-BE85-5540-BC7F-70D2CBAF815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FBAA-252D-A648-BAD8-4E94BE0EDDE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AAD2-5F2A-D342-B4C0-03A6552DA99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50D1-DA85-EE4D-A1F2-89B94C0FA5D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5FB-E3B6-E74E-B53D-71469D2EBDD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BD8-7A8C-F949-AD06-5F16E39B624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A2A-E6A2-FD4C-BE73-804BCA7231C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59830AE-FF43-7149-AB39-D496E1AB8AB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4F2-9EBA-7147-913F-4353D08E9DA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670-51A7-C740-9EE9-A29C33E3A41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FBC-DD15-384D-9E12-FB4E543B540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3F997CE-1B8A-A344-8351-4BF8AF79896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DE6B-9DAB-C245-8675-7D276E9214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82A0E4B-129A-5147-A7DE-E77CC3B6DD8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9AC-48EA-3D44-B4C6-29C2F520956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7BAC-BDEB-D246-88A6-C1E9646D95A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82F93B5A-2D6D-8D46-84D5-A2066467ACF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</a:t>
            </a:r>
            <a:r>
              <a:rPr lang="en-US" smtClean="0"/>
              <a:t>C. Mendes </a:t>
            </a:r>
            <a:r>
              <a:rPr lang="en-US" dirty="0"/>
              <a:t>and J. Panetta)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536276"/>
          </a:xfrm>
        </p:spPr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3365169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MPI: No overlap among computation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2301578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155002"/>
            <a:ext cx="8647112" cy="2019300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42782" y="5174191"/>
            <a:ext cx="8646764" cy="87767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Stencil in Charm: Communication of a chare overlaps with computation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15477</TotalTime>
  <Words>801</Words>
  <Application>Microsoft Macintosh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277</cp:revision>
  <dcterms:created xsi:type="dcterms:W3CDTF">2014-08-04T16:19:24Z</dcterms:created>
  <dcterms:modified xsi:type="dcterms:W3CDTF">2014-09-12T23:27:32Z</dcterms:modified>
</cp:coreProperties>
</file>