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59" d="100"/>
          <a:sy n="59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“Area 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 smtClean="0">
                <a:latin typeface="Consolas"/>
                <a:cs typeface="Consolas"/>
              </a:rPr>
              <a:t>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“Area </a:t>
            </a:r>
            <a:r>
              <a:rPr lang="en-US" dirty="0">
                <a:latin typeface="Consolas"/>
                <a:cs typeface="Consolas"/>
              </a:rPr>
              <a:t>of a circle of </a:t>
            </a:r>
            <a:r>
              <a:rPr lang="en-US" dirty="0" smtClean="0">
                <a:latin typeface="Consolas"/>
                <a:cs typeface="Consolas"/>
              </a:rPr>
              <a:t>radius ” </a:t>
            </a:r>
            <a:r>
              <a:rPr lang="en-US" dirty="0">
                <a:latin typeface="Consolas"/>
                <a:cs typeface="Consolas"/>
              </a:rPr>
              <a:t>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CkPrintf</a:t>
            </a:r>
            <a:r>
              <a:rPr lang="en-US" sz="1100" smtClean="0"/>
              <a:t>(“value</a:t>
            </a:r>
            <a:r>
              <a:rPr lang="en-US" sz="1100" dirty="0"/>
              <a:t>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15608</TotalTime>
  <Words>2812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335</cp:revision>
  <dcterms:created xsi:type="dcterms:W3CDTF">2014-08-04T16:19:24Z</dcterms:created>
  <dcterms:modified xsi:type="dcterms:W3CDTF">2014-09-12T23:42:59Z</dcterms:modified>
</cp:coreProperties>
</file>