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2" r:id="rId1"/>
  </p:sldMasterIdLst>
  <p:notesMasterIdLst>
    <p:notesMasterId r:id="rId8"/>
  </p:notesMasterIdLst>
  <p:handoutMasterIdLst>
    <p:handoutMasterId r:id="rId9"/>
  </p:handoutMasterIdLst>
  <p:sldIdLst>
    <p:sldId id="317" r:id="rId2"/>
    <p:sldId id="308" r:id="rId3"/>
    <p:sldId id="309" r:id="rId4"/>
    <p:sldId id="310" r:id="rId5"/>
    <p:sldId id="318" r:id="rId6"/>
    <p:sldId id="31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267" autoAdjust="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D34B-1481-1D4E-B09A-E41225373634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52E4-32F9-4546-9C15-BF5609F2BEFF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E1C6-3E0C-6949-ADE3-7CF787614FD0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3A9B-DAFE-994E-A988-929267522860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BCBC-5907-4448-873A-3DDC09B4DF44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30DC-E902-5141-B9E1-1D35C19796E1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82D6-DFA6-354E-8E01-57AA34489CC9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0BBD8AA5-66C9-704A-88B6-F5F1B3C387C4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B914-A2D4-7F4B-B230-36C8BB32B5CF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AD58-97C8-5543-8980-2F4B4EC54B98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C8BEFB79-43D4-F843-B627-86B5BAA30CA6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A05A-A646-C047-9E42-F21E71804449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A898-3F0D-0249-B9AE-E17E4EEDD066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681B-8DC4-4643-940D-3A4E4BD92F3F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4CC2202-E828-0E49-9E4A-9C01A549A1E0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3A8F-8D9B-8A47-95C9-7995BAC45FBF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CFDEB2E7-57A4-234B-9CFF-1F183E3F5D73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7BD9-ED9E-704A-B712-0697507D34CB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A39A-5B53-5849-9763-2A025C30296E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C845D6B7-6A28-554B-92F8-A13C2D0C3061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3961" r:id="rId17"/>
    <p:sldLayoutId id="2147483973" r:id="rId18"/>
    <p:sldLayoutId id="2147483972" r:id="rId1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	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511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511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8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Example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473946"/>
          </a:xfrm>
        </p:spPr>
        <p:txBody>
          <a:bodyPr/>
          <a:lstStyle/>
          <a:p>
            <a:r>
              <a:rPr lang="en-US" dirty="0" err="1" smtClean="0"/>
              <a:t>hello.ci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61865" y="1383924"/>
            <a:ext cx="8615359" cy="1461783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292934"/>
                </a:solidFill>
                <a:latin typeface="Consolas"/>
                <a:cs typeface="Consolas"/>
              </a:rPr>
              <a:t>mainmodule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hello { </a:t>
            </a:r>
            <a:endParaRPr lang="en-US" dirty="0" smtClean="0">
              <a:solidFill>
                <a:srgbClr val="292934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  </a:t>
            </a:r>
            <a:r>
              <a:rPr lang="en-US" b="1" dirty="0" err="1" smtClean="0">
                <a:solidFill>
                  <a:srgbClr val="292934"/>
                </a:solidFill>
                <a:latin typeface="Consolas"/>
                <a:cs typeface="Consolas"/>
              </a:rPr>
              <a:t>mainchare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     </a:t>
            </a:r>
            <a:r>
              <a:rPr lang="en-US" b="1" dirty="0" smtClean="0">
                <a:solidFill>
                  <a:srgbClr val="292934"/>
                </a:solidFill>
                <a:latin typeface="Consolas"/>
                <a:cs typeface="Consolas"/>
              </a:rPr>
              <a:t>entry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Main(</a:t>
            </a:r>
            <a:r>
              <a:rPr lang="en-US" dirty="0" err="1">
                <a:solidFill>
                  <a:srgbClr val="292934"/>
                </a:solidFill>
                <a:latin typeface="Consolas"/>
                <a:cs typeface="Consolas"/>
              </a:rPr>
              <a:t>CkArgMsg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∗m); </a:t>
            </a:r>
            <a:endParaRPr lang="en-US" dirty="0" smtClean="0">
              <a:solidFill>
                <a:srgbClr val="292934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};</a:t>
            </a:r>
            <a:endParaRPr lang="en-US" dirty="0">
              <a:solidFill>
                <a:srgbClr val="292934"/>
              </a:solidFill>
              <a:latin typeface="Consolas"/>
              <a:cs typeface="Consola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2845707"/>
            <a:ext cx="8615359" cy="489584"/>
          </a:xfrm>
        </p:spPr>
        <p:txBody>
          <a:bodyPr/>
          <a:lstStyle/>
          <a:p>
            <a:r>
              <a:rPr lang="en-US" dirty="0" err="1" smtClean="0"/>
              <a:t>hello.cpp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1865" y="3335291"/>
            <a:ext cx="8615359" cy="302680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&lt;</a:t>
            </a:r>
            <a:r>
              <a:rPr lang="en-US" dirty="0" err="1">
                <a:latin typeface="Consolas"/>
                <a:cs typeface="Consolas"/>
              </a:rPr>
              <a:t>stdio.h</a:t>
            </a:r>
            <a:r>
              <a:rPr lang="en-US" dirty="0">
                <a:latin typeface="Consolas"/>
                <a:cs typeface="Consolas"/>
              </a:rPr>
              <a:t>&gt;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</a:t>
            </a:r>
            <a:r>
              <a:rPr lang="en-US" dirty="0">
                <a:latin typeface="Consolas"/>
                <a:cs typeface="Consolas"/>
              </a:rPr>
              <a:t> ”</a:t>
            </a:r>
            <a:r>
              <a:rPr lang="en-US" dirty="0" err="1">
                <a:latin typeface="Consolas"/>
                <a:cs typeface="Consolas"/>
              </a:rPr>
              <a:t>hello.decl.h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CBase_Main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public</a:t>
            </a:r>
            <a:r>
              <a:rPr lang="en-US" dirty="0">
                <a:latin typeface="Consolas"/>
                <a:cs typeface="Consolas"/>
              </a:rPr>
              <a:t>: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”Hello World!”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 </a:t>
            </a:r>
            <a:r>
              <a:rPr lang="en-US" dirty="0">
                <a:latin typeface="Consolas"/>
                <a:cs typeface="Consolas"/>
              </a:rPr>
              <a:t>”</a:t>
            </a:r>
            <a:r>
              <a:rPr lang="en-US" dirty="0" err="1">
                <a:latin typeface="Consolas"/>
                <a:cs typeface="Consolas"/>
              </a:rPr>
              <a:t>hello.def.h</a:t>
            </a:r>
            <a:r>
              <a:rPr lang="en-US" dirty="0">
                <a:latin typeface="Consolas"/>
                <a:cs typeface="Consola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18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Hello World with </a:t>
            </a:r>
            <a:r>
              <a:rPr lang="en-US" dirty="0" err="1" smtClean="0">
                <a:latin typeface="+mn-lt"/>
              </a:rPr>
              <a:t>Chares</a:t>
            </a:r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55465" y="1731816"/>
            <a:ext cx="4121210" cy="55959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+mn-lt"/>
              </a:rPr>
              <a:t>hello.ci</a:t>
            </a:r>
            <a:r>
              <a:rPr lang="en-US" dirty="0" smtClean="0">
                <a:latin typeface="+mn-lt"/>
              </a:rPr>
              <a:t> file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737100" y="909978"/>
            <a:ext cx="4140126" cy="55959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+mn-lt"/>
              </a:rPr>
              <a:t>hello.cpp</a:t>
            </a:r>
            <a:r>
              <a:rPr lang="en-US" dirty="0" smtClean="0">
                <a:latin typeface="+mn-lt"/>
              </a:rPr>
              <a:t> file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2291410"/>
            <a:ext cx="4114800" cy="285002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b="1" dirty="0" err="1">
                <a:latin typeface="Consolas"/>
                <a:cs typeface="Consolas"/>
              </a:rPr>
              <a:t>mainmodule</a:t>
            </a:r>
            <a:r>
              <a:rPr lang="en-US" sz="1900" dirty="0">
                <a:latin typeface="Consolas"/>
                <a:cs typeface="Consolas"/>
              </a:rPr>
              <a:t> hello { </a:t>
            </a:r>
            <a:endParaRPr lang="en-US" sz="19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smtClean="0">
                <a:latin typeface="Consolas"/>
                <a:cs typeface="Consolas"/>
              </a:rPr>
              <a:t>  </a:t>
            </a:r>
            <a:r>
              <a:rPr lang="en-US" sz="1900" b="1" dirty="0" err="1" smtClean="0">
                <a:latin typeface="Consolas"/>
                <a:cs typeface="Consolas"/>
              </a:rPr>
              <a:t>mainchare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      </a:t>
            </a:r>
            <a:r>
              <a:rPr lang="en-US" sz="1900" b="1" dirty="0" smtClean="0">
                <a:latin typeface="Consolas"/>
                <a:cs typeface="Consolas"/>
              </a:rPr>
              <a:t>entry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Main(</a:t>
            </a:r>
            <a:r>
              <a:rPr lang="en-US" sz="1900" dirty="0" err="1">
                <a:latin typeface="Consolas"/>
                <a:cs typeface="Consolas"/>
              </a:rPr>
              <a:t>CkArgMsg</a:t>
            </a:r>
            <a:r>
              <a:rPr lang="en-US" sz="1900" dirty="0">
                <a:latin typeface="Consolas"/>
                <a:cs typeface="Consolas"/>
              </a:rPr>
              <a:t> ∗m); </a:t>
            </a:r>
            <a:endParaRPr lang="en-US" sz="19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smtClean="0">
                <a:latin typeface="Consolas"/>
                <a:cs typeface="Consolas"/>
              </a:rPr>
              <a:t>  }</a:t>
            </a:r>
            <a:r>
              <a:rPr lang="en-US" sz="19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   </a:t>
            </a:r>
            <a:r>
              <a:rPr lang="en-US" sz="1900" b="1" dirty="0" err="1" smtClean="0">
                <a:latin typeface="Consolas"/>
                <a:cs typeface="Consolas"/>
              </a:rPr>
              <a:t>chare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Singleton { </a:t>
            </a:r>
            <a:endParaRPr lang="en-US" sz="19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smtClean="0">
                <a:latin typeface="Consolas"/>
                <a:cs typeface="Consolas"/>
              </a:rPr>
              <a:t>     </a:t>
            </a:r>
            <a:r>
              <a:rPr lang="en-US" sz="1900" b="1" dirty="0" smtClean="0">
                <a:latin typeface="Consolas"/>
                <a:cs typeface="Consolas"/>
              </a:rPr>
              <a:t>entry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Singleton();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   };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};</a:t>
            </a:r>
            <a:endParaRPr lang="en-US" sz="1900" dirty="0">
              <a:latin typeface="Consolas"/>
              <a:cs typeface="Consola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4737100" y="1469571"/>
            <a:ext cx="4140125" cy="471068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&lt;</a:t>
            </a:r>
            <a:r>
              <a:rPr lang="en-US" dirty="0" err="1">
                <a:latin typeface="Consolas"/>
                <a:cs typeface="Consolas"/>
              </a:rPr>
              <a:t>stdio.h</a:t>
            </a:r>
            <a:r>
              <a:rPr lang="en-US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hello.decl.h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CBase_Main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CProxy_Singleton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Singleton : </a:t>
            </a:r>
            <a:r>
              <a:rPr lang="en-US" b="1" dirty="0">
                <a:latin typeface="Consolas"/>
                <a:cs typeface="Consolas"/>
              </a:rPr>
              <a:t>public </a:t>
            </a: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CBase_Singleton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Singleton()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”Hello World!”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”</a:t>
            </a:r>
            <a:r>
              <a:rPr lang="en-US" dirty="0" err="1">
                <a:latin typeface="Consolas"/>
                <a:cs typeface="Consolas"/>
              </a:rPr>
              <a:t>hello.def.h</a:t>
            </a:r>
            <a:r>
              <a:rPr lang="en-US" dirty="0">
                <a:latin typeface="Consolas"/>
                <a:cs typeface="Consola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66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Compiling a Charm++ Program</a:t>
            </a:r>
          </a:p>
        </p:txBody>
      </p:sp>
      <p:pic>
        <p:nvPicPr>
          <p:cNvPr id="4" name="Content Placeholder 3" descr="charmCompi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7" r="29547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6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Charm++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http://</a:t>
            </a:r>
            <a:r>
              <a:rPr lang="en-US" dirty="0" err="1"/>
              <a:t>charm.cs.uiuc.edu</a:t>
            </a:r>
            <a:r>
              <a:rPr lang="en-US" dirty="0"/>
              <a:t>/</a:t>
            </a:r>
            <a:r>
              <a:rPr lang="en-US" dirty="0" err="1"/>
              <a:t>gerrit</a:t>
            </a:r>
            <a:r>
              <a:rPr lang="en-US" dirty="0"/>
              <a:t>/charm</a:t>
            </a:r>
          </a:p>
          <a:p>
            <a:r>
              <a:rPr lang="en-US" dirty="0"/>
              <a:t>./build &lt;TARGET&gt; &lt;ARCH&gt; &lt;OPTS&gt;</a:t>
            </a:r>
          </a:p>
          <a:p>
            <a:r>
              <a:rPr lang="en-US" dirty="0"/>
              <a:t>TARGET = Charm++, AMPI, </a:t>
            </a:r>
            <a:r>
              <a:rPr lang="en-US" dirty="0" err="1"/>
              <a:t>bgampi</a:t>
            </a:r>
            <a:r>
              <a:rPr lang="en-US" dirty="0"/>
              <a:t>, LIBS etc.</a:t>
            </a:r>
          </a:p>
          <a:p>
            <a:r>
              <a:rPr lang="en-US" dirty="0"/>
              <a:t>ARCH = net-linux-</a:t>
            </a:r>
            <a:r>
              <a:rPr lang="en-US" dirty="0" smtClean="0"/>
              <a:t>x86_64</a:t>
            </a:r>
            <a:r>
              <a:rPr lang="en-US" dirty="0"/>
              <a:t>, multicore-darwin-</a:t>
            </a:r>
            <a:r>
              <a:rPr lang="en-US" dirty="0" smtClean="0"/>
              <a:t>x86_64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dirty="0" err="1" smtClean="0"/>
              <a:t>pamilrts</a:t>
            </a:r>
            <a:r>
              <a:rPr lang="en-US" dirty="0" err="1"/>
              <a:t>-bluegeneq</a:t>
            </a:r>
            <a:r>
              <a:rPr lang="en-US" dirty="0"/>
              <a:t> etc.</a:t>
            </a:r>
          </a:p>
          <a:p>
            <a:r>
              <a:rPr lang="en-US" dirty="0"/>
              <a:t>OPTS = </a:t>
            </a:r>
            <a:r>
              <a:rPr lang="en-US" dirty="0" smtClean="0"/>
              <a:t>--with</a:t>
            </a:r>
            <a:r>
              <a:rPr lang="en-US" dirty="0"/>
              <a:t>-production, </a:t>
            </a:r>
            <a:r>
              <a:rPr lang="en-US" dirty="0" smtClean="0"/>
              <a:t>--enable</a:t>
            </a:r>
            <a:r>
              <a:rPr lang="en-US" dirty="0"/>
              <a:t>-tracing, </a:t>
            </a:r>
            <a:r>
              <a:rPr lang="en-US" dirty="0" err="1"/>
              <a:t>xlc</a:t>
            </a:r>
            <a:r>
              <a:rPr lang="en-US" dirty="0"/>
              <a:t>, </a:t>
            </a:r>
            <a:r>
              <a:rPr lang="en-US" dirty="0" err="1"/>
              <a:t>smp</a:t>
            </a:r>
            <a:r>
              <a:rPr lang="en-US" dirty="0"/>
              <a:t>, -j8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charm.cs.illinois.edu</a:t>
            </a:r>
            <a:r>
              <a:rPr lang="en-US" dirty="0"/>
              <a:t>/manuals/html/charm++/</a:t>
            </a:r>
            <a:r>
              <a:rPr lang="en-US" dirty="0" err="1"/>
              <a:t>A.html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1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Compiling</a:t>
            </a:r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 err="1"/>
              <a:t>hello.ci</a:t>
            </a:r>
            <a:endParaRPr lang="en-US" dirty="0"/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/>
              <a:t>-c </a:t>
            </a:r>
            <a:r>
              <a:rPr lang="en-US" dirty="0" err="1"/>
              <a:t>hello.C</a:t>
            </a:r>
            <a:endParaRPr lang="en-US" dirty="0"/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/>
              <a:t>-o hello </a:t>
            </a:r>
            <a:r>
              <a:rPr lang="en-US" dirty="0" err="1"/>
              <a:t>hello.o</a:t>
            </a:r>
            <a:endParaRPr lang="en-US" dirty="0"/>
          </a:p>
          <a:p>
            <a:r>
              <a:rPr lang="en-US" dirty="0"/>
              <a:t>Running</a:t>
            </a:r>
          </a:p>
          <a:p>
            <a:pPr lvl="1"/>
            <a:r>
              <a:rPr lang="en-US" dirty="0" smtClean="0"/>
              <a:t>.</a:t>
            </a:r>
            <a:r>
              <a:rPr lang="en-US" dirty="0"/>
              <a:t>/</a:t>
            </a:r>
            <a:r>
              <a:rPr lang="en-US" dirty="0" err="1"/>
              <a:t>charmrun</a:t>
            </a:r>
            <a:r>
              <a:rPr lang="en-US" dirty="0"/>
              <a:t> +p7 ./hello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+p7 tells the system to use seven cores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7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15472</TotalTime>
  <Words>417</Words>
  <Application>Microsoft Macintosh PowerPoint</Application>
  <PresentationFormat>On-screen Show (4:3)</PresentationFormat>
  <Paragraphs>92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charm-pptx_theme</vt:lpstr>
      <vt:lpstr>Outline</vt:lpstr>
      <vt:lpstr>Hello World Example</vt:lpstr>
      <vt:lpstr>Hello World with Chares</vt:lpstr>
      <vt:lpstr>Compiling a Charm++ Program</vt:lpstr>
      <vt:lpstr>Building Charm++</vt:lpstr>
      <vt:lpstr>Hello World Example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266</cp:revision>
  <dcterms:created xsi:type="dcterms:W3CDTF">2014-08-04T16:19:24Z</dcterms:created>
  <dcterms:modified xsi:type="dcterms:W3CDTF">2014-09-12T20:02:47Z</dcterms:modified>
</cp:coreProperties>
</file>