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4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859-BE85-5540-BC7F-70D2CBAF815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FBAA-252D-A648-BAD8-4E94BE0EDDE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AAD2-5F2A-D342-B4C0-03A6552DA99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50D1-DA85-EE4D-A1F2-89B94C0FA5D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5FB-E3B6-E74E-B53D-71469D2EBDD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BD8-7A8C-F949-AD06-5F16E39B624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A2A-E6A2-FD4C-BE73-804BCA7231C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59830AE-FF43-7149-AB39-D496E1AB8AB0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44F2-9EBA-7147-913F-4353D08E9DA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5670-51A7-C740-9EE9-A29C33E3A41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FFBC-DD15-384D-9E12-FB4E543B540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3F997CE-1B8A-A344-8351-4BF8AF79896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DE6B-9DAB-C245-8675-7D276E9214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82A0E4B-129A-5147-A7DE-E77CC3B6DD8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9AC-48EA-3D44-B4C6-29C2F520956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7BAC-BDEB-D246-88A6-C1E9646D95A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82F93B5A-2D6D-8D46-84D5-A2066467ACF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Mendes and J. Panetta)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Charm++: Summary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33400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message-driven execution</a:t>
            </a:r>
            <a:endParaRPr lang="en-US" sz="1800" dirty="0"/>
          </a:p>
        </p:txBody>
      </p:sp>
      <p:sp>
        <p:nvSpPr>
          <p:cNvPr id="58" name="Rounded Rectangle 57"/>
          <p:cNvSpPr/>
          <p:nvPr/>
        </p:nvSpPr>
        <p:spPr>
          <a:xfrm>
            <a:off x="533400" y="37338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Migratability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533400" y="487680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Introspective and adaptive runtime system</a:t>
            </a:r>
            <a:endParaRPr lang="en-US" sz="1800" dirty="0"/>
          </a:p>
        </p:txBody>
      </p:sp>
      <p:sp>
        <p:nvSpPr>
          <p:cNvPr id="60" name="Rounded Rectangle 59"/>
          <p:cNvSpPr/>
          <p:nvPr/>
        </p:nvSpPr>
        <p:spPr>
          <a:xfrm>
            <a:off x="3886200" y="1219200"/>
            <a:ext cx="1524000" cy="408709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Scalable Tools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943600" y="1447800"/>
            <a:ext cx="2819400" cy="685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overlap of Communication and Computation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05200" y="3048000"/>
            <a:ext cx="1540476" cy="558191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Emulation for Performance Prediction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169243" y="3733800"/>
            <a:ext cx="2450757" cy="387927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Tolerance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5181600" y="48006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load balancing (topology-aware, scalable)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181600" y="56388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Temperature/</a:t>
            </a:r>
            <a:r>
              <a:rPr lang="en-US" sz="1200" dirty="0"/>
              <a:t>P</a:t>
            </a:r>
            <a:r>
              <a:rPr lang="en-US" sz="1200" dirty="0" smtClean="0"/>
              <a:t>ower/Energy Optimizations</a:t>
            </a:r>
            <a:endParaRPr lang="en-US" sz="1200" dirty="0"/>
          </a:p>
        </p:txBody>
      </p:sp>
      <p:sp>
        <p:nvSpPr>
          <p:cNvPr id="66" name="Down Arrow 65"/>
          <p:cNvSpPr/>
          <p:nvPr/>
        </p:nvSpPr>
        <p:spPr>
          <a:xfrm>
            <a:off x="1981200" y="2819400"/>
            <a:ext cx="304800" cy="914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981200" y="426720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43600" y="2362200"/>
            <a:ext cx="1600200" cy="304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Perfect </a:t>
            </a:r>
            <a:r>
              <a:rPr lang="en-US" sz="1200" dirty="0" err="1" smtClean="0"/>
              <a:t>prefetch</a:t>
            </a:r>
            <a:endParaRPr lang="en-US" sz="12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5181600" y="2819400"/>
            <a:ext cx="1905000" cy="3810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compositionality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stCxn id="57" idx="3"/>
            <a:endCxn id="60" idx="2"/>
          </p:cNvCxnSpPr>
          <p:nvPr/>
        </p:nvCxnSpPr>
        <p:spPr>
          <a:xfrm flipV="1">
            <a:off x="3581400" y="1627909"/>
            <a:ext cx="1066800" cy="88669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68" idx="1"/>
          </p:cNvCxnSpPr>
          <p:nvPr/>
        </p:nvCxnSpPr>
        <p:spPr>
          <a:xfrm>
            <a:off x="3581400" y="2514600"/>
            <a:ext cx="2362200" cy="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3"/>
            <a:endCxn id="61" idx="1"/>
          </p:cNvCxnSpPr>
          <p:nvPr/>
        </p:nvCxnSpPr>
        <p:spPr>
          <a:xfrm flipV="1">
            <a:off x="3581400" y="1790700"/>
            <a:ext cx="2362200" cy="7239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2" idx="0"/>
          </p:cNvCxnSpPr>
          <p:nvPr/>
        </p:nvCxnSpPr>
        <p:spPr>
          <a:xfrm>
            <a:off x="3581400" y="2514600"/>
            <a:ext cx="694038" cy="5334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69" idx="1"/>
          </p:cNvCxnSpPr>
          <p:nvPr/>
        </p:nvCxnSpPr>
        <p:spPr>
          <a:xfrm>
            <a:off x="3581400" y="2514600"/>
            <a:ext cx="1600200" cy="4953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1"/>
          </p:cNvCxnSpPr>
          <p:nvPr/>
        </p:nvCxnSpPr>
        <p:spPr>
          <a:xfrm flipV="1">
            <a:off x="3581400" y="3927764"/>
            <a:ext cx="1587843" cy="7273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3581400" y="5105400"/>
            <a:ext cx="1600200" cy="1905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5" idx="1"/>
          </p:cNvCxnSpPr>
          <p:nvPr/>
        </p:nvCxnSpPr>
        <p:spPr>
          <a:xfrm>
            <a:off x="3581400" y="5295900"/>
            <a:ext cx="1600200" cy="6477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09600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Over-</a:t>
            </a:r>
            <a:r>
              <a:rPr lang="en-US" sz="2000" dirty="0" smtClean="0"/>
              <a:t>decomposition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>
            <a:off x="1981200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2536276"/>
          </a:xfrm>
        </p:spPr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communicating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2"/>
          <a:srcRect t="-14213" b="-14213"/>
          <a:stretch>
            <a:fillRect/>
          </a:stretch>
        </p:blipFill>
        <p:spPr>
          <a:xfrm>
            <a:off x="635939" y="3365169"/>
            <a:ext cx="7861011" cy="189489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42782" y="5283621"/>
            <a:ext cx="8646765" cy="49681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Stencil in MPI: No overlap among computation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2301578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/>
          <a:srcRect t="-6464" b="-6464"/>
          <a:stretch>
            <a:fillRect/>
          </a:stretch>
        </p:blipFill>
        <p:spPr>
          <a:xfrm>
            <a:off x="242888" y="3155002"/>
            <a:ext cx="8647112" cy="2019300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242782" y="5174191"/>
            <a:ext cx="8646764" cy="87767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Stencil in Charm: Communication of a chare overlaps with computation 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5154003"/>
            <a:ext cx="861536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</a:t>
            </a: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15477</TotalTime>
  <Words>801</Words>
  <Application>Microsoft Macintosh PowerPoint</Application>
  <PresentationFormat>On-screen Show (4:3)</PresentationFormat>
  <Paragraphs>133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Outline</vt:lpstr>
      <vt:lpstr>Impact on communication</vt:lpstr>
      <vt:lpstr>Example Stencil Computation</vt:lpstr>
      <vt:lpstr>Example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Benefits of Charm++: 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275</cp:revision>
  <dcterms:created xsi:type="dcterms:W3CDTF">2014-08-04T16:19:24Z</dcterms:created>
  <dcterms:modified xsi:type="dcterms:W3CDTF">2014-09-12T20:05:05Z</dcterms:modified>
</cp:coreProperties>
</file>