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E9AA-233B-D242-97B8-16339A4EB3A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B251-8395-6C4B-9D60-8C4B36DEFCD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BD3-4250-6F41-9EAD-A2131544771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B809-8F11-3744-9260-56A0BEF3A38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D3A-6CF8-0643-ADBD-D37B963671C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449-54CC-8F4B-8654-A07E975050F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0BC-378E-A84C-B452-7EDB9CCD245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E4E736E-2C6E-3B44-86FD-BCD331CC453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C779-871D-E44B-9C91-90B0D25A5442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B0B-7C47-C645-8463-C75643093DE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EB55-EEA0-5349-AA10-20F4F1A62B0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30A527B-0398-CC43-81C7-C482DF8661A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179-0846-6348-991D-483DF810BDA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BA2A2A2-850E-A547-989F-C7B53694B3E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A66-68DA-F54A-8DA5-3ECDEBF9DF7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D12-019F-6346-838B-436C2C9B1538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DE5C39F-35D2-CF40-B60A-C7EB9BA257A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344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271</cp:revision>
  <dcterms:created xsi:type="dcterms:W3CDTF">2014-08-04T16:19:24Z</dcterms:created>
  <dcterms:modified xsi:type="dcterms:W3CDTF">2014-09-12T20:09:58Z</dcterms:modified>
</cp:coreProperties>
</file>