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5"/>
  </p:notesMasterIdLst>
  <p:handoutMasterIdLst>
    <p:handoutMasterId r:id="rId26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391-1DB6-5D4D-A9E2-6F70F970C135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2B9C-CD04-B245-AC60-38B988669D7C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F45E-3272-9947-B6E5-BA07629914D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9FF2-6226-2F4D-9FE3-0C72920365A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CA9D-FA2C-9C4A-BEE4-2FE5C77C975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F417-DF1E-2349-8DF9-68F21AC21008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C989-B4E2-B249-B32C-2DD4A5A9E8B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225BBF8-0077-E04A-A593-3651D4FC6485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3535-A015-FA4D-9690-9ABCD06B779D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A5F4-2A4C-434B-9701-2F3B5707B10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6827-857F-0449-A93D-BEC4A726D8A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9B371B0E-505F-324B-89F6-3E7FD680811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629D-2F3E-4940-A9A4-305535DFDFB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16ABDEF-604C-8647-8662-FC7DD558D147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7E98-0AF0-884A-A0D0-325B4547BB5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AFE-7C67-F443-A58C-0AF490A5F61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9F2EA7BD-9570-1748-A1BC-E8D4F12298D5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Load Balancing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representing typical classes of situations</a:t>
            </a:r>
          </a:p>
          <a:p>
            <a:pPr lvl="1"/>
            <a:r>
              <a:rPr lang="en-US" dirty="0" smtClean="0"/>
              <a:t>Particles </a:t>
            </a:r>
            <a:r>
              <a:rPr lang="en-US" dirty="0"/>
              <a:t>distributed over simulation space </a:t>
            </a:r>
            <a:endParaRPr lang="en-US" dirty="0" smtClean="0"/>
          </a:p>
          <a:p>
            <a:pPr lvl="2"/>
            <a:r>
              <a:rPr lang="en-US" dirty="0" smtClean="0"/>
              <a:t>Dynamic</a:t>
            </a:r>
            <a:r>
              <a:rPr lang="en-US" dirty="0"/>
              <a:t>: because Particles </a:t>
            </a:r>
            <a:r>
              <a:rPr lang="en-US" dirty="0" smtClean="0"/>
              <a:t>move</a:t>
            </a:r>
            <a:endParaRPr lang="en-US" dirty="0"/>
          </a:p>
          <a:p>
            <a:pPr lvl="2"/>
            <a:r>
              <a:rPr lang="en-US" dirty="0" smtClean="0"/>
              <a:t>Cases</a:t>
            </a:r>
            <a:r>
              <a:rPr lang="en-US" dirty="0"/>
              <a:t>:</a:t>
            </a:r>
          </a:p>
          <a:p>
            <a:pPr marL="966788" lvl="2" indent="0">
              <a:buNone/>
            </a:pPr>
            <a:r>
              <a:rPr lang="en-US" dirty="0"/>
              <a:t>Highly non-uniform distribution (cosmology) </a:t>
            </a:r>
            <a:endParaRPr lang="en-US" dirty="0" smtClean="0"/>
          </a:p>
          <a:p>
            <a:pPr marL="966788" lvl="2" indent="0">
              <a:buNone/>
            </a:pPr>
            <a:r>
              <a:rPr lang="en-US" dirty="0" smtClean="0"/>
              <a:t>Relatively </a:t>
            </a:r>
            <a:r>
              <a:rPr lang="en-US" dirty="0"/>
              <a:t>Uniform distribution</a:t>
            </a:r>
          </a:p>
          <a:p>
            <a:r>
              <a:rPr lang="en-US" dirty="0"/>
              <a:t>Structured grids, with dynamic refinements/</a:t>
            </a:r>
            <a:r>
              <a:rPr lang="en-US" dirty="0" smtClean="0"/>
              <a:t>coarsening</a:t>
            </a:r>
          </a:p>
          <a:p>
            <a:r>
              <a:rPr lang="en-US" dirty="0" smtClean="0"/>
              <a:t>Unstructured </a:t>
            </a:r>
            <a:r>
              <a:rPr lang="en-US" dirty="0"/>
              <a:t>grids with dynamic refinements/coarsening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</a:t>
            </a:r>
            <a:r>
              <a:rPr lang="en-US" dirty="0"/>
              <a:t>good a 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Case: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Orthogonal Recursive Bisection (ORB)</a:t>
            </a:r>
          </a:p>
          <a:p>
            <a:r>
              <a:rPr lang="en-US" dirty="0"/>
              <a:t>At each stage: divide Particles equally </a:t>
            </a:r>
            <a:endParaRPr lang="en-US" dirty="0" smtClean="0"/>
          </a:p>
          <a:p>
            <a:r>
              <a:rPr lang="en-US" dirty="0" smtClean="0"/>
              <a:t>Processors don’t </a:t>
            </a:r>
            <a:r>
              <a:rPr lang="en-US" dirty="0"/>
              <a:t>need to be a power of 2: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in proportion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:3 with 5 processors</a:t>
            </a:r>
          </a:p>
          <a:p>
            <a:r>
              <a:rPr lang="en-US" dirty="0"/>
              <a:t>How to choose the dimension along which to cut?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longest one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draw the line?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data on one processor? Sort along each dimension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: run a distributed </a:t>
            </a:r>
            <a:r>
              <a:rPr lang="en-US" dirty="0" err="1"/>
              <a:t>histogramming</a:t>
            </a:r>
            <a:r>
              <a:rPr lang="en-US" dirty="0"/>
              <a:t> algorithm to find the line</a:t>
            </a:r>
            <a:r>
              <a:rPr lang="en-US" dirty="0" smtClean="0"/>
              <a:t>, recursively</a:t>
            </a:r>
            <a:endParaRPr lang="en-US" dirty="0"/>
          </a:p>
          <a:p>
            <a:r>
              <a:rPr lang="en-US" dirty="0"/>
              <a:t>Find the entire tree, and then do all data movement at once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do it in two-three steps.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no reason to redistribute particles after drawing each line.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assignments:</a:t>
            </a:r>
          </a:p>
          <a:p>
            <a:pPr marL="860425" lvl="2" indent="0">
              <a:buNone/>
            </a:pPr>
            <a:r>
              <a:rPr lang="en-US" dirty="0"/>
              <a:t>In 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marL="860425" lvl="2" indent="0">
              <a:buNone/>
            </a:pPr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At Sync();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 descr="beforeL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82" b="-3578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 descr="afterLB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13" b="-3701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Diagnose Load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Often hidden in statements such as: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high synchronization overhead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processors are waiting at a reduction</a:t>
            </a:r>
          </a:p>
          <a:p>
            <a:r>
              <a:rPr lang="en-US" dirty="0"/>
              <a:t>Count total amount of computation (ops/flops) per processor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phase!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balance may change from phase to phase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15546</TotalTime>
  <Words>1532</Words>
  <Application>Microsoft Macintosh PowerPoint</Application>
  <PresentationFormat>On-screen Show (4:3)</PresentationFormat>
  <Paragraphs>234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How to Diagnose Load Imbalance</vt:lpstr>
      <vt:lpstr>Golden Rule of Load Balancing</vt:lpstr>
      <vt:lpstr>Dynamic Load Balancing Scenarios</vt:lpstr>
      <vt:lpstr>Load Balancing Strategies</vt:lpstr>
      <vt:lpstr>Example Case: Particles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284</cp:revision>
  <dcterms:created xsi:type="dcterms:W3CDTF">2014-08-04T16:19:24Z</dcterms:created>
  <dcterms:modified xsi:type="dcterms:W3CDTF">2014-09-12T20:10:46Z</dcterms:modified>
</cp:coreProperties>
</file>