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“From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</a:t>
            </a:r>
            <a:r>
              <a:rPr lang="en-US" dirty="0" smtClean="0">
                <a:latin typeface="Consolas"/>
                <a:cs typeface="Consolas"/>
              </a:rPr>
              <a:t>&lt; “ Area 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“Area </a:t>
            </a:r>
            <a:r>
              <a:rPr lang="en-US" sz="2000" dirty="0">
                <a:latin typeface="Consolas"/>
                <a:cs typeface="Consolas"/>
              </a:rPr>
              <a:t>of a circle of </a:t>
            </a:r>
            <a:r>
              <a:rPr lang="en-US" sz="2000" dirty="0" smtClean="0">
                <a:latin typeface="Consolas"/>
                <a:cs typeface="Consolas"/>
              </a:rPr>
              <a:t>radius ” </a:t>
            </a:r>
            <a:r>
              <a:rPr lang="en-US" sz="2000" dirty="0">
                <a:latin typeface="Consolas"/>
                <a:cs typeface="Consolas"/>
              </a:rPr>
              <a:t>&lt;&lt; r &lt;&lt; </a:t>
            </a:r>
            <a:r>
              <a:rPr lang="en-US" sz="2000" dirty="0" smtClean="0">
                <a:latin typeface="Consolas"/>
                <a:cs typeface="Consolas"/>
              </a:rPr>
              <a:t>“ </a:t>
            </a:r>
            <a:r>
              <a:rPr lang="en-US" sz="2000" dirty="0">
                <a:latin typeface="Consolas"/>
                <a:cs typeface="Consolas"/>
              </a:rPr>
              <a:t>is 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</a:t>
            </a:r>
            <a:r>
              <a:rPr lang="en-US" dirty="0" smtClean="0"/>
              <a:t>collections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</a:t>
            </a:r>
            <a:r>
              <a:rPr lang="en-US" dirty="0" smtClean="0"/>
              <a:t>space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Structured: 1D, 2D, . . . , 6D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Unstructured</a:t>
            </a:r>
            <a:r>
              <a:rPr lang="en-US" sz="3000" dirty="0"/>
              <a:t>: Anything </a:t>
            </a:r>
            <a:r>
              <a:rPr lang="en-US" sz="3000" dirty="0" err="1"/>
              <a:t>hashable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Dense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 smtClean="0"/>
              <a:t>Sparse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/>
              <a:t>Static - all created at </a:t>
            </a:r>
            <a:r>
              <a:rPr lang="en-US" sz="3000" dirty="0" smtClean="0"/>
              <a:t>once</a:t>
            </a:r>
          </a:p>
          <a:p>
            <a:endParaRPr lang="en-US" sz="2000" dirty="0"/>
          </a:p>
          <a:p>
            <a:r>
              <a:rPr lang="en-US" sz="3000" dirty="0" smtClean="0"/>
              <a:t>Dynamic </a:t>
            </a:r>
            <a:r>
              <a:rPr lang="en-US" sz="3000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35485"/>
            <a:ext cx="8615359" cy="51642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825468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546007"/>
            <a:ext cx="8615359" cy="579985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564488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 smtClean="0"/>
              <a:t>“reduction.decl.h</a:t>
            </a:r>
            <a:r>
              <a:rPr lang="en-US" sz="1700" dirty="0"/>
              <a:t>” </a:t>
            </a:r>
          </a:p>
          <a:p>
            <a:pPr marL="0" indent="0">
              <a:buNone/>
            </a:pPr>
            <a:r>
              <a:rPr lang="en-US" sz="1700" b="1" dirty="0" smtClean="0"/>
              <a:t>const </a:t>
            </a:r>
            <a:r>
              <a:rPr lang="en-US" sz="1700" b="1" dirty="0"/>
              <a:t>int </a:t>
            </a:r>
            <a:r>
              <a:rPr lang="en-US" sz="1700" dirty="0"/>
              <a:t>numElements = 49;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class </a:t>
            </a:r>
            <a:r>
              <a:rPr lang="en-US" sz="1700" dirty="0"/>
              <a:t>Main : </a:t>
            </a:r>
            <a:r>
              <a:rPr lang="en-US" sz="1700" b="1" dirty="0"/>
              <a:t>public </a:t>
            </a:r>
            <a:r>
              <a:rPr lang="en-US" sz="1700" dirty="0" smtClean="0"/>
              <a:t>CBase_Main </a:t>
            </a:r>
            <a:r>
              <a:rPr lang="en-US" sz="1700" dirty="0"/>
              <a:t>{ 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Main</a:t>
            </a:r>
            <a:r>
              <a:rPr lang="en-US" sz="1700" dirty="0"/>
              <a:t>(CkArgMsg∗ msg) { </a:t>
            </a:r>
            <a:r>
              <a:rPr lang="en-US" sz="1700" dirty="0" smtClean="0"/>
              <a:t>CProxy_Elem</a:t>
            </a:r>
            <a:r>
              <a:rPr lang="en-US" sz="1700" dirty="0"/>
              <a:t>::ckNew(thisProxy, numElements); 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b="1" dirty="0" smtClean="0"/>
              <a:t>void </a:t>
            </a:r>
            <a:r>
              <a:rPr lang="en-US" sz="1700" dirty="0"/>
              <a:t>done(</a:t>
            </a:r>
            <a:r>
              <a:rPr lang="en-US" sz="1700" b="1" dirty="0"/>
              <a:t>int </a:t>
            </a:r>
            <a:r>
              <a:rPr lang="en-US" sz="1700" dirty="0"/>
              <a:t>value) 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</a:t>
            </a:r>
            <a:r>
              <a:rPr lang="en-US" sz="1700" dirty="0" err="1" smtClean="0"/>
              <a:t>CkPrintf</a:t>
            </a:r>
            <a:r>
              <a:rPr lang="en-US" sz="1700" dirty="0" smtClean="0"/>
              <a:t>(“value</a:t>
            </a:r>
            <a:r>
              <a:rPr lang="en-US" sz="1700" dirty="0"/>
              <a:t>: %d\n”, value);</a:t>
            </a:r>
            <a:br>
              <a:rPr lang="en-US" sz="1700" dirty="0"/>
            </a:br>
            <a:r>
              <a:rPr lang="en-US" sz="1700" dirty="0" smtClean="0"/>
              <a:t>      </a:t>
            </a:r>
            <a:r>
              <a:rPr lang="en-US" sz="1700" dirty="0" err="1" smtClean="0"/>
              <a:t>CkExit</a:t>
            </a:r>
            <a:r>
              <a:rPr lang="en-US" sz="1700" dirty="0"/>
              <a:t>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</a:t>
            </a:r>
          </a:p>
          <a:p>
            <a:pPr marL="0" indent="0">
              <a:buNone/>
            </a:pPr>
            <a:r>
              <a:rPr lang="en-US" sz="1700" dirty="0" smtClean="0"/>
              <a:t>};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class </a:t>
            </a:r>
            <a:r>
              <a:rPr lang="en-US" sz="1700" dirty="0"/>
              <a:t>Elem : </a:t>
            </a:r>
            <a:r>
              <a:rPr lang="en-US" sz="1700" b="1" dirty="0"/>
              <a:t>public </a:t>
            </a:r>
            <a:r>
              <a:rPr lang="en-US" sz="1700" dirty="0" err="1" smtClean="0"/>
              <a:t>CBase_Elem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Elem(CProxy_Main </a:t>
            </a:r>
            <a:r>
              <a:rPr lang="en-US" sz="1700" dirty="0"/>
              <a:t>mProxy)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    </a:t>
            </a:r>
            <a:r>
              <a:rPr lang="en-US" sz="1700" b="1" dirty="0" smtClean="0"/>
              <a:t>int </a:t>
            </a:r>
            <a:r>
              <a:rPr lang="en-US" sz="1700" dirty="0"/>
              <a:t>val = thisIndex;</a:t>
            </a:r>
            <a:br>
              <a:rPr lang="en-US" sz="1700" dirty="0"/>
            </a:br>
            <a:r>
              <a:rPr lang="en-US" sz="1700" dirty="0" smtClean="0"/>
              <a:t>      CkCallback </a:t>
            </a:r>
            <a:r>
              <a:rPr lang="en-US" sz="1700" dirty="0"/>
              <a:t>cb(CkReductionTarget(Main, done), mProxy)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    contribute</a:t>
            </a:r>
            <a:r>
              <a:rPr lang="en-US" sz="1700" dirty="0"/>
              <a:t>(sizeof(int), &amp;val, CkReduction::</a:t>
            </a:r>
            <a:r>
              <a:rPr lang="en-US" sz="1700" dirty="0" smtClean="0"/>
              <a:t>sum_int</a:t>
            </a:r>
            <a:r>
              <a:rPr lang="en-US" sz="1700" dirty="0"/>
              <a:t>, cb);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792550" y="2870496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</a:t>
            </a:r>
            <a:r>
              <a:rPr lang="en-US" dirty="0" smtClean="0"/>
              <a:t>set of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</a:t>
            </a:r>
            <a:r>
              <a:rPr lang="en-US" sz="3000" dirty="0" smtClean="0">
                <a:latin typeface="Consolas"/>
                <a:cs typeface="Consolas"/>
              </a:rPr>
              <a:t>constructor </a:t>
            </a:r>
            <a:br>
              <a:rPr lang="en-US" sz="3000" dirty="0" smtClean="0">
                <a:latin typeface="Consolas"/>
                <a:cs typeface="Consolas"/>
              </a:rPr>
            </a:br>
            <a:r>
              <a:rPr lang="en-US" sz="3000" dirty="0" smtClean="0">
                <a:latin typeface="Consolas"/>
                <a:cs typeface="Consolas"/>
              </a:rPr>
              <a:t>					  </a:t>
            </a:r>
            <a:r>
              <a:rPr lang="en-US" sz="3000" smtClean="0">
                <a:latin typeface="Consolas"/>
                <a:cs typeface="Consolas"/>
              </a:rPr>
              <a:t> arguments </a:t>
            </a:r>
            <a:r>
              <a:rPr lang="en-US" sz="3000" dirty="0">
                <a:latin typeface="Consolas"/>
                <a:cs typeface="Consolas"/>
              </a:rPr>
              <a:t>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15738</TotalTime>
  <Words>2805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397</cp:revision>
  <dcterms:created xsi:type="dcterms:W3CDTF">2014-08-04T16:19:24Z</dcterms:created>
  <dcterms:modified xsi:type="dcterms:W3CDTF">2014-11-17T06:23:57Z</dcterms:modified>
</cp:coreProperties>
</file>