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(JYC) , 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6" r="-17726"/>
          <a:stretch/>
        </p:blipFill>
        <p:spPr>
          <a:xfrm>
            <a:off x="261865" y="1197439"/>
            <a:ext cx="8615359" cy="4436599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47" b="-2294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Split 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t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(n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(n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 err="1"/>
              <a:t>Tseq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982</Words>
  <Application>Microsoft Macintosh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260</cp:revision>
  <dcterms:created xsi:type="dcterms:W3CDTF">2014-08-04T16:19:24Z</dcterms:created>
  <dcterms:modified xsi:type="dcterms:W3CDTF">2014-09-10T06:15:06Z</dcterms:modified>
</cp:coreProperties>
</file>